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</p:sldIdLst>
  <p:sldSz cx="7772400" cy="10058400"/>
  <p:notesSz cx="7772400" cy="10058400"/>
  <p:embeddedFontLst>
    <p:embeddedFont>
      <p:font typeface="QITMTJ+Symbol"/>
      <p:regular r:id="rId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font" Target="fonts/font1.fntdata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Relationship Id="rId5" Type="http://schemas.openxmlformats.org/officeDocument/2006/relationships/image" Target="../media/image4.png" /><Relationship Id="rId6" Type="http://schemas.openxmlformats.org/officeDocument/2006/relationships/image" Target="../media/image5.png" /><Relationship Id="rId7" Type="http://schemas.openxmlformats.org/officeDocument/2006/relationships/image" Target="../media/image6.png" /><Relationship Id="rId8" Type="http://schemas.openxmlformats.org/officeDocument/2006/relationships/image" Target="../media/image7.png" /><Relationship Id="rId9" Type="http://schemas.openxmlformats.org/officeDocument/2006/relationships/hyperlink" Target="mailto:robvdram@gmail.com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0.png" /><Relationship Id="rId5" Type="http://schemas.openxmlformats.org/officeDocument/2006/relationships/image" Target="../media/image11.png" /><Relationship Id="rId6" Type="http://schemas.openxmlformats.org/officeDocument/2006/relationships/image" Target="../media/image12.png" /><Relationship Id="rId7" Type="http://schemas.openxmlformats.org/officeDocument/2006/relationships/image" Target="../media/image13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933450" y="1397634"/>
            <a:ext cx="5905500" cy="12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896416" y="8308593"/>
            <a:ext cx="5981064" cy="185928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896416" y="6820789"/>
            <a:ext cx="5981064" cy="18592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843076" y="3438779"/>
            <a:ext cx="6077152" cy="3008629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896416" y="2880614"/>
            <a:ext cx="5981064" cy="185928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896416" y="1579117"/>
            <a:ext cx="5981064" cy="185928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cstate="print"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14704" y="647372"/>
            <a:ext cx="2208713" cy="7882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BUPES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  <a:hlinkClick r:id="rId9"/>
              </a:rPr>
              <a:t>HRAM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  <a:hlinkClick r:id="rId9"/>
              </a:rPr>
              <a:t> 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  <a:hlinkClick r:id="rId9"/>
              </a:rPr>
              <a:t>V</a:t>
            </a:r>
          </a:p>
          <a:p>
            <a:pPr marL="0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E-mail</a:t>
            </a:r>
            <a:r>
              <a:rPr dirty="0" sz="1200" spc="28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 u="sng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robvdram@gmail.com</a:t>
            </a:r>
          </a:p>
          <a:p>
            <a:pPr marL="0" marR="0">
              <a:lnSpc>
                <a:spcPts val="1464"/>
              </a:lnSpc>
              <a:spcBef>
                <a:spcPts val="13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Mobile</a:t>
            </a:r>
            <a:r>
              <a:rPr dirty="0" sz="1200" spc="-1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+91-9976831120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4704" y="1578790"/>
            <a:ext cx="1473537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CAREER</a:t>
            </a:r>
            <a:r>
              <a:rPr dirty="0" sz="1200" b="1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OBJECTIVE: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4704" y="1950646"/>
            <a:ext cx="6830767" cy="786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4477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200" spc="1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work</a:t>
            </a:r>
            <a:r>
              <a:rPr dirty="0" sz="1200" spc="1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200" spc="1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200" spc="1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firm</a:t>
            </a:r>
            <a:r>
              <a:rPr dirty="0" sz="1200" spc="1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200" spc="1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200" spc="1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professional</a:t>
            </a:r>
            <a:r>
              <a:rPr dirty="0" sz="1200" spc="1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work</a:t>
            </a:r>
            <a:r>
              <a:rPr dirty="0" sz="1200" spc="12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driven</a:t>
            </a:r>
            <a:r>
              <a:rPr dirty="0" sz="1200" spc="1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environment</a:t>
            </a:r>
            <a:r>
              <a:rPr dirty="0" sz="1200" spc="1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where</a:t>
            </a:r>
            <a:r>
              <a:rPr dirty="0" sz="1200" spc="1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1200" spc="1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200" spc="1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utilize</a:t>
            </a:r>
            <a:r>
              <a:rPr dirty="0" sz="1200" spc="11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apply</a:t>
            </a:r>
            <a:r>
              <a:rPr dirty="0" sz="1200" spc="8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my</a:t>
            </a:r>
            <a:r>
              <a:rPr dirty="0" sz="1200" spc="8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knowledge,</a:t>
            </a:r>
            <a:r>
              <a:rPr dirty="0" sz="1200" spc="8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skills</a:t>
            </a:r>
            <a:r>
              <a:rPr dirty="0" sz="1200" spc="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200" spc="9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would</a:t>
            </a:r>
            <a:r>
              <a:rPr dirty="0" sz="1200" spc="9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enable</a:t>
            </a:r>
            <a:r>
              <a:rPr dirty="0" sz="1200" spc="6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me</a:t>
            </a:r>
            <a:r>
              <a:rPr dirty="0" sz="1200" spc="9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200" spc="8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200" spc="7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fresh</a:t>
            </a:r>
            <a:r>
              <a:rPr dirty="0" sz="1200" spc="9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graduate</a:t>
            </a:r>
            <a:r>
              <a:rPr dirty="0" sz="1200" spc="7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200" spc="9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grow</a:t>
            </a:r>
            <a:r>
              <a:rPr dirty="0" sz="1200" spc="8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dirty="0" sz="1200" spc="7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fulfilling</a:t>
            </a:r>
          </a:p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organization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goals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14704" y="2880286"/>
            <a:ext cx="1593323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ACADEMIC</a:t>
            </a:r>
            <a:r>
              <a:rPr dirty="0" sz="1200" b="1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RECORDS: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75308" y="3446071"/>
            <a:ext cx="809476" cy="6005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COURSE/</a:t>
            </a:r>
          </a:p>
          <a:p>
            <a:pPr marL="39624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DEGREE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74645" y="3446071"/>
            <a:ext cx="1052274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INSTITUTION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658234" y="3446071"/>
            <a:ext cx="987175" cy="6005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430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BOARD/</a:t>
            </a:r>
          </a:p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UNIVERSITY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658233" y="3446071"/>
            <a:ext cx="1358067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YEAR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200" spc="-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PASSING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027165" y="3446071"/>
            <a:ext cx="966861" cy="6005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MARKS(%)/</a:t>
            </a:r>
          </a:p>
          <a:p>
            <a:pPr marL="155448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*CGPA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76248" y="4009951"/>
            <a:ext cx="1008921" cy="11583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907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Bachelor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21336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Engineering</a:t>
            </a:r>
          </a:p>
          <a:p>
            <a:pPr marL="53339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(Computer</a:t>
            </a:r>
          </a:p>
          <a:p>
            <a:pPr marL="21336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Science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Engineering)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197861" y="4195879"/>
            <a:ext cx="1404974" cy="6005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0772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PSN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Engineering</a:t>
            </a:r>
          </a:p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College,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Tirunelveli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705478" y="4195879"/>
            <a:ext cx="893243" cy="786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0688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Anna</a:t>
            </a:r>
          </a:p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University,</a:t>
            </a:r>
          </a:p>
          <a:p>
            <a:pPr marL="79248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Chennai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077333" y="4195879"/>
            <a:ext cx="539013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2014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222238" y="4195879"/>
            <a:ext cx="575774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7.39*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19276" y="5133139"/>
            <a:ext cx="2851708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Higher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Secondary</a:t>
            </a:r>
            <a:r>
              <a:rPr dirty="0" sz="1200" spc="98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Government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Higher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655186" y="5133139"/>
            <a:ext cx="993827" cy="60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State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Board,</a:t>
            </a:r>
          </a:p>
          <a:p>
            <a:pPr marL="56388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Tamilnadu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077333" y="5133139"/>
            <a:ext cx="539013" cy="11646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2010</a:t>
            </a:r>
          </a:p>
          <a:p>
            <a:pPr marL="0" marR="0">
              <a:lnSpc>
                <a:spcPts val="1464"/>
              </a:lnSpc>
              <a:spcBef>
                <a:spcPts val="444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2008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222238" y="5133139"/>
            <a:ext cx="577113" cy="11646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78.20</a:t>
            </a:r>
          </a:p>
          <a:p>
            <a:pPr marL="0" marR="0">
              <a:lnSpc>
                <a:spcPts val="1464"/>
              </a:lnSpc>
              <a:spcBef>
                <a:spcPts val="444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97.20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144828" y="5319321"/>
            <a:ext cx="870898" cy="6005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5156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Course</a:t>
            </a:r>
          </a:p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Certificate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220722" y="5319321"/>
            <a:ext cx="1358419" cy="6005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Secondary</a:t>
            </a:r>
            <a:r>
              <a:rPr dirty="0" sz="1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School,</a:t>
            </a:r>
          </a:p>
          <a:p>
            <a:pPr marL="274701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Kottaram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919276" y="5883201"/>
            <a:ext cx="2778231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Secondary</a:t>
            </a:r>
            <a:r>
              <a:rPr dirty="0" sz="1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School</a:t>
            </a:r>
            <a:r>
              <a:rPr dirty="0" sz="1200" spc="149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Government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High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655186" y="5883201"/>
            <a:ext cx="993827" cy="600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State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Board,</a:t>
            </a:r>
          </a:p>
          <a:p>
            <a:pPr marL="56388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Tamilnadu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231696" y="6069129"/>
            <a:ext cx="697794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Leaving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196338" y="6069129"/>
            <a:ext cx="1408174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School,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Eachenvilai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144828" y="6255057"/>
            <a:ext cx="870898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Certificate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914704" y="6820461"/>
            <a:ext cx="1407497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TECHNICAL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SKILLS: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914704" y="7192317"/>
            <a:ext cx="1355975" cy="7868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Operating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</a:p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</a:p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Languages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201035" y="7192317"/>
            <a:ext cx="1487703" cy="7868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Microsoft</a:t>
            </a:r>
            <a:r>
              <a:rPr dirty="0" sz="1200" spc="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Windows</a:t>
            </a:r>
          </a:p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MS-SQL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Server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2005</a:t>
            </a:r>
          </a:p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C,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C++,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914704" y="7750482"/>
            <a:ext cx="1371741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MS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Office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Utilities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201035" y="7750482"/>
            <a:ext cx="2571934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MS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Word,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MS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Excel,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MS</a:t>
            </a:r>
            <a:r>
              <a:rPr dirty="0" sz="1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PowerPoint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914704" y="8308266"/>
            <a:ext cx="1456265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AREA</a:t>
            </a:r>
            <a:r>
              <a:rPr dirty="0" sz="1200" b="1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OF</a:t>
            </a:r>
            <a:r>
              <a:rPr dirty="0" sz="1200" spc="11" b="1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INTEREST: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43304" y="8679580"/>
            <a:ext cx="298698" cy="4153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7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ITMTJ+Symbol"/>
                <a:cs typeface="QITMTJ+Symbol"/>
              </a:rPr>
              <a:t>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371853" y="8687691"/>
            <a:ext cx="2706072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Object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Oriented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Programming</a:t>
            </a:r>
            <a:r>
              <a:rPr dirty="0" sz="12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896416" y="6845172"/>
            <a:ext cx="5981064" cy="185928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896416" y="4426330"/>
            <a:ext cx="5981064" cy="185928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2904997"/>
            <a:ext cx="5981064" cy="185928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896416" y="1400809"/>
            <a:ext cx="5981064" cy="185928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896416" y="275843"/>
            <a:ext cx="5981064" cy="185928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4704" y="275516"/>
            <a:ext cx="1274638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ACHIEVEMENTS: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304" y="646881"/>
            <a:ext cx="298698" cy="4153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7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ITMTJ+Symbol"/>
                <a:cs typeface="QITMTJ+Symbol"/>
              </a:rPr>
              <a:t>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71853" y="654992"/>
            <a:ext cx="6311473" cy="6020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Secured</a:t>
            </a:r>
            <a:r>
              <a:rPr dirty="0" sz="1200" spc="1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First</a:t>
            </a:r>
            <a:r>
              <a:rPr dirty="0" sz="1200" spc="1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place</a:t>
            </a:r>
            <a:r>
              <a:rPr dirty="0" sz="1200" spc="1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1200" spc="12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200" spc="1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District</a:t>
            </a:r>
            <a:r>
              <a:rPr dirty="0" sz="1200" spc="1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level</a:t>
            </a:r>
            <a:r>
              <a:rPr dirty="0" sz="1200" spc="1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among</a:t>
            </a:r>
            <a:r>
              <a:rPr dirty="0" sz="1200" spc="1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Government</a:t>
            </a:r>
            <a:r>
              <a:rPr dirty="0" sz="1200" spc="1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schools</a:t>
            </a:r>
            <a:r>
              <a:rPr dirty="0" sz="1200" spc="1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1200" spc="1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Kanyakumari</a:t>
            </a:r>
            <a:r>
              <a:rPr dirty="0" sz="1200" spc="12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Secondary</a:t>
            </a:r>
            <a:r>
              <a:rPr dirty="0" sz="1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School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Leaving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Certificate</a:t>
            </a:r>
            <a:r>
              <a:rPr dirty="0" sz="120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year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2008.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4704" y="1400482"/>
            <a:ext cx="2075057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CO-CURRICULAR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ACTIVITIES: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43304" y="1771847"/>
            <a:ext cx="298698" cy="7963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7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ITMTJ+Symbol"/>
                <a:cs typeface="QITMTJ+Symbol"/>
              </a:rPr>
              <a:t></a:t>
            </a:r>
          </a:p>
          <a:p>
            <a:pPr marL="0" marR="0">
              <a:lnSpc>
                <a:spcPts val="1470"/>
              </a:lnSpc>
              <a:spcBef>
                <a:spcPts val="152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ITMTJ+Symbol"/>
                <a:cs typeface="QITMTJ+Symbol"/>
              </a:rPr>
              <a:t>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71853" y="1777551"/>
            <a:ext cx="6311587" cy="983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Attended</a:t>
            </a:r>
            <a:r>
              <a:rPr dirty="0" sz="1200" spc="2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1200" spc="2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Implementation</a:t>
            </a:r>
            <a:r>
              <a:rPr dirty="0" sz="1200" spc="2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dirty="0" sz="1200" spc="2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Security”</a:t>
            </a:r>
            <a:r>
              <a:rPr dirty="0" sz="1200" spc="1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workshop</a:t>
            </a:r>
            <a:r>
              <a:rPr dirty="0" sz="1200" spc="24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200" spc="2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18</a:t>
            </a:r>
            <a:r>
              <a:rPr dirty="0" sz="1200" baseline="33000">
                <a:solidFill>
                  <a:srgbClr val="000000"/>
                </a:solidFill>
                <a:latin typeface="Calibri"/>
                <a:cs typeface="Calibri"/>
              </a:rPr>
              <a:t>th</a:t>
            </a:r>
            <a:r>
              <a:rPr dirty="0" sz="1200" baseline="33000" spc="2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200" spc="2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19</a:t>
            </a:r>
            <a:r>
              <a:rPr dirty="0" sz="1200" baseline="33000">
                <a:solidFill>
                  <a:srgbClr val="000000"/>
                </a:solidFill>
                <a:latin typeface="Calibri"/>
                <a:cs typeface="Calibri"/>
              </a:rPr>
              <a:t>th</a:t>
            </a:r>
            <a:r>
              <a:rPr dirty="0" sz="1200" baseline="33000" spc="2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October</a:t>
            </a:r>
          </a:p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2013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conducted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ACM</a:t>
            </a:r>
            <a:r>
              <a:rPr dirty="0" sz="1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IIT,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Delhi</a:t>
            </a:r>
            <a:r>
              <a:rPr dirty="0" sz="12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Tirunelveli.</a:t>
            </a:r>
          </a:p>
          <a:p>
            <a:pPr marL="0" marR="0">
              <a:lnSpc>
                <a:spcPts val="1464"/>
              </a:lnSpc>
              <a:spcBef>
                <a:spcPts val="5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Participated</a:t>
            </a:r>
            <a:r>
              <a:rPr dirty="0" sz="1200" spc="46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200" spc="46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dirty="0" sz="1200" spc="45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day</a:t>
            </a:r>
            <a:r>
              <a:rPr dirty="0" sz="1200" spc="45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Workshop</a:t>
            </a:r>
            <a:r>
              <a:rPr dirty="0" sz="1200" spc="46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200" spc="4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Mobile</a:t>
            </a:r>
            <a:r>
              <a:rPr dirty="0" sz="1200" spc="46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Computing</a:t>
            </a:r>
            <a:r>
              <a:rPr dirty="0" sz="1200" spc="4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1200" spc="45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Android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”</a:t>
            </a:r>
            <a:r>
              <a:rPr dirty="0" sz="1200" spc="4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1200" spc="4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FX</a:t>
            </a:r>
          </a:p>
          <a:p>
            <a:pPr marL="0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Engineering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College,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Tirunelveli.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4704" y="2904670"/>
            <a:ext cx="1751921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INTERPERSONAL</a:t>
            </a:r>
            <a:r>
              <a:rPr dirty="0" sz="1200" b="1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SKILLS: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43304" y="3276416"/>
            <a:ext cx="298698" cy="9989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7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ITMTJ+Symbol"/>
                <a:cs typeface="QITMTJ+Symbol"/>
              </a:rPr>
              <a:t></a:t>
            </a:r>
          </a:p>
          <a:p>
            <a:pPr marL="0" marR="0">
              <a:lnSpc>
                <a:spcPts val="1470"/>
              </a:lnSpc>
              <a:spcBef>
                <a:spcPts val="1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ITMTJ+Symbol"/>
                <a:cs typeface="QITMTJ+Symbol"/>
              </a:rPr>
              <a:t></a:t>
            </a:r>
          </a:p>
          <a:p>
            <a:pPr marL="0" marR="0">
              <a:lnSpc>
                <a:spcPts val="1470"/>
              </a:lnSpc>
              <a:spcBef>
                <a:spcPts val="3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ITMTJ+Symbol"/>
                <a:cs typeface="QITMTJ+Symbol"/>
              </a:rPr>
              <a:t></a:t>
            </a:r>
          </a:p>
          <a:p>
            <a:pPr marL="0" marR="0">
              <a:lnSpc>
                <a:spcPts val="1470"/>
              </a:lnSpc>
              <a:spcBef>
                <a:spcPts val="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ITMTJ+Symbol"/>
                <a:cs typeface="QITMTJ+Symbol"/>
              </a:rPr>
              <a:t>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71853" y="3284527"/>
            <a:ext cx="3446651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self-initiator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2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positive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attitude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results.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71853" y="3479599"/>
            <a:ext cx="4216131" cy="803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Energetic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hardworking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sense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responsibility.</a:t>
            </a:r>
          </a:p>
          <a:p>
            <a:pPr marL="0" marR="0">
              <a:lnSpc>
                <a:spcPts val="1464"/>
              </a:lnSpc>
              <a:spcBef>
                <a:spcPts val="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Motivating</a:t>
            </a:r>
            <a:r>
              <a:rPr dirty="0" sz="1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team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accomplish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objectives</a:t>
            </a:r>
            <a:r>
              <a:rPr dirty="0" sz="1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goals.</a:t>
            </a:r>
          </a:p>
          <a:p>
            <a:pPr marL="0" marR="0">
              <a:lnSpc>
                <a:spcPts val="1464"/>
              </a:lnSpc>
              <a:spcBef>
                <a:spcPts val="2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Good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oral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communication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skills.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704" y="4426003"/>
            <a:ext cx="1494263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PERSONAL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DETAILS: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4704" y="4797859"/>
            <a:ext cx="604911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Name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743835" y="4797859"/>
            <a:ext cx="1822739" cy="786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200" spc="28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BUPESHRAM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V</a:t>
            </a:r>
          </a:p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200" spc="28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VELAYUTHAPERUMAL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</a:t>
            </a:r>
          </a:p>
          <a:p>
            <a:pPr marL="0" marR="0">
              <a:lnSpc>
                <a:spcPts val="1464"/>
              </a:lnSpc>
              <a:spcBef>
                <a:spcPts val="1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200" spc="27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27.06.1993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14704" y="4983787"/>
            <a:ext cx="1150531" cy="786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Father’s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Name</a:t>
            </a:r>
          </a:p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Date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Birth</a:t>
            </a:r>
          </a:p>
          <a:p>
            <a:pPr marL="0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Sex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743835" y="5355897"/>
            <a:ext cx="653119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200" spc="27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Male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14704" y="5541825"/>
            <a:ext cx="1113118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Marital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status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743835" y="5541825"/>
            <a:ext cx="706764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200" spc="28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Single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14704" y="5729277"/>
            <a:ext cx="1474560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Permanant</a:t>
            </a:r>
            <a:r>
              <a:rPr dirty="0" sz="1200" spc="1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Address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743835" y="5729277"/>
            <a:ext cx="2755000" cy="786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200" spc="27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14/8,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Eachenvilai,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Chanthaiyadi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post,</a:t>
            </a:r>
          </a:p>
          <a:p>
            <a:pPr marL="105155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Kanyakumari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1200" spc="-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629703</a:t>
            </a:r>
          </a:p>
          <a:p>
            <a:pPr marL="0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200" spc="28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ENGLISH,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TAMIL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14704" y="6101133"/>
            <a:ext cx="1366309" cy="6005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Languages</a:t>
            </a:r>
            <a:r>
              <a:rPr dirty="0" sz="1200" spc="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Known</a:t>
            </a:r>
          </a:p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Hobbies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743835" y="6287061"/>
            <a:ext cx="2164103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200" spc="28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Gardening,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Watching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Cricket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914704" y="6844845"/>
            <a:ext cx="1176763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DECLARATION: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019860" y="7216701"/>
            <a:ext cx="6437200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I,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hereby</a:t>
            </a:r>
            <a:r>
              <a:rPr dirty="0" sz="1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declare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above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furnished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details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true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best</a:t>
            </a:r>
            <a:r>
              <a:rPr dirty="0" sz="12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2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my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knowledge.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914704" y="7774866"/>
            <a:ext cx="1268754" cy="41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PLACE</a:t>
            </a:r>
            <a:r>
              <a:rPr dirty="0" sz="1200" spc="23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200" spc="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Chennai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487289" y="7774866"/>
            <a:ext cx="1277984" cy="6005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Yours</a:t>
            </a:r>
            <a:r>
              <a:rPr dirty="0" sz="1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faithfully,</a:t>
            </a:r>
          </a:p>
          <a:p>
            <a:pPr marL="35051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(BUPESHRAM</a:t>
            </a:r>
            <a:r>
              <a:rPr dirty="0" sz="12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V)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2020-02-12T04:43:25-06:00</dcterms:modified>
</cp:coreProperties>
</file>