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7"/>
  </p:notesMasterIdLst>
  <p:sldIdLst>
    <p:sldId id="256" r:id="rId2"/>
    <p:sldId id="257" r:id="rId3"/>
    <p:sldId id="258" r:id="rId4"/>
    <p:sldId id="275" r:id="rId5"/>
    <p:sldId id="261" r:id="rId6"/>
    <p:sldId id="259" r:id="rId7"/>
    <p:sldId id="262" r:id="rId8"/>
    <p:sldId id="276" r:id="rId9"/>
    <p:sldId id="277" r:id="rId10"/>
    <p:sldId id="278" r:id="rId11"/>
    <p:sldId id="265" r:id="rId12"/>
    <p:sldId id="273" r:id="rId13"/>
    <p:sldId id="260" r:id="rId14"/>
    <p:sldId id="279" r:id="rId15"/>
    <p:sldId id="263" r:id="rId16"/>
    <p:sldId id="264" r:id="rId17"/>
    <p:sldId id="266" r:id="rId18"/>
    <p:sldId id="280" r:id="rId19"/>
    <p:sldId id="281" r:id="rId20"/>
    <p:sldId id="282" r:id="rId21"/>
    <p:sldId id="267" r:id="rId22"/>
    <p:sldId id="283" r:id="rId23"/>
    <p:sldId id="274" r:id="rId24"/>
    <p:sldId id="270" r:id="rId25"/>
    <p:sldId id="271" r:id="rId26"/>
  </p:sldIdLst>
  <p:sldSz cx="19010313" cy="10693400"/>
  <p:notesSz cx="7556500" cy="106934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344">
          <p15:clr>
            <a:srgbClr val="A4A3A4"/>
          </p15:clr>
        </p15:guide>
        <p15:guide id="2" pos="11124">
          <p15:clr>
            <a:srgbClr val="A4A3A4"/>
          </p15:clr>
        </p15:guide>
        <p15:guide id="3" orient="horz" pos="6344">
          <p15:clr>
            <a:srgbClr val="A4A3A4"/>
          </p15:clr>
        </p15:guide>
        <p15:guide id="4" pos="61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7224D79-2695-4B98-AB7B-32780C26B27E}">
  <a:tblStyle styleId="{D7224D79-2695-4B98-AB7B-32780C26B27E}"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BF5"/>
          </a:solidFill>
        </a:fill>
      </a:tcStyle>
    </a:wholeTbl>
    <a:band1H>
      <a:tcTxStyle/>
      <a:tcStyle>
        <a:tcBdr/>
        <a:fill>
          <a:solidFill>
            <a:srgbClr val="CDD4EA"/>
          </a:solidFill>
        </a:fill>
      </a:tcStyle>
    </a:band1H>
    <a:band2H>
      <a:tcTxStyle/>
      <a:tcStyle>
        <a:tcBdr/>
      </a:tcStyle>
    </a:band2H>
    <a:band1V>
      <a:tcTxStyle/>
      <a:tcStyle>
        <a:tcBdr/>
        <a:fill>
          <a:solidFill>
            <a:srgbClr val="CDD4EA"/>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40" d="100"/>
          <a:sy n="40" d="100"/>
        </p:scale>
        <p:origin x="808" y="28"/>
      </p:cViewPr>
      <p:guideLst>
        <p:guide orient="horz" pos="344"/>
        <p:guide pos="11124"/>
        <p:guide orient="horz" pos="6344"/>
        <p:guide pos="612"/>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275013" cy="53657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4279900" y="0"/>
            <a:ext cx="3275013" cy="536575"/>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571500"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755650" y="5146675"/>
            <a:ext cx="6045200" cy="42100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10156825"/>
            <a:ext cx="3275013" cy="536575"/>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4279900" y="10156825"/>
            <a:ext cx="3275013" cy="536575"/>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a:spLocks noGrp="1" noRot="1" noChangeAspect="1"/>
          </p:cNvSpPr>
          <p:nvPr>
            <p:ph type="sldImg" idx="2"/>
          </p:nvPr>
        </p:nvSpPr>
        <p:spPr>
          <a:xfrm>
            <a:off x="571500"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 name="Google Shape;86;p1:notes"/>
          <p:cNvSpPr txBox="1">
            <a:spLocks noGrp="1"/>
          </p:cNvSpPr>
          <p:nvPr>
            <p:ph type="body" idx="1"/>
          </p:nvPr>
        </p:nvSpPr>
        <p:spPr>
          <a:xfrm>
            <a:off x="755650" y="5146675"/>
            <a:ext cx="6045200" cy="42100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7" name="Google Shape;87;p1:notes"/>
          <p:cNvSpPr txBox="1">
            <a:spLocks noGrp="1"/>
          </p:cNvSpPr>
          <p:nvPr>
            <p:ph type="sldNum" idx="12"/>
          </p:nvPr>
        </p:nvSpPr>
        <p:spPr>
          <a:xfrm>
            <a:off x="4279900" y="10156825"/>
            <a:ext cx="3275013" cy="536575"/>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p7:notes"/>
          <p:cNvSpPr txBox="1">
            <a:spLocks noGrp="1"/>
          </p:cNvSpPr>
          <p:nvPr>
            <p:ph type="body" idx="1"/>
          </p:nvPr>
        </p:nvSpPr>
        <p:spPr>
          <a:xfrm>
            <a:off x="755650" y="5146675"/>
            <a:ext cx="6045200"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1" name="Google Shape;201;p7:notes"/>
          <p:cNvSpPr>
            <a:spLocks noGrp="1" noRot="1" noChangeAspect="1"/>
          </p:cNvSpPr>
          <p:nvPr>
            <p:ph type="sldImg" idx="2"/>
          </p:nvPr>
        </p:nvSpPr>
        <p:spPr>
          <a:xfrm>
            <a:off x="571500"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94848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p10:notes"/>
          <p:cNvSpPr txBox="1">
            <a:spLocks noGrp="1"/>
          </p:cNvSpPr>
          <p:nvPr>
            <p:ph type="body" idx="1"/>
          </p:nvPr>
        </p:nvSpPr>
        <p:spPr>
          <a:xfrm>
            <a:off x="755650" y="5146675"/>
            <a:ext cx="6045200"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4" name="Google Shape;254;p10:notes"/>
          <p:cNvSpPr>
            <a:spLocks noGrp="1" noRot="1" noChangeAspect="1"/>
          </p:cNvSpPr>
          <p:nvPr>
            <p:ph type="sldImg" idx="2"/>
          </p:nvPr>
        </p:nvSpPr>
        <p:spPr>
          <a:xfrm>
            <a:off x="571500"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p10:notes"/>
          <p:cNvSpPr txBox="1">
            <a:spLocks noGrp="1"/>
          </p:cNvSpPr>
          <p:nvPr>
            <p:ph type="body" idx="1"/>
          </p:nvPr>
        </p:nvSpPr>
        <p:spPr>
          <a:xfrm>
            <a:off x="755650" y="5146675"/>
            <a:ext cx="6045200"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4" name="Google Shape;254;p10:notes"/>
          <p:cNvSpPr>
            <a:spLocks noGrp="1" noRot="1" noChangeAspect="1"/>
          </p:cNvSpPr>
          <p:nvPr>
            <p:ph type="sldImg" idx="2"/>
          </p:nvPr>
        </p:nvSpPr>
        <p:spPr>
          <a:xfrm>
            <a:off x="571500"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215121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5:notes"/>
          <p:cNvSpPr txBox="1">
            <a:spLocks noGrp="1"/>
          </p:cNvSpPr>
          <p:nvPr>
            <p:ph type="body" idx="1"/>
          </p:nvPr>
        </p:nvSpPr>
        <p:spPr>
          <a:xfrm>
            <a:off x="755650" y="5146675"/>
            <a:ext cx="6045200"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6" name="Google Shape;166;p5:notes"/>
          <p:cNvSpPr>
            <a:spLocks noGrp="1" noRot="1" noChangeAspect="1"/>
          </p:cNvSpPr>
          <p:nvPr>
            <p:ph type="sldImg" idx="2"/>
          </p:nvPr>
        </p:nvSpPr>
        <p:spPr>
          <a:xfrm>
            <a:off x="571500"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5:notes"/>
          <p:cNvSpPr txBox="1">
            <a:spLocks noGrp="1"/>
          </p:cNvSpPr>
          <p:nvPr>
            <p:ph type="body" idx="1"/>
          </p:nvPr>
        </p:nvSpPr>
        <p:spPr>
          <a:xfrm>
            <a:off x="755650" y="5146675"/>
            <a:ext cx="6045200"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6" name="Google Shape;166;p5:notes"/>
          <p:cNvSpPr>
            <a:spLocks noGrp="1" noRot="1" noChangeAspect="1"/>
          </p:cNvSpPr>
          <p:nvPr>
            <p:ph type="sldImg" idx="2"/>
          </p:nvPr>
        </p:nvSpPr>
        <p:spPr>
          <a:xfrm>
            <a:off x="571500"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458857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p8:notes"/>
          <p:cNvSpPr txBox="1">
            <a:spLocks noGrp="1"/>
          </p:cNvSpPr>
          <p:nvPr>
            <p:ph type="body" idx="1"/>
          </p:nvPr>
        </p:nvSpPr>
        <p:spPr>
          <a:xfrm>
            <a:off x="755650" y="5146675"/>
            <a:ext cx="6045200"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8" name="Google Shape;218;p8:notes"/>
          <p:cNvSpPr>
            <a:spLocks noGrp="1" noRot="1" noChangeAspect="1"/>
          </p:cNvSpPr>
          <p:nvPr>
            <p:ph type="sldImg" idx="2"/>
          </p:nvPr>
        </p:nvSpPr>
        <p:spPr>
          <a:xfrm>
            <a:off x="571500"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p9:notes"/>
          <p:cNvSpPr txBox="1">
            <a:spLocks noGrp="1"/>
          </p:cNvSpPr>
          <p:nvPr>
            <p:ph type="body" idx="1"/>
          </p:nvPr>
        </p:nvSpPr>
        <p:spPr>
          <a:xfrm>
            <a:off x="755650" y="5146675"/>
            <a:ext cx="6045200"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6" name="Google Shape;236;p9:notes"/>
          <p:cNvSpPr>
            <a:spLocks noGrp="1" noRot="1" noChangeAspect="1"/>
          </p:cNvSpPr>
          <p:nvPr>
            <p:ph type="sldImg" idx="2"/>
          </p:nvPr>
        </p:nvSpPr>
        <p:spPr>
          <a:xfrm>
            <a:off x="571500"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p11:notes"/>
          <p:cNvSpPr txBox="1">
            <a:spLocks noGrp="1"/>
          </p:cNvSpPr>
          <p:nvPr>
            <p:ph type="body" idx="1"/>
          </p:nvPr>
        </p:nvSpPr>
        <p:spPr>
          <a:xfrm>
            <a:off x="755650" y="5146675"/>
            <a:ext cx="6045200"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2" name="Google Shape;272;p11:notes"/>
          <p:cNvSpPr>
            <a:spLocks noGrp="1" noRot="1" noChangeAspect="1"/>
          </p:cNvSpPr>
          <p:nvPr>
            <p:ph type="sldImg" idx="2"/>
          </p:nvPr>
        </p:nvSpPr>
        <p:spPr>
          <a:xfrm>
            <a:off x="571500"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p11:notes"/>
          <p:cNvSpPr txBox="1">
            <a:spLocks noGrp="1"/>
          </p:cNvSpPr>
          <p:nvPr>
            <p:ph type="body" idx="1"/>
          </p:nvPr>
        </p:nvSpPr>
        <p:spPr>
          <a:xfrm>
            <a:off x="755650" y="5146675"/>
            <a:ext cx="6045200"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2" name="Google Shape;272;p11:notes"/>
          <p:cNvSpPr>
            <a:spLocks noGrp="1" noRot="1" noChangeAspect="1"/>
          </p:cNvSpPr>
          <p:nvPr>
            <p:ph type="sldImg" idx="2"/>
          </p:nvPr>
        </p:nvSpPr>
        <p:spPr>
          <a:xfrm>
            <a:off x="571500"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9802404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p11:notes"/>
          <p:cNvSpPr txBox="1">
            <a:spLocks noGrp="1"/>
          </p:cNvSpPr>
          <p:nvPr>
            <p:ph type="body" idx="1"/>
          </p:nvPr>
        </p:nvSpPr>
        <p:spPr>
          <a:xfrm>
            <a:off x="755650" y="5146675"/>
            <a:ext cx="6045200"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2" name="Google Shape;272;p11:notes"/>
          <p:cNvSpPr>
            <a:spLocks noGrp="1" noRot="1" noChangeAspect="1"/>
          </p:cNvSpPr>
          <p:nvPr>
            <p:ph type="sldImg" idx="2"/>
          </p:nvPr>
        </p:nvSpPr>
        <p:spPr>
          <a:xfrm>
            <a:off x="571500"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498849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2:notes"/>
          <p:cNvSpPr txBox="1">
            <a:spLocks noGrp="1"/>
          </p:cNvSpPr>
          <p:nvPr>
            <p:ph type="body" idx="1"/>
          </p:nvPr>
        </p:nvSpPr>
        <p:spPr>
          <a:xfrm>
            <a:off x="755650" y="5146675"/>
            <a:ext cx="6045200"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4" name="Google Shape;114;p2:notes"/>
          <p:cNvSpPr>
            <a:spLocks noGrp="1" noRot="1" noChangeAspect="1"/>
          </p:cNvSpPr>
          <p:nvPr>
            <p:ph type="sldImg" idx="2"/>
          </p:nvPr>
        </p:nvSpPr>
        <p:spPr>
          <a:xfrm>
            <a:off x="571500"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p11:notes"/>
          <p:cNvSpPr txBox="1">
            <a:spLocks noGrp="1"/>
          </p:cNvSpPr>
          <p:nvPr>
            <p:ph type="body" idx="1"/>
          </p:nvPr>
        </p:nvSpPr>
        <p:spPr>
          <a:xfrm>
            <a:off x="755650" y="5146675"/>
            <a:ext cx="6045200"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2" name="Google Shape;272;p11:notes"/>
          <p:cNvSpPr>
            <a:spLocks noGrp="1" noRot="1" noChangeAspect="1"/>
          </p:cNvSpPr>
          <p:nvPr>
            <p:ph type="sldImg" idx="2"/>
          </p:nvPr>
        </p:nvSpPr>
        <p:spPr>
          <a:xfrm>
            <a:off x="571500"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8547694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p12:notes"/>
          <p:cNvSpPr txBox="1">
            <a:spLocks noGrp="1"/>
          </p:cNvSpPr>
          <p:nvPr>
            <p:ph type="body" idx="1"/>
          </p:nvPr>
        </p:nvSpPr>
        <p:spPr>
          <a:xfrm>
            <a:off x="755650" y="5146675"/>
            <a:ext cx="6045200"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0" name="Google Shape;290;p12:notes"/>
          <p:cNvSpPr>
            <a:spLocks noGrp="1" noRot="1" noChangeAspect="1"/>
          </p:cNvSpPr>
          <p:nvPr>
            <p:ph type="sldImg" idx="2"/>
          </p:nvPr>
        </p:nvSpPr>
        <p:spPr>
          <a:xfrm>
            <a:off x="571500"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p12:notes"/>
          <p:cNvSpPr txBox="1">
            <a:spLocks noGrp="1"/>
          </p:cNvSpPr>
          <p:nvPr>
            <p:ph type="body" idx="1"/>
          </p:nvPr>
        </p:nvSpPr>
        <p:spPr>
          <a:xfrm>
            <a:off x="755650" y="5146675"/>
            <a:ext cx="6045200"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0" name="Google Shape;290;p12:notes"/>
          <p:cNvSpPr>
            <a:spLocks noGrp="1" noRot="1" noChangeAspect="1"/>
          </p:cNvSpPr>
          <p:nvPr>
            <p:ph type="sldImg" idx="2"/>
          </p:nvPr>
        </p:nvSpPr>
        <p:spPr>
          <a:xfrm>
            <a:off x="571500"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1621496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p13:notes"/>
          <p:cNvSpPr txBox="1">
            <a:spLocks noGrp="1"/>
          </p:cNvSpPr>
          <p:nvPr>
            <p:ph type="body" idx="1"/>
          </p:nvPr>
        </p:nvSpPr>
        <p:spPr>
          <a:xfrm>
            <a:off x="755650" y="5146675"/>
            <a:ext cx="6045200"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8" name="Google Shape;308;p13:notes"/>
          <p:cNvSpPr>
            <a:spLocks noGrp="1" noRot="1" noChangeAspect="1"/>
          </p:cNvSpPr>
          <p:nvPr>
            <p:ph type="sldImg" idx="2"/>
          </p:nvPr>
        </p:nvSpPr>
        <p:spPr>
          <a:xfrm>
            <a:off x="571500"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4311342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p15:notes"/>
          <p:cNvSpPr txBox="1">
            <a:spLocks noGrp="1"/>
          </p:cNvSpPr>
          <p:nvPr>
            <p:ph type="body" idx="1"/>
          </p:nvPr>
        </p:nvSpPr>
        <p:spPr>
          <a:xfrm>
            <a:off x="755650" y="5146675"/>
            <a:ext cx="6045200"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3" name="Google Shape;343;p15:notes"/>
          <p:cNvSpPr>
            <a:spLocks noGrp="1" noRot="1" noChangeAspect="1"/>
          </p:cNvSpPr>
          <p:nvPr>
            <p:ph type="sldImg" idx="2"/>
          </p:nvPr>
        </p:nvSpPr>
        <p:spPr>
          <a:xfrm>
            <a:off x="571500"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
        <p:cNvGrpSpPr/>
        <p:nvPr/>
      </p:nvGrpSpPr>
      <p:grpSpPr>
        <a:xfrm>
          <a:off x="0" y="0"/>
          <a:ext cx="0" cy="0"/>
          <a:chOff x="0" y="0"/>
          <a:chExt cx="0" cy="0"/>
        </a:xfrm>
      </p:grpSpPr>
      <p:sp>
        <p:nvSpPr>
          <p:cNvPr id="359" name="Google Shape;359;p16:notes"/>
          <p:cNvSpPr txBox="1">
            <a:spLocks noGrp="1"/>
          </p:cNvSpPr>
          <p:nvPr>
            <p:ph type="body" idx="1"/>
          </p:nvPr>
        </p:nvSpPr>
        <p:spPr>
          <a:xfrm>
            <a:off x="755650" y="5146675"/>
            <a:ext cx="6045200"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0" name="Google Shape;360;p16:notes"/>
          <p:cNvSpPr>
            <a:spLocks noGrp="1" noRot="1" noChangeAspect="1"/>
          </p:cNvSpPr>
          <p:nvPr>
            <p:ph type="sldImg" idx="2"/>
          </p:nvPr>
        </p:nvSpPr>
        <p:spPr>
          <a:xfrm>
            <a:off x="571500"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3:notes"/>
          <p:cNvSpPr txBox="1">
            <a:spLocks noGrp="1"/>
          </p:cNvSpPr>
          <p:nvPr>
            <p:ph type="body" idx="1"/>
          </p:nvPr>
        </p:nvSpPr>
        <p:spPr>
          <a:xfrm>
            <a:off x="755650" y="5146675"/>
            <a:ext cx="6045200"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1" name="Google Shape;131;p3:notes"/>
          <p:cNvSpPr>
            <a:spLocks noGrp="1" noRot="1" noChangeAspect="1"/>
          </p:cNvSpPr>
          <p:nvPr>
            <p:ph type="sldImg" idx="2"/>
          </p:nvPr>
        </p:nvSpPr>
        <p:spPr>
          <a:xfrm>
            <a:off x="571500"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3:notes"/>
          <p:cNvSpPr txBox="1">
            <a:spLocks noGrp="1"/>
          </p:cNvSpPr>
          <p:nvPr>
            <p:ph type="body" idx="1"/>
          </p:nvPr>
        </p:nvSpPr>
        <p:spPr>
          <a:xfrm>
            <a:off x="755650" y="5146675"/>
            <a:ext cx="6045200"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1" name="Google Shape;131;p3:notes"/>
          <p:cNvSpPr>
            <a:spLocks noGrp="1" noRot="1" noChangeAspect="1"/>
          </p:cNvSpPr>
          <p:nvPr>
            <p:ph type="sldImg" idx="2"/>
          </p:nvPr>
        </p:nvSpPr>
        <p:spPr>
          <a:xfrm>
            <a:off x="571500"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871236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p6:notes"/>
          <p:cNvSpPr txBox="1">
            <a:spLocks noGrp="1"/>
          </p:cNvSpPr>
          <p:nvPr>
            <p:ph type="body" idx="1"/>
          </p:nvPr>
        </p:nvSpPr>
        <p:spPr>
          <a:xfrm>
            <a:off x="755650" y="5146675"/>
            <a:ext cx="6045200"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4" name="Google Shape;184;p6:notes"/>
          <p:cNvSpPr>
            <a:spLocks noGrp="1" noRot="1" noChangeAspect="1"/>
          </p:cNvSpPr>
          <p:nvPr>
            <p:ph type="sldImg" idx="2"/>
          </p:nvPr>
        </p:nvSpPr>
        <p:spPr>
          <a:xfrm>
            <a:off x="571500"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4:notes"/>
          <p:cNvSpPr txBox="1">
            <a:spLocks noGrp="1"/>
          </p:cNvSpPr>
          <p:nvPr>
            <p:ph type="body" idx="1"/>
          </p:nvPr>
        </p:nvSpPr>
        <p:spPr>
          <a:xfrm>
            <a:off x="755650" y="5146675"/>
            <a:ext cx="6045200"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8" name="Google Shape;148;p4:notes"/>
          <p:cNvSpPr>
            <a:spLocks noGrp="1" noRot="1" noChangeAspect="1"/>
          </p:cNvSpPr>
          <p:nvPr>
            <p:ph type="sldImg" idx="2"/>
          </p:nvPr>
        </p:nvSpPr>
        <p:spPr>
          <a:xfrm>
            <a:off x="571500"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p7:notes"/>
          <p:cNvSpPr txBox="1">
            <a:spLocks noGrp="1"/>
          </p:cNvSpPr>
          <p:nvPr>
            <p:ph type="body" idx="1"/>
          </p:nvPr>
        </p:nvSpPr>
        <p:spPr>
          <a:xfrm>
            <a:off x="755650" y="5146675"/>
            <a:ext cx="6045200"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1" name="Google Shape;201;p7:notes"/>
          <p:cNvSpPr>
            <a:spLocks noGrp="1" noRot="1" noChangeAspect="1"/>
          </p:cNvSpPr>
          <p:nvPr>
            <p:ph type="sldImg" idx="2"/>
          </p:nvPr>
        </p:nvSpPr>
        <p:spPr>
          <a:xfrm>
            <a:off x="571500"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p7:notes"/>
          <p:cNvSpPr txBox="1">
            <a:spLocks noGrp="1"/>
          </p:cNvSpPr>
          <p:nvPr>
            <p:ph type="body" idx="1"/>
          </p:nvPr>
        </p:nvSpPr>
        <p:spPr>
          <a:xfrm>
            <a:off x="755650" y="5146675"/>
            <a:ext cx="6045200"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1" name="Google Shape;201;p7:notes"/>
          <p:cNvSpPr>
            <a:spLocks noGrp="1" noRot="1" noChangeAspect="1"/>
          </p:cNvSpPr>
          <p:nvPr>
            <p:ph type="sldImg" idx="2"/>
          </p:nvPr>
        </p:nvSpPr>
        <p:spPr>
          <a:xfrm>
            <a:off x="571500"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817285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p7:notes"/>
          <p:cNvSpPr txBox="1">
            <a:spLocks noGrp="1"/>
          </p:cNvSpPr>
          <p:nvPr>
            <p:ph type="body" idx="1"/>
          </p:nvPr>
        </p:nvSpPr>
        <p:spPr>
          <a:xfrm>
            <a:off x="755650" y="5146675"/>
            <a:ext cx="6045200"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1" name="Google Shape;201;p7:notes"/>
          <p:cNvSpPr>
            <a:spLocks noGrp="1" noRot="1" noChangeAspect="1"/>
          </p:cNvSpPr>
          <p:nvPr>
            <p:ph type="sldImg" idx="2"/>
          </p:nvPr>
        </p:nvSpPr>
        <p:spPr>
          <a:xfrm>
            <a:off x="571500"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336139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5"/>
        <p:cNvGrpSpPr/>
        <p:nvPr/>
      </p:nvGrpSpPr>
      <p:grpSpPr>
        <a:xfrm>
          <a:off x="0" y="0"/>
          <a:ext cx="0" cy="0"/>
          <a:chOff x="0" y="0"/>
          <a:chExt cx="0" cy="0"/>
        </a:xfrm>
      </p:grpSpPr>
      <p:sp>
        <p:nvSpPr>
          <p:cNvPr id="16" name="Google Shape;16;p2"/>
          <p:cNvSpPr txBox="1">
            <a:spLocks noGrp="1"/>
          </p:cNvSpPr>
          <p:nvPr>
            <p:ph type="dt" idx="10"/>
          </p:nvPr>
        </p:nvSpPr>
        <p:spPr>
          <a:xfrm>
            <a:off x="1306959" y="9911198"/>
            <a:ext cx="4277320" cy="5693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 name="Google Shape;17;p2"/>
          <p:cNvSpPr txBox="1">
            <a:spLocks noGrp="1"/>
          </p:cNvSpPr>
          <p:nvPr>
            <p:ph type="ftr" idx="11"/>
          </p:nvPr>
        </p:nvSpPr>
        <p:spPr>
          <a:xfrm>
            <a:off x="6297166" y="9911198"/>
            <a:ext cx="6415981" cy="5693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2"/>
          <p:cNvSpPr txBox="1">
            <a:spLocks noGrp="1"/>
          </p:cNvSpPr>
          <p:nvPr>
            <p:ph type="sldNum" idx="12"/>
          </p:nvPr>
        </p:nvSpPr>
        <p:spPr>
          <a:xfrm>
            <a:off x="13426034" y="9911198"/>
            <a:ext cx="4277320" cy="5693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1306959" y="569326"/>
            <a:ext cx="16396395" cy="2066896"/>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1"/>
          <p:cNvSpPr txBox="1">
            <a:spLocks noGrp="1"/>
          </p:cNvSpPr>
          <p:nvPr>
            <p:ph type="body" idx="1"/>
          </p:nvPr>
        </p:nvSpPr>
        <p:spPr>
          <a:xfrm rot="5400000">
            <a:off x="6112725" y="-1959143"/>
            <a:ext cx="6784864" cy="1639639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559"/>
              </a:spcBef>
              <a:spcAft>
                <a:spcPts val="0"/>
              </a:spcAft>
              <a:buClr>
                <a:schemeClr val="dk1"/>
              </a:buClr>
              <a:buSzPts val="1800"/>
              <a:buChar char="•"/>
              <a:defRPr/>
            </a:lvl1pPr>
            <a:lvl2pPr marL="914400" lvl="1" indent="-342900" algn="l">
              <a:lnSpc>
                <a:spcPct val="90000"/>
              </a:lnSpc>
              <a:spcBef>
                <a:spcPts val="780"/>
              </a:spcBef>
              <a:spcAft>
                <a:spcPts val="0"/>
              </a:spcAft>
              <a:buClr>
                <a:schemeClr val="dk1"/>
              </a:buClr>
              <a:buSzPts val="1800"/>
              <a:buChar char="•"/>
              <a:defRPr/>
            </a:lvl2pPr>
            <a:lvl3pPr marL="1371600" lvl="2" indent="-342900" algn="l">
              <a:lnSpc>
                <a:spcPct val="90000"/>
              </a:lnSpc>
              <a:spcBef>
                <a:spcPts val="780"/>
              </a:spcBef>
              <a:spcAft>
                <a:spcPts val="0"/>
              </a:spcAft>
              <a:buClr>
                <a:schemeClr val="dk1"/>
              </a:buClr>
              <a:buSzPts val="1800"/>
              <a:buChar char="•"/>
              <a:defRPr/>
            </a:lvl3pPr>
            <a:lvl4pPr marL="1828800" lvl="3" indent="-342900" algn="l">
              <a:lnSpc>
                <a:spcPct val="90000"/>
              </a:lnSpc>
              <a:spcBef>
                <a:spcPts val="780"/>
              </a:spcBef>
              <a:spcAft>
                <a:spcPts val="0"/>
              </a:spcAft>
              <a:buClr>
                <a:schemeClr val="dk1"/>
              </a:buClr>
              <a:buSzPts val="1800"/>
              <a:buChar char="•"/>
              <a:defRPr/>
            </a:lvl4pPr>
            <a:lvl5pPr marL="2286000" lvl="4" indent="-342900" algn="l">
              <a:lnSpc>
                <a:spcPct val="90000"/>
              </a:lnSpc>
              <a:spcBef>
                <a:spcPts val="780"/>
              </a:spcBef>
              <a:spcAft>
                <a:spcPts val="0"/>
              </a:spcAft>
              <a:buClr>
                <a:schemeClr val="dk1"/>
              </a:buClr>
              <a:buSzPts val="1800"/>
              <a:buChar char="•"/>
              <a:defRPr/>
            </a:lvl5pPr>
            <a:lvl6pPr marL="2743200" lvl="5" indent="-342900" algn="l">
              <a:lnSpc>
                <a:spcPct val="90000"/>
              </a:lnSpc>
              <a:spcBef>
                <a:spcPts val="780"/>
              </a:spcBef>
              <a:spcAft>
                <a:spcPts val="0"/>
              </a:spcAft>
              <a:buClr>
                <a:schemeClr val="dk1"/>
              </a:buClr>
              <a:buSzPts val="1800"/>
              <a:buChar char="•"/>
              <a:defRPr/>
            </a:lvl6pPr>
            <a:lvl7pPr marL="3200400" lvl="6" indent="-342900" algn="l">
              <a:lnSpc>
                <a:spcPct val="90000"/>
              </a:lnSpc>
              <a:spcBef>
                <a:spcPts val="780"/>
              </a:spcBef>
              <a:spcAft>
                <a:spcPts val="0"/>
              </a:spcAft>
              <a:buClr>
                <a:schemeClr val="dk1"/>
              </a:buClr>
              <a:buSzPts val="1800"/>
              <a:buChar char="•"/>
              <a:defRPr/>
            </a:lvl7pPr>
            <a:lvl8pPr marL="3657600" lvl="7" indent="-342900" algn="l">
              <a:lnSpc>
                <a:spcPct val="90000"/>
              </a:lnSpc>
              <a:spcBef>
                <a:spcPts val="780"/>
              </a:spcBef>
              <a:spcAft>
                <a:spcPts val="0"/>
              </a:spcAft>
              <a:buClr>
                <a:schemeClr val="dk1"/>
              </a:buClr>
              <a:buSzPts val="1800"/>
              <a:buChar char="•"/>
              <a:defRPr/>
            </a:lvl8pPr>
            <a:lvl9pPr marL="4114800" lvl="8" indent="-342900" algn="l">
              <a:lnSpc>
                <a:spcPct val="90000"/>
              </a:lnSpc>
              <a:spcBef>
                <a:spcPts val="780"/>
              </a:spcBef>
              <a:spcAft>
                <a:spcPts val="0"/>
              </a:spcAft>
              <a:buClr>
                <a:schemeClr val="dk1"/>
              </a:buClr>
              <a:buSzPts val="1800"/>
              <a:buChar char="•"/>
              <a:defRPr/>
            </a:lvl9pPr>
          </a:lstStyle>
          <a:p>
            <a:endParaRPr/>
          </a:p>
        </p:txBody>
      </p:sp>
      <p:sp>
        <p:nvSpPr>
          <p:cNvPr id="75" name="Google Shape;75;p11"/>
          <p:cNvSpPr txBox="1">
            <a:spLocks noGrp="1"/>
          </p:cNvSpPr>
          <p:nvPr>
            <p:ph type="dt" idx="10"/>
          </p:nvPr>
        </p:nvSpPr>
        <p:spPr>
          <a:xfrm>
            <a:off x="1306959" y="9911198"/>
            <a:ext cx="4277320" cy="5693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1"/>
          <p:cNvSpPr txBox="1">
            <a:spLocks noGrp="1"/>
          </p:cNvSpPr>
          <p:nvPr>
            <p:ph type="ftr" idx="11"/>
          </p:nvPr>
        </p:nvSpPr>
        <p:spPr>
          <a:xfrm>
            <a:off x="6297166" y="9911198"/>
            <a:ext cx="6415981" cy="5693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1"/>
          <p:cNvSpPr txBox="1">
            <a:spLocks noGrp="1"/>
          </p:cNvSpPr>
          <p:nvPr>
            <p:ph type="sldNum" idx="12"/>
          </p:nvPr>
        </p:nvSpPr>
        <p:spPr>
          <a:xfrm>
            <a:off x="13426034" y="9911198"/>
            <a:ext cx="4277320" cy="5693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rot="5400000">
            <a:off x="11122724" y="3050857"/>
            <a:ext cx="9062162" cy="4099099"/>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12"/>
          <p:cNvSpPr txBox="1">
            <a:spLocks noGrp="1"/>
          </p:cNvSpPr>
          <p:nvPr>
            <p:ph type="body" idx="1"/>
          </p:nvPr>
        </p:nvSpPr>
        <p:spPr>
          <a:xfrm rot="5400000">
            <a:off x="2805712" y="-929427"/>
            <a:ext cx="9062162" cy="12059667"/>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559"/>
              </a:spcBef>
              <a:spcAft>
                <a:spcPts val="0"/>
              </a:spcAft>
              <a:buClr>
                <a:schemeClr val="dk1"/>
              </a:buClr>
              <a:buSzPts val="1800"/>
              <a:buChar char="•"/>
              <a:defRPr/>
            </a:lvl1pPr>
            <a:lvl2pPr marL="914400" lvl="1" indent="-342900" algn="l">
              <a:lnSpc>
                <a:spcPct val="90000"/>
              </a:lnSpc>
              <a:spcBef>
                <a:spcPts val="780"/>
              </a:spcBef>
              <a:spcAft>
                <a:spcPts val="0"/>
              </a:spcAft>
              <a:buClr>
                <a:schemeClr val="dk1"/>
              </a:buClr>
              <a:buSzPts val="1800"/>
              <a:buChar char="•"/>
              <a:defRPr/>
            </a:lvl2pPr>
            <a:lvl3pPr marL="1371600" lvl="2" indent="-342900" algn="l">
              <a:lnSpc>
                <a:spcPct val="90000"/>
              </a:lnSpc>
              <a:spcBef>
                <a:spcPts val="780"/>
              </a:spcBef>
              <a:spcAft>
                <a:spcPts val="0"/>
              </a:spcAft>
              <a:buClr>
                <a:schemeClr val="dk1"/>
              </a:buClr>
              <a:buSzPts val="1800"/>
              <a:buChar char="•"/>
              <a:defRPr/>
            </a:lvl3pPr>
            <a:lvl4pPr marL="1828800" lvl="3" indent="-342900" algn="l">
              <a:lnSpc>
                <a:spcPct val="90000"/>
              </a:lnSpc>
              <a:spcBef>
                <a:spcPts val="780"/>
              </a:spcBef>
              <a:spcAft>
                <a:spcPts val="0"/>
              </a:spcAft>
              <a:buClr>
                <a:schemeClr val="dk1"/>
              </a:buClr>
              <a:buSzPts val="1800"/>
              <a:buChar char="•"/>
              <a:defRPr/>
            </a:lvl4pPr>
            <a:lvl5pPr marL="2286000" lvl="4" indent="-342900" algn="l">
              <a:lnSpc>
                <a:spcPct val="90000"/>
              </a:lnSpc>
              <a:spcBef>
                <a:spcPts val="780"/>
              </a:spcBef>
              <a:spcAft>
                <a:spcPts val="0"/>
              </a:spcAft>
              <a:buClr>
                <a:schemeClr val="dk1"/>
              </a:buClr>
              <a:buSzPts val="1800"/>
              <a:buChar char="•"/>
              <a:defRPr/>
            </a:lvl5pPr>
            <a:lvl6pPr marL="2743200" lvl="5" indent="-342900" algn="l">
              <a:lnSpc>
                <a:spcPct val="90000"/>
              </a:lnSpc>
              <a:spcBef>
                <a:spcPts val="780"/>
              </a:spcBef>
              <a:spcAft>
                <a:spcPts val="0"/>
              </a:spcAft>
              <a:buClr>
                <a:schemeClr val="dk1"/>
              </a:buClr>
              <a:buSzPts val="1800"/>
              <a:buChar char="•"/>
              <a:defRPr/>
            </a:lvl6pPr>
            <a:lvl7pPr marL="3200400" lvl="6" indent="-342900" algn="l">
              <a:lnSpc>
                <a:spcPct val="90000"/>
              </a:lnSpc>
              <a:spcBef>
                <a:spcPts val="780"/>
              </a:spcBef>
              <a:spcAft>
                <a:spcPts val="0"/>
              </a:spcAft>
              <a:buClr>
                <a:schemeClr val="dk1"/>
              </a:buClr>
              <a:buSzPts val="1800"/>
              <a:buChar char="•"/>
              <a:defRPr/>
            </a:lvl7pPr>
            <a:lvl8pPr marL="3657600" lvl="7" indent="-342900" algn="l">
              <a:lnSpc>
                <a:spcPct val="90000"/>
              </a:lnSpc>
              <a:spcBef>
                <a:spcPts val="780"/>
              </a:spcBef>
              <a:spcAft>
                <a:spcPts val="0"/>
              </a:spcAft>
              <a:buClr>
                <a:schemeClr val="dk1"/>
              </a:buClr>
              <a:buSzPts val="1800"/>
              <a:buChar char="•"/>
              <a:defRPr/>
            </a:lvl8pPr>
            <a:lvl9pPr marL="4114800" lvl="8" indent="-342900" algn="l">
              <a:lnSpc>
                <a:spcPct val="90000"/>
              </a:lnSpc>
              <a:spcBef>
                <a:spcPts val="780"/>
              </a:spcBef>
              <a:spcAft>
                <a:spcPts val="0"/>
              </a:spcAft>
              <a:buClr>
                <a:schemeClr val="dk1"/>
              </a:buClr>
              <a:buSzPts val="1800"/>
              <a:buChar char="•"/>
              <a:defRPr/>
            </a:lvl9pPr>
          </a:lstStyle>
          <a:p>
            <a:endParaRPr/>
          </a:p>
        </p:txBody>
      </p:sp>
      <p:sp>
        <p:nvSpPr>
          <p:cNvPr id="81" name="Google Shape;81;p12"/>
          <p:cNvSpPr txBox="1">
            <a:spLocks noGrp="1"/>
          </p:cNvSpPr>
          <p:nvPr>
            <p:ph type="dt" idx="10"/>
          </p:nvPr>
        </p:nvSpPr>
        <p:spPr>
          <a:xfrm>
            <a:off x="1306959" y="9911198"/>
            <a:ext cx="4277320" cy="5693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2"/>
          <p:cNvSpPr txBox="1">
            <a:spLocks noGrp="1"/>
          </p:cNvSpPr>
          <p:nvPr>
            <p:ph type="ftr" idx="11"/>
          </p:nvPr>
        </p:nvSpPr>
        <p:spPr>
          <a:xfrm>
            <a:off x="6297166" y="9911198"/>
            <a:ext cx="6415981" cy="5693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2"/>
          <p:cNvSpPr txBox="1">
            <a:spLocks noGrp="1"/>
          </p:cNvSpPr>
          <p:nvPr>
            <p:ph type="sldNum" idx="12"/>
          </p:nvPr>
        </p:nvSpPr>
        <p:spPr>
          <a:xfrm>
            <a:off x="13426034" y="9911198"/>
            <a:ext cx="4277320" cy="5693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9"/>
        <p:cNvGrpSpPr/>
        <p:nvPr/>
      </p:nvGrpSpPr>
      <p:grpSpPr>
        <a:xfrm>
          <a:off x="0" y="0"/>
          <a:ext cx="0" cy="0"/>
          <a:chOff x="0" y="0"/>
          <a:chExt cx="0" cy="0"/>
        </a:xfrm>
      </p:grpSpPr>
      <p:sp>
        <p:nvSpPr>
          <p:cNvPr id="20" name="Google Shape;20;p3"/>
          <p:cNvSpPr txBox="1">
            <a:spLocks noGrp="1"/>
          </p:cNvSpPr>
          <p:nvPr>
            <p:ph type="ctrTitle"/>
          </p:nvPr>
        </p:nvSpPr>
        <p:spPr>
          <a:xfrm>
            <a:off x="2376289" y="1750055"/>
            <a:ext cx="14257735" cy="3722887"/>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9355"/>
              <a:buFont typeface="Calibri"/>
              <a:buNone/>
              <a:defRPr sz="9355"/>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1" name="Google Shape;21;p3"/>
          <p:cNvSpPr txBox="1">
            <a:spLocks noGrp="1"/>
          </p:cNvSpPr>
          <p:nvPr>
            <p:ph type="subTitle" idx="1"/>
          </p:nvPr>
        </p:nvSpPr>
        <p:spPr>
          <a:xfrm>
            <a:off x="2376289" y="5616511"/>
            <a:ext cx="14257735" cy="2581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559"/>
              </a:spcBef>
              <a:spcAft>
                <a:spcPts val="0"/>
              </a:spcAft>
              <a:buClr>
                <a:schemeClr val="dk1"/>
              </a:buClr>
              <a:buSzPts val="3742"/>
              <a:buNone/>
              <a:defRPr sz="3741"/>
            </a:lvl1pPr>
            <a:lvl2pPr lvl="1" algn="ctr">
              <a:lnSpc>
                <a:spcPct val="90000"/>
              </a:lnSpc>
              <a:spcBef>
                <a:spcPts val="780"/>
              </a:spcBef>
              <a:spcAft>
                <a:spcPts val="0"/>
              </a:spcAft>
              <a:buClr>
                <a:schemeClr val="dk1"/>
              </a:buClr>
              <a:buSzPts val="3118"/>
              <a:buNone/>
              <a:defRPr sz="3118"/>
            </a:lvl2pPr>
            <a:lvl3pPr lvl="2" algn="ctr">
              <a:lnSpc>
                <a:spcPct val="90000"/>
              </a:lnSpc>
              <a:spcBef>
                <a:spcPts val="780"/>
              </a:spcBef>
              <a:spcAft>
                <a:spcPts val="0"/>
              </a:spcAft>
              <a:buClr>
                <a:schemeClr val="dk1"/>
              </a:buClr>
              <a:buSzPts val="2807"/>
              <a:buNone/>
              <a:defRPr sz="2807"/>
            </a:lvl3pPr>
            <a:lvl4pPr lvl="3" algn="ctr">
              <a:lnSpc>
                <a:spcPct val="90000"/>
              </a:lnSpc>
              <a:spcBef>
                <a:spcPts val="780"/>
              </a:spcBef>
              <a:spcAft>
                <a:spcPts val="0"/>
              </a:spcAft>
              <a:buClr>
                <a:schemeClr val="dk1"/>
              </a:buClr>
              <a:buSzPts val="2495"/>
              <a:buNone/>
              <a:defRPr sz="2495"/>
            </a:lvl4pPr>
            <a:lvl5pPr lvl="4" algn="ctr">
              <a:lnSpc>
                <a:spcPct val="90000"/>
              </a:lnSpc>
              <a:spcBef>
                <a:spcPts val="780"/>
              </a:spcBef>
              <a:spcAft>
                <a:spcPts val="0"/>
              </a:spcAft>
              <a:buClr>
                <a:schemeClr val="dk1"/>
              </a:buClr>
              <a:buSzPts val="2495"/>
              <a:buNone/>
              <a:defRPr sz="2495"/>
            </a:lvl5pPr>
            <a:lvl6pPr lvl="5" algn="ctr">
              <a:lnSpc>
                <a:spcPct val="90000"/>
              </a:lnSpc>
              <a:spcBef>
                <a:spcPts val="780"/>
              </a:spcBef>
              <a:spcAft>
                <a:spcPts val="0"/>
              </a:spcAft>
              <a:buClr>
                <a:schemeClr val="dk1"/>
              </a:buClr>
              <a:buSzPts val="2495"/>
              <a:buNone/>
              <a:defRPr sz="2495"/>
            </a:lvl6pPr>
            <a:lvl7pPr lvl="6" algn="ctr">
              <a:lnSpc>
                <a:spcPct val="90000"/>
              </a:lnSpc>
              <a:spcBef>
                <a:spcPts val="780"/>
              </a:spcBef>
              <a:spcAft>
                <a:spcPts val="0"/>
              </a:spcAft>
              <a:buClr>
                <a:schemeClr val="dk1"/>
              </a:buClr>
              <a:buSzPts val="2495"/>
              <a:buNone/>
              <a:defRPr sz="2495"/>
            </a:lvl7pPr>
            <a:lvl8pPr lvl="7" algn="ctr">
              <a:lnSpc>
                <a:spcPct val="90000"/>
              </a:lnSpc>
              <a:spcBef>
                <a:spcPts val="780"/>
              </a:spcBef>
              <a:spcAft>
                <a:spcPts val="0"/>
              </a:spcAft>
              <a:buClr>
                <a:schemeClr val="dk1"/>
              </a:buClr>
              <a:buSzPts val="2495"/>
              <a:buNone/>
              <a:defRPr sz="2495"/>
            </a:lvl8pPr>
            <a:lvl9pPr lvl="8" algn="ctr">
              <a:lnSpc>
                <a:spcPct val="90000"/>
              </a:lnSpc>
              <a:spcBef>
                <a:spcPts val="780"/>
              </a:spcBef>
              <a:spcAft>
                <a:spcPts val="0"/>
              </a:spcAft>
              <a:buClr>
                <a:schemeClr val="dk1"/>
              </a:buClr>
              <a:buSzPts val="2495"/>
              <a:buNone/>
              <a:defRPr sz="2495"/>
            </a:lvl9pPr>
          </a:lstStyle>
          <a:p>
            <a:endParaRPr/>
          </a:p>
        </p:txBody>
      </p:sp>
      <p:sp>
        <p:nvSpPr>
          <p:cNvPr id="22" name="Google Shape;22;p3"/>
          <p:cNvSpPr txBox="1">
            <a:spLocks noGrp="1"/>
          </p:cNvSpPr>
          <p:nvPr>
            <p:ph type="dt" idx="10"/>
          </p:nvPr>
        </p:nvSpPr>
        <p:spPr>
          <a:xfrm>
            <a:off x="1306959" y="9911198"/>
            <a:ext cx="4277320" cy="5693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3"/>
          <p:cNvSpPr txBox="1">
            <a:spLocks noGrp="1"/>
          </p:cNvSpPr>
          <p:nvPr>
            <p:ph type="ftr" idx="11"/>
          </p:nvPr>
        </p:nvSpPr>
        <p:spPr>
          <a:xfrm>
            <a:off x="6297166" y="9911198"/>
            <a:ext cx="6415981" cy="5693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3"/>
          <p:cNvSpPr txBox="1">
            <a:spLocks noGrp="1"/>
          </p:cNvSpPr>
          <p:nvPr>
            <p:ph type="sldNum" idx="12"/>
          </p:nvPr>
        </p:nvSpPr>
        <p:spPr>
          <a:xfrm>
            <a:off x="13426034" y="9911198"/>
            <a:ext cx="4277320" cy="5693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5"/>
        <p:cNvGrpSpPr/>
        <p:nvPr/>
      </p:nvGrpSpPr>
      <p:grpSpPr>
        <a:xfrm>
          <a:off x="0" y="0"/>
          <a:ext cx="0" cy="0"/>
          <a:chOff x="0" y="0"/>
          <a:chExt cx="0" cy="0"/>
        </a:xfrm>
      </p:grpSpPr>
      <p:sp>
        <p:nvSpPr>
          <p:cNvPr id="26" name="Google Shape;26;p4"/>
          <p:cNvSpPr txBox="1">
            <a:spLocks noGrp="1"/>
          </p:cNvSpPr>
          <p:nvPr>
            <p:ph type="title"/>
          </p:nvPr>
        </p:nvSpPr>
        <p:spPr>
          <a:xfrm>
            <a:off x="1306959" y="569326"/>
            <a:ext cx="16396395" cy="2066896"/>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7" name="Google Shape;27;p4"/>
          <p:cNvSpPr txBox="1">
            <a:spLocks noGrp="1"/>
          </p:cNvSpPr>
          <p:nvPr>
            <p:ph type="body" idx="1"/>
          </p:nvPr>
        </p:nvSpPr>
        <p:spPr>
          <a:xfrm>
            <a:off x="1306959" y="2846623"/>
            <a:ext cx="16396395" cy="6784864"/>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559"/>
              </a:spcBef>
              <a:spcAft>
                <a:spcPts val="0"/>
              </a:spcAft>
              <a:buClr>
                <a:schemeClr val="dk1"/>
              </a:buClr>
              <a:buSzPts val="1800"/>
              <a:buChar char="•"/>
              <a:defRPr/>
            </a:lvl1pPr>
            <a:lvl2pPr marL="914400" lvl="1" indent="-342900" algn="l">
              <a:lnSpc>
                <a:spcPct val="90000"/>
              </a:lnSpc>
              <a:spcBef>
                <a:spcPts val="780"/>
              </a:spcBef>
              <a:spcAft>
                <a:spcPts val="0"/>
              </a:spcAft>
              <a:buClr>
                <a:schemeClr val="dk1"/>
              </a:buClr>
              <a:buSzPts val="1800"/>
              <a:buChar char="•"/>
              <a:defRPr/>
            </a:lvl2pPr>
            <a:lvl3pPr marL="1371600" lvl="2" indent="-342900" algn="l">
              <a:lnSpc>
                <a:spcPct val="90000"/>
              </a:lnSpc>
              <a:spcBef>
                <a:spcPts val="780"/>
              </a:spcBef>
              <a:spcAft>
                <a:spcPts val="0"/>
              </a:spcAft>
              <a:buClr>
                <a:schemeClr val="dk1"/>
              </a:buClr>
              <a:buSzPts val="1800"/>
              <a:buChar char="•"/>
              <a:defRPr/>
            </a:lvl3pPr>
            <a:lvl4pPr marL="1828800" lvl="3" indent="-342900" algn="l">
              <a:lnSpc>
                <a:spcPct val="90000"/>
              </a:lnSpc>
              <a:spcBef>
                <a:spcPts val="780"/>
              </a:spcBef>
              <a:spcAft>
                <a:spcPts val="0"/>
              </a:spcAft>
              <a:buClr>
                <a:schemeClr val="dk1"/>
              </a:buClr>
              <a:buSzPts val="1800"/>
              <a:buChar char="•"/>
              <a:defRPr/>
            </a:lvl4pPr>
            <a:lvl5pPr marL="2286000" lvl="4" indent="-342900" algn="l">
              <a:lnSpc>
                <a:spcPct val="90000"/>
              </a:lnSpc>
              <a:spcBef>
                <a:spcPts val="780"/>
              </a:spcBef>
              <a:spcAft>
                <a:spcPts val="0"/>
              </a:spcAft>
              <a:buClr>
                <a:schemeClr val="dk1"/>
              </a:buClr>
              <a:buSzPts val="1800"/>
              <a:buChar char="•"/>
              <a:defRPr/>
            </a:lvl5pPr>
            <a:lvl6pPr marL="2743200" lvl="5" indent="-342900" algn="l">
              <a:lnSpc>
                <a:spcPct val="90000"/>
              </a:lnSpc>
              <a:spcBef>
                <a:spcPts val="780"/>
              </a:spcBef>
              <a:spcAft>
                <a:spcPts val="0"/>
              </a:spcAft>
              <a:buClr>
                <a:schemeClr val="dk1"/>
              </a:buClr>
              <a:buSzPts val="1800"/>
              <a:buChar char="•"/>
              <a:defRPr/>
            </a:lvl6pPr>
            <a:lvl7pPr marL="3200400" lvl="6" indent="-342900" algn="l">
              <a:lnSpc>
                <a:spcPct val="90000"/>
              </a:lnSpc>
              <a:spcBef>
                <a:spcPts val="780"/>
              </a:spcBef>
              <a:spcAft>
                <a:spcPts val="0"/>
              </a:spcAft>
              <a:buClr>
                <a:schemeClr val="dk1"/>
              </a:buClr>
              <a:buSzPts val="1800"/>
              <a:buChar char="•"/>
              <a:defRPr/>
            </a:lvl7pPr>
            <a:lvl8pPr marL="3657600" lvl="7" indent="-342900" algn="l">
              <a:lnSpc>
                <a:spcPct val="90000"/>
              </a:lnSpc>
              <a:spcBef>
                <a:spcPts val="780"/>
              </a:spcBef>
              <a:spcAft>
                <a:spcPts val="0"/>
              </a:spcAft>
              <a:buClr>
                <a:schemeClr val="dk1"/>
              </a:buClr>
              <a:buSzPts val="1800"/>
              <a:buChar char="•"/>
              <a:defRPr/>
            </a:lvl8pPr>
            <a:lvl9pPr marL="4114800" lvl="8" indent="-342900" algn="l">
              <a:lnSpc>
                <a:spcPct val="90000"/>
              </a:lnSpc>
              <a:spcBef>
                <a:spcPts val="780"/>
              </a:spcBef>
              <a:spcAft>
                <a:spcPts val="0"/>
              </a:spcAft>
              <a:buClr>
                <a:schemeClr val="dk1"/>
              </a:buClr>
              <a:buSzPts val="1800"/>
              <a:buChar char="•"/>
              <a:defRPr/>
            </a:lvl9pPr>
          </a:lstStyle>
          <a:p>
            <a:endParaRPr/>
          </a:p>
        </p:txBody>
      </p:sp>
      <p:sp>
        <p:nvSpPr>
          <p:cNvPr id="28" name="Google Shape;28;p4"/>
          <p:cNvSpPr txBox="1">
            <a:spLocks noGrp="1"/>
          </p:cNvSpPr>
          <p:nvPr>
            <p:ph type="dt" idx="10"/>
          </p:nvPr>
        </p:nvSpPr>
        <p:spPr>
          <a:xfrm>
            <a:off x="1306959" y="9911198"/>
            <a:ext cx="4277320" cy="5693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4"/>
          <p:cNvSpPr txBox="1">
            <a:spLocks noGrp="1"/>
          </p:cNvSpPr>
          <p:nvPr>
            <p:ph type="ftr" idx="11"/>
          </p:nvPr>
        </p:nvSpPr>
        <p:spPr>
          <a:xfrm>
            <a:off x="6297166" y="9911198"/>
            <a:ext cx="6415981" cy="5693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4"/>
          <p:cNvSpPr txBox="1">
            <a:spLocks noGrp="1"/>
          </p:cNvSpPr>
          <p:nvPr>
            <p:ph type="sldNum" idx="12"/>
          </p:nvPr>
        </p:nvSpPr>
        <p:spPr>
          <a:xfrm>
            <a:off x="13426034" y="9911198"/>
            <a:ext cx="4277320" cy="5693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1297058" y="2665925"/>
            <a:ext cx="16396395" cy="444815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9355"/>
              <a:buFont typeface="Calibri"/>
              <a:buNone/>
              <a:defRPr sz="9355"/>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 name="Google Shape;33;p5"/>
          <p:cNvSpPr txBox="1">
            <a:spLocks noGrp="1"/>
          </p:cNvSpPr>
          <p:nvPr>
            <p:ph type="body" idx="1"/>
          </p:nvPr>
        </p:nvSpPr>
        <p:spPr>
          <a:xfrm>
            <a:off x="1297058" y="7156164"/>
            <a:ext cx="16396395" cy="233918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559"/>
              </a:spcBef>
              <a:spcAft>
                <a:spcPts val="0"/>
              </a:spcAft>
              <a:buClr>
                <a:srgbClr val="888888"/>
              </a:buClr>
              <a:buSzPts val="3742"/>
              <a:buNone/>
              <a:defRPr sz="3741">
                <a:solidFill>
                  <a:srgbClr val="888888"/>
                </a:solidFill>
              </a:defRPr>
            </a:lvl1pPr>
            <a:lvl2pPr marL="914400" lvl="1" indent="-228600" algn="l">
              <a:lnSpc>
                <a:spcPct val="90000"/>
              </a:lnSpc>
              <a:spcBef>
                <a:spcPts val="780"/>
              </a:spcBef>
              <a:spcAft>
                <a:spcPts val="0"/>
              </a:spcAft>
              <a:buClr>
                <a:srgbClr val="888888"/>
              </a:buClr>
              <a:buSzPts val="3118"/>
              <a:buNone/>
              <a:defRPr sz="3118">
                <a:solidFill>
                  <a:srgbClr val="888888"/>
                </a:solidFill>
              </a:defRPr>
            </a:lvl2pPr>
            <a:lvl3pPr marL="1371600" lvl="2" indent="-228600" algn="l">
              <a:lnSpc>
                <a:spcPct val="90000"/>
              </a:lnSpc>
              <a:spcBef>
                <a:spcPts val="780"/>
              </a:spcBef>
              <a:spcAft>
                <a:spcPts val="0"/>
              </a:spcAft>
              <a:buClr>
                <a:srgbClr val="888888"/>
              </a:buClr>
              <a:buSzPts val="2807"/>
              <a:buNone/>
              <a:defRPr sz="2807">
                <a:solidFill>
                  <a:srgbClr val="888888"/>
                </a:solidFill>
              </a:defRPr>
            </a:lvl3pPr>
            <a:lvl4pPr marL="1828800" lvl="3" indent="-228600" algn="l">
              <a:lnSpc>
                <a:spcPct val="90000"/>
              </a:lnSpc>
              <a:spcBef>
                <a:spcPts val="780"/>
              </a:spcBef>
              <a:spcAft>
                <a:spcPts val="0"/>
              </a:spcAft>
              <a:buClr>
                <a:srgbClr val="888888"/>
              </a:buClr>
              <a:buSzPts val="2495"/>
              <a:buNone/>
              <a:defRPr sz="2495">
                <a:solidFill>
                  <a:srgbClr val="888888"/>
                </a:solidFill>
              </a:defRPr>
            </a:lvl4pPr>
            <a:lvl5pPr marL="2286000" lvl="4" indent="-228600" algn="l">
              <a:lnSpc>
                <a:spcPct val="90000"/>
              </a:lnSpc>
              <a:spcBef>
                <a:spcPts val="780"/>
              </a:spcBef>
              <a:spcAft>
                <a:spcPts val="0"/>
              </a:spcAft>
              <a:buClr>
                <a:srgbClr val="888888"/>
              </a:buClr>
              <a:buSzPts val="2495"/>
              <a:buNone/>
              <a:defRPr sz="2495">
                <a:solidFill>
                  <a:srgbClr val="888888"/>
                </a:solidFill>
              </a:defRPr>
            </a:lvl5pPr>
            <a:lvl6pPr marL="2743200" lvl="5" indent="-228600" algn="l">
              <a:lnSpc>
                <a:spcPct val="90000"/>
              </a:lnSpc>
              <a:spcBef>
                <a:spcPts val="780"/>
              </a:spcBef>
              <a:spcAft>
                <a:spcPts val="0"/>
              </a:spcAft>
              <a:buClr>
                <a:srgbClr val="888888"/>
              </a:buClr>
              <a:buSzPts val="2495"/>
              <a:buNone/>
              <a:defRPr sz="2495">
                <a:solidFill>
                  <a:srgbClr val="888888"/>
                </a:solidFill>
              </a:defRPr>
            </a:lvl6pPr>
            <a:lvl7pPr marL="3200400" lvl="6" indent="-228600" algn="l">
              <a:lnSpc>
                <a:spcPct val="90000"/>
              </a:lnSpc>
              <a:spcBef>
                <a:spcPts val="780"/>
              </a:spcBef>
              <a:spcAft>
                <a:spcPts val="0"/>
              </a:spcAft>
              <a:buClr>
                <a:srgbClr val="888888"/>
              </a:buClr>
              <a:buSzPts val="2495"/>
              <a:buNone/>
              <a:defRPr sz="2495">
                <a:solidFill>
                  <a:srgbClr val="888888"/>
                </a:solidFill>
              </a:defRPr>
            </a:lvl7pPr>
            <a:lvl8pPr marL="3657600" lvl="7" indent="-228600" algn="l">
              <a:lnSpc>
                <a:spcPct val="90000"/>
              </a:lnSpc>
              <a:spcBef>
                <a:spcPts val="780"/>
              </a:spcBef>
              <a:spcAft>
                <a:spcPts val="0"/>
              </a:spcAft>
              <a:buClr>
                <a:srgbClr val="888888"/>
              </a:buClr>
              <a:buSzPts val="2495"/>
              <a:buNone/>
              <a:defRPr sz="2495">
                <a:solidFill>
                  <a:srgbClr val="888888"/>
                </a:solidFill>
              </a:defRPr>
            </a:lvl8pPr>
            <a:lvl9pPr marL="4114800" lvl="8" indent="-228600" algn="l">
              <a:lnSpc>
                <a:spcPct val="90000"/>
              </a:lnSpc>
              <a:spcBef>
                <a:spcPts val="780"/>
              </a:spcBef>
              <a:spcAft>
                <a:spcPts val="0"/>
              </a:spcAft>
              <a:buClr>
                <a:srgbClr val="888888"/>
              </a:buClr>
              <a:buSzPts val="2495"/>
              <a:buNone/>
              <a:defRPr sz="2495">
                <a:solidFill>
                  <a:srgbClr val="888888"/>
                </a:solidFill>
              </a:defRPr>
            </a:lvl9pPr>
          </a:lstStyle>
          <a:p>
            <a:endParaRPr/>
          </a:p>
        </p:txBody>
      </p:sp>
      <p:sp>
        <p:nvSpPr>
          <p:cNvPr id="34" name="Google Shape;34;p5"/>
          <p:cNvSpPr txBox="1">
            <a:spLocks noGrp="1"/>
          </p:cNvSpPr>
          <p:nvPr>
            <p:ph type="dt" idx="10"/>
          </p:nvPr>
        </p:nvSpPr>
        <p:spPr>
          <a:xfrm>
            <a:off x="1306959" y="9911198"/>
            <a:ext cx="4277320" cy="5693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5"/>
          <p:cNvSpPr txBox="1">
            <a:spLocks noGrp="1"/>
          </p:cNvSpPr>
          <p:nvPr>
            <p:ph type="ftr" idx="11"/>
          </p:nvPr>
        </p:nvSpPr>
        <p:spPr>
          <a:xfrm>
            <a:off x="6297166" y="9911198"/>
            <a:ext cx="6415981" cy="5693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5"/>
          <p:cNvSpPr txBox="1">
            <a:spLocks noGrp="1"/>
          </p:cNvSpPr>
          <p:nvPr>
            <p:ph type="sldNum" idx="12"/>
          </p:nvPr>
        </p:nvSpPr>
        <p:spPr>
          <a:xfrm>
            <a:off x="13426034" y="9911198"/>
            <a:ext cx="4277320" cy="5693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7"/>
        <p:cNvGrpSpPr/>
        <p:nvPr/>
      </p:nvGrpSpPr>
      <p:grpSpPr>
        <a:xfrm>
          <a:off x="0" y="0"/>
          <a:ext cx="0" cy="0"/>
          <a:chOff x="0" y="0"/>
          <a:chExt cx="0" cy="0"/>
        </a:xfrm>
      </p:grpSpPr>
      <p:sp>
        <p:nvSpPr>
          <p:cNvPr id="38" name="Google Shape;38;p6"/>
          <p:cNvSpPr txBox="1">
            <a:spLocks noGrp="1"/>
          </p:cNvSpPr>
          <p:nvPr>
            <p:ph type="title"/>
          </p:nvPr>
        </p:nvSpPr>
        <p:spPr>
          <a:xfrm>
            <a:off x="1306959" y="569326"/>
            <a:ext cx="16396395" cy="2066896"/>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9" name="Google Shape;39;p6"/>
          <p:cNvSpPr txBox="1">
            <a:spLocks noGrp="1"/>
          </p:cNvSpPr>
          <p:nvPr>
            <p:ph type="body" idx="1"/>
          </p:nvPr>
        </p:nvSpPr>
        <p:spPr>
          <a:xfrm>
            <a:off x="1306959" y="2846623"/>
            <a:ext cx="8079383" cy="6784864"/>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559"/>
              </a:spcBef>
              <a:spcAft>
                <a:spcPts val="0"/>
              </a:spcAft>
              <a:buClr>
                <a:schemeClr val="dk1"/>
              </a:buClr>
              <a:buSzPts val="1800"/>
              <a:buChar char="•"/>
              <a:defRPr/>
            </a:lvl1pPr>
            <a:lvl2pPr marL="914400" lvl="1" indent="-342900" algn="l">
              <a:lnSpc>
                <a:spcPct val="90000"/>
              </a:lnSpc>
              <a:spcBef>
                <a:spcPts val="780"/>
              </a:spcBef>
              <a:spcAft>
                <a:spcPts val="0"/>
              </a:spcAft>
              <a:buClr>
                <a:schemeClr val="dk1"/>
              </a:buClr>
              <a:buSzPts val="1800"/>
              <a:buChar char="•"/>
              <a:defRPr/>
            </a:lvl2pPr>
            <a:lvl3pPr marL="1371600" lvl="2" indent="-342900" algn="l">
              <a:lnSpc>
                <a:spcPct val="90000"/>
              </a:lnSpc>
              <a:spcBef>
                <a:spcPts val="780"/>
              </a:spcBef>
              <a:spcAft>
                <a:spcPts val="0"/>
              </a:spcAft>
              <a:buClr>
                <a:schemeClr val="dk1"/>
              </a:buClr>
              <a:buSzPts val="1800"/>
              <a:buChar char="•"/>
              <a:defRPr/>
            </a:lvl3pPr>
            <a:lvl4pPr marL="1828800" lvl="3" indent="-342900" algn="l">
              <a:lnSpc>
                <a:spcPct val="90000"/>
              </a:lnSpc>
              <a:spcBef>
                <a:spcPts val="780"/>
              </a:spcBef>
              <a:spcAft>
                <a:spcPts val="0"/>
              </a:spcAft>
              <a:buClr>
                <a:schemeClr val="dk1"/>
              </a:buClr>
              <a:buSzPts val="1800"/>
              <a:buChar char="•"/>
              <a:defRPr/>
            </a:lvl4pPr>
            <a:lvl5pPr marL="2286000" lvl="4" indent="-342900" algn="l">
              <a:lnSpc>
                <a:spcPct val="90000"/>
              </a:lnSpc>
              <a:spcBef>
                <a:spcPts val="780"/>
              </a:spcBef>
              <a:spcAft>
                <a:spcPts val="0"/>
              </a:spcAft>
              <a:buClr>
                <a:schemeClr val="dk1"/>
              </a:buClr>
              <a:buSzPts val="1800"/>
              <a:buChar char="•"/>
              <a:defRPr/>
            </a:lvl5pPr>
            <a:lvl6pPr marL="2743200" lvl="5" indent="-342900" algn="l">
              <a:lnSpc>
                <a:spcPct val="90000"/>
              </a:lnSpc>
              <a:spcBef>
                <a:spcPts val="780"/>
              </a:spcBef>
              <a:spcAft>
                <a:spcPts val="0"/>
              </a:spcAft>
              <a:buClr>
                <a:schemeClr val="dk1"/>
              </a:buClr>
              <a:buSzPts val="1800"/>
              <a:buChar char="•"/>
              <a:defRPr/>
            </a:lvl6pPr>
            <a:lvl7pPr marL="3200400" lvl="6" indent="-342900" algn="l">
              <a:lnSpc>
                <a:spcPct val="90000"/>
              </a:lnSpc>
              <a:spcBef>
                <a:spcPts val="780"/>
              </a:spcBef>
              <a:spcAft>
                <a:spcPts val="0"/>
              </a:spcAft>
              <a:buClr>
                <a:schemeClr val="dk1"/>
              </a:buClr>
              <a:buSzPts val="1800"/>
              <a:buChar char="•"/>
              <a:defRPr/>
            </a:lvl7pPr>
            <a:lvl8pPr marL="3657600" lvl="7" indent="-342900" algn="l">
              <a:lnSpc>
                <a:spcPct val="90000"/>
              </a:lnSpc>
              <a:spcBef>
                <a:spcPts val="780"/>
              </a:spcBef>
              <a:spcAft>
                <a:spcPts val="0"/>
              </a:spcAft>
              <a:buClr>
                <a:schemeClr val="dk1"/>
              </a:buClr>
              <a:buSzPts val="1800"/>
              <a:buChar char="•"/>
              <a:defRPr/>
            </a:lvl8pPr>
            <a:lvl9pPr marL="4114800" lvl="8" indent="-342900" algn="l">
              <a:lnSpc>
                <a:spcPct val="90000"/>
              </a:lnSpc>
              <a:spcBef>
                <a:spcPts val="780"/>
              </a:spcBef>
              <a:spcAft>
                <a:spcPts val="0"/>
              </a:spcAft>
              <a:buClr>
                <a:schemeClr val="dk1"/>
              </a:buClr>
              <a:buSzPts val="1800"/>
              <a:buChar char="•"/>
              <a:defRPr/>
            </a:lvl9pPr>
          </a:lstStyle>
          <a:p>
            <a:endParaRPr/>
          </a:p>
        </p:txBody>
      </p:sp>
      <p:sp>
        <p:nvSpPr>
          <p:cNvPr id="40" name="Google Shape;40;p6"/>
          <p:cNvSpPr txBox="1">
            <a:spLocks noGrp="1"/>
          </p:cNvSpPr>
          <p:nvPr>
            <p:ph type="body" idx="2"/>
          </p:nvPr>
        </p:nvSpPr>
        <p:spPr>
          <a:xfrm>
            <a:off x="9623971" y="2846623"/>
            <a:ext cx="8079383" cy="6784864"/>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559"/>
              </a:spcBef>
              <a:spcAft>
                <a:spcPts val="0"/>
              </a:spcAft>
              <a:buClr>
                <a:schemeClr val="dk1"/>
              </a:buClr>
              <a:buSzPts val="1800"/>
              <a:buChar char="•"/>
              <a:defRPr/>
            </a:lvl1pPr>
            <a:lvl2pPr marL="914400" lvl="1" indent="-342900" algn="l">
              <a:lnSpc>
                <a:spcPct val="90000"/>
              </a:lnSpc>
              <a:spcBef>
                <a:spcPts val="780"/>
              </a:spcBef>
              <a:spcAft>
                <a:spcPts val="0"/>
              </a:spcAft>
              <a:buClr>
                <a:schemeClr val="dk1"/>
              </a:buClr>
              <a:buSzPts val="1800"/>
              <a:buChar char="•"/>
              <a:defRPr/>
            </a:lvl2pPr>
            <a:lvl3pPr marL="1371600" lvl="2" indent="-342900" algn="l">
              <a:lnSpc>
                <a:spcPct val="90000"/>
              </a:lnSpc>
              <a:spcBef>
                <a:spcPts val="780"/>
              </a:spcBef>
              <a:spcAft>
                <a:spcPts val="0"/>
              </a:spcAft>
              <a:buClr>
                <a:schemeClr val="dk1"/>
              </a:buClr>
              <a:buSzPts val="1800"/>
              <a:buChar char="•"/>
              <a:defRPr/>
            </a:lvl3pPr>
            <a:lvl4pPr marL="1828800" lvl="3" indent="-342900" algn="l">
              <a:lnSpc>
                <a:spcPct val="90000"/>
              </a:lnSpc>
              <a:spcBef>
                <a:spcPts val="780"/>
              </a:spcBef>
              <a:spcAft>
                <a:spcPts val="0"/>
              </a:spcAft>
              <a:buClr>
                <a:schemeClr val="dk1"/>
              </a:buClr>
              <a:buSzPts val="1800"/>
              <a:buChar char="•"/>
              <a:defRPr/>
            </a:lvl4pPr>
            <a:lvl5pPr marL="2286000" lvl="4" indent="-342900" algn="l">
              <a:lnSpc>
                <a:spcPct val="90000"/>
              </a:lnSpc>
              <a:spcBef>
                <a:spcPts val="780"/>
              </a:spcBef>
              <a:spcAft>
                <a:spcPts val="0"/>
              </a:spcAft>
              <a:buClr>
                <a:schemeClr val="dk1"/>
              </a:buClr>
              <a:buSzPts val="1800"/>
              <a:buChar char="•"/>
              <a:defRPr/>
            </a:lvl5pPr>
            <a:lvl6pPr marL="2743200" lvl="5" indent="-342900" algn="l">
              <a:lnSpc>
                <a:spcPct val="90000"/>
              </a:lnSpc>
              <a:spcBef>
                <a:spcPts val="780"/>
              </a:spcBef>
              <a:spcAft>
                <a:spcPts val="0"/>
              </a:spcAft>
              <a:buClr>
                <a:schemeClr val="dk1"/>
              </a:buClr>
              <a:buSzPts val="1800"/>
              <a:buChar char="•"/>
              <a:defRPr/>
            </a:lvl6pPr>
            <a:lvl7pPr marL="3200400" lvl="6" indent="-342900" algn="l">
              <a:lnSpc>
                <a:spcPct val="90000"/>
              </a:lnSpc>
              <a:spcBef>
                <a:spcPts val="780"/>
              </a:spcBef>
              <a:spcAft>
                <a:spcPts val="0"/>
              </a:spcAft>
              <a:buClr>
                <a:schemeClr val="dk1"/>
              </a:buClr>
              <a:buSzPts val="1800"/>
              <a:buChar char="•"/>
              <a:defRPr/>
            </a:lvl7pPr>
            <a:lvl8pPr marL="3657600" lvl="7" indent="-342900" algn="l">
              <a:lnSpc>
                <a:spcPct val="90000"/>
              </a:lnSpc>
              <a:spcBef>
                <a:spcPts val="780"/>
              </a:spcBef>
              <a:spcAft>
                <a:spcPts val="0"/>
              </a:spcAft>
              <a:buClr>
                <a:schemeClr val="dk1"/>
              </a:buClr>
              <a:buSzPts val="1800"/>
              <a:buChar char="•"/>
              <a:defRPr/>
            </a:lvl8pPr>
            <a:lvl9pPr marL="4114800" lvl="8" indent="-342900" algn="l">
              <a:lnSpc>
                <a:spcPct val="90000"/>
              </a:lnSpc>
              <a:spcBef>
                <a:spcPts val="780"/>
              </a:spcBef>
              <a:spcAft>
                <a:spcPts val="0"/>
              </a:spcAft>
              <a:buClr>
                <a:schemeClr val="dk1"/>
              </a:buClr>
              <a:buSzPts val="1800"/>
              <a:buChar char="•"/>
              <a:defRPr/>
            </a:lvl9pPr>
          </a:lstStyle>
          <a:p>
            <a:endParaRPr/>
          </a:p>
        </p:txBody>
      </p:sp>
      <p:sp>
        <p:nvSpPr>
          <p:cNvPr id="41" name="Google Shape;41;p6"/>
          <p:cNvSpPr txBox="1">
            <a:spLocks noGrp="1"/>
          </p:cNvSpPr>
          <p:nvPr>
            <p:ph type="dt" idx="10"/>
          </p:nvPr>
        </p:nvSpPr>
        <p:spPr>
          <a:xfrm>
            <a:off x="1306959" y="9911198"/>
            <a:ext cx="4277320" cy="5693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6"/>
          <p:cNvSpPr txBox="1">
            <a:spLocks noGrp="1"/>
          </p:cNvSpPr>
          <p:nvPr>
            <p:ph type="ftr" idx="11"/>
          </p:nvPr>
        </p:nvSpPr>
        <p:spPr>
          <a:xfrm>
            <a:off x="6297166" y="9911198"/>
            <a:ext cx="6415981" cy="5693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6"/>
          <p:cNvSpPr txBox="1">
            <a:spLocks noGrp="1"/>
          </p:cNvSpPr>
          <p:nvPr>
            <p:ph type="sldNum" idx="12"/>
          </p:nvPr>
        </p:nvSpPr>
        <p:spPr>
          <a:xfrm>
            <a:off x="13426034" y="9911198"/>
            <a:ext cx="4277320" cy="5693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4"/>
        <p:cNvGrpSpPr/>
        <p:nvPr/>
      </p:nvGrpSpPr>
      <p:grpSpPr>
        <a:xfrm>
          <a:off x="0" y="0"/>
          <a:ext cx="0" cy="0"/>
          <a:chOff x="0" y="0"/>
          <a:chExt cx="0" cy="0"/>
        </a:xfrm>
      </p:grpSpPr>
      <p:sp>
        <p:nvSpPr>
          <p:cNvPr id="45" name="Google Shape;45;p7"/>
          <p:cNvSpPr txBox="1">
            <a:spLocks noGrp="1"/>
          </p:cNvSpPr>
          <p:nvPr>
            <p:ph type="title"/>
          </p:nvPr>
        </p:nvSpPr>
        <p:spPr>
          <a:xfrm>
            <a:off x="1309435" y="569326"/>
            <a:ext cx="16396395" cy="2066896"/>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6" name="Google Shape;46;p7"/>
          <p:cNvSpPr txBox="1">
            <a:spLocks noGrp="1"/>
          </p:cNvSpPr>
          <p:nvPr>
            <p:ph type="body" idx="1"/>
          </p:nvPr>
        </p:nvSpPr>
        <p:spPr>
          <a:xfrm>
            <a:off x="1309436" y="2621369"/>
            <a:ext cx="8042253" cy="128469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559"/>
              </a:spcBef>
              <a:spcAft>
                <a:spcPts val="0"/>
              </a:spcAft>
              <a:buClr>
                <a:schemeClr val="dk1"/>
              </a:buClr>
              <a:buSzPts val="3742"/>
              <a:buNone/>
              <a:defRPr sz="3741" b="1"/>
            </a:lvl1pPr>
            <a:lvl2pPr marL="914400" lvl="1" indent="-228600" algn="l">
              <a:lnSpc>
                <a:spcPct val="90000"/>
              </a:lnSpc>
              <a:spcBef>
                <a:spcPts val="780"/>
              </a:spcBef>
              <a:spcAft>
                <a:spcPts val="0"/>
              </a:spcAft>
              <a:buClr>
                <a:schemeClr val="dk1"/>
              </a:buClr>
              <a:buSzPts val="3118"/>
              <a:buNone/>
              <a:defRPr sz="3118" b="1"/>
            </a:lvl2pPr>
            <a:lvl3pPr marL="1371600" lvl="2" indent="-228600" algn="l">
              <a:lnSpc>
                <a:spcPct val="90000"/>
              </a:lnSpc>
              <a:spcBef>
                <a:spcPts val="780"/>
              </a:spcBef>
              <a:spcAft>
                <a:spcPts val="0"/>
              </a:spcAft>
              <a:buClr>
                <a:schemeClr val="dk1"/>
              </a:buClr>
              <a:buSzPts val="2807"/>
              <a:buNone/>
              <a:defRPr sz="2807" b="1"/>
            </a:lvl3pPr>
            <a:lvl4pPr marL="1828800" lvl="3" indent="-228600" algn="l">
              <a:lnSpc>
                <a:spcPct val="90000"/>
              </a:lnSpc>
              <a:spcBef>
                <a:spcPts val="780"/>
              </a:spcBef>
              <a:spcAft>
                <a:spcPts val="0"/>
              </a:spcAft>
              <a:buClr>
                <a:schemeClr val="dk1"/>
              </a:buClr>
              <a:buSzPts val="2495"/>
              <a:buNone/>
              <a:defRPr sz="2495" b="1"/>
            </a:lvl4pPr>
            <a:lvl5pPr marL="2286000" lvl="4" indent="-228600" algn="l">
              <a:lnSpc>
                <a:spcPct val="90000"/>
              </a:lnSpc>
              <a:spcBef>
                <a:spcPts val="780"/>
              </a:spcBef>
              <a:spcAft>
                <a:spcPts val="0"/>
              </a:spcAft>
              <a:buClr>
                <a:schemeClr val="dk1"/>
              </a:buClr>
              <a:buSzPts val="2495"/>
              <a:buNone/>
              <a:defRPr sz="2495" b="1"/>
            </a:lvl5pPr>
            <a:lvl6pPr marL="2743200" lvl="5" indent="-228600" algn="l">
              <a:lnSpc>
                <a:spcPct val="90000"/>
              </a:lnSpc>
              <a:spcBef>
                <a:spcPts val="780"/>
              </a:spcBef>
              <a:spcAft>
                <a:spcPts val="0"/>
              </a:spcAft>
              <a:buClr>
                <a:schemeClr val="dk1"/>
              </a:buClr>
              <a:buSzPts val="2495"/>
              <a:buNone/>
              <a:defRPr sz="2495" b="1"/>
            </a:lvl6pPr>
            <a:lvl7pPr marL="3200400" lvl="6" indent="-228600" algn="l">
              <a:lnSpc>
                <a:spcPct val="90000"/>
              </a:lnSpc>
              <a:spcBef>
                <a:spcPts val="780"/>
              </a:spcBef>
              <a:spcAft>
                <a:spcPts val="0"/>
              </a:spcAft>
              <a:buClr>
                <a:schemeClr val="dk1"/>
              </a:buClr>
              <a:buSzPts val="2495"/>
              <a:buNone/>
              <a:defRPr sz="2495" b="1"/>
            </a:lvl7pPr>
            <a:lvl8pPr marL="3657600" lvl="7" indent="-228600" algn="l">
              <a:lnSpc>
                <a:spcPct val="90000"/>
              </a:lnSpc>
              <a:spcBef>
                <a:spcPts val="780"/>
              </a:spcBef>
              <a:spcAft>
                <a:spcPts val="0"/>
              </a:spcAft>
              <a:buClr>
                <a:schemeClr val="dk1"/>
              </a:buClr>
              <a:buSzPts val="2495"/>
              <a:buNone/>
              <a:defRPr sz="2495" b="1"/>
            </a:lvl8pPr>
            <a:lvl9pPr marL="4114800" lvl="8" indent="-228600" algn="l">
              <a:lnSpc>
                <a:spcPct val="90000"/>
              </a:lnSpc>
              <a:spcBef>
                <a:spcPts val="780"/>
              </a:spcBef>
              <a:spcAft>
                <a:spcPts val="0"/>
              </a:spcAft>
              <a:buClr>
                <a:schemeClr val="dk1"/>
              </a:buClr>
              <a:buSzPts val="2495"/>
              <a:buNone/>
              <a:defRPr sz="2495" b="1"/>
            </a:lvl9pPr>
          </a:lstStyle>
          <a:p>
            <a:endParaRPr/>
          </a:p>
        </p:txBody>
      </p:sp>
      <p:sp>
        <p:nvSpPr>
          <p:cNvPr id="47" name="Google Shape;47;p7"/>
          <p:cNvSpPr txBox="1">
            <a:spLocks noGrp="1"/>
          </p:cNvSpPr>
          <p:nvPr>
            <p:ph type="body" idx="2"/>
          </p:nvPr>
        </p:nvSpPr>
        <p:spPr>
          <a:xfrm>
            <a:off x="1309436" y="3906061"/>
            <a:ext cx="8042253" cy="574522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559"/>
              </a:spcBef>
              <a:spcAft>
                <a:spcPts val="0"/>
              </a:spcAft>
              <a:buClr>
                <a:schemeClr val="dk1"/>
              </a:buClr>
              <a:buSzPts val="1800"/>
              <a:buChar char="•"/>
              <a:defRPr/>
            </a:lvl1pPr>
            <a:lvl2pPr marL="914400" lvl="1" indent="-342900" algn="l">
              <a:lnSpc>
                <a:spcPct val="90000"/>
              </a:lnSpc>
              <a:spcBef>
                <a:spcPts val="780"/>
              </a:spcBef>
              <a:spcAft>
                <a:spcPts val="0"/>
              </a:spcAft>
              <a:buClr>
                <a:schemeClr val="dk1"/>
              </a:buClr>
              <a:buSzPts val="1800"/>
              <a:buChar char="•"/>
              <a:defRPr/>
            </a:lvl2pPr>
            <a:lvl3pPr marL="1371600" lvl="2" indent="-342900" algn="l">
              <a:lnSpc>
                <a:spcPct val="90000"/>
              </a:lnSpc>
              <a:spcBef>
                <a:spcPts val="780"/>
              </a:spcBef>
              <a:spcAft>
                <a:spcPts val="0"/>
              </a:spcAft>
              <a:buClr>
                <a:schemeClr val="dk1"/>
              </a:buClr>
              <a:buSzPts val="1800"/>
              <a:buChar char="•"/>
              <a:defRPr/>
            </a:lvl3pPr>
            <a:lvl4pPr marL="1828800" lvl="3" indent="-342900" algn="l">
              <a:lnSpc>
                <a:spcPct val="90000"/>
              </a:lnSpc>
              <a:spcBef>
                <a:spcPts val="780"/>
              </a:spcBef>
              <a:spcAft>
                <a:spcPts val="0"/>
              </a:spcAft>
              <a:buClr>
                <a:schemeClr val="dk1"/>
              </a:buClr>
              <a:buSzPts val="1800"/>
              <a:buChar char="•"/>
              <a:defRPr/>
            </a:lvl4pPr>
            <a:lvl5pPr marL="2286000" lvl="4" indent="-342900" algn="l">
              <a:lnSpc>
                <a:spcPct val="90000"/>
              </a:lnSpc>
              <a:spcBef>
                <a:spcPts val="780"/>
              </a:spcBef>
              <a:spcAft>
                <a:spcPts val="0"/>
              </a:spcAft>
              <a:buClr>
                <a:schemeClr val="dk1"/>
              </a:buClr>
              <a:buSzPts val="1800"/>
              <a:buChar char="•"/>
              <a:defRPr/>
            </a:lvl5pPr>
            <a:lvl6pPr marL="2743200" lvl="5" indent="-342900" algn="l">
              <a:lnSpc>
                <a:spcPct val="90000"/>
              </a:lnSpc>
              <a:spcBef>
                <a:spcPts val="780"/>
              </a:spcBef>
              <a:spcAft>
                <a:spcPts val="0"/>
              </a:spcAft>
              <a:buClr>
                <a:schemeClr val="dk1"/>
              </a:buClr>
              <a:buSzPts val="1800"/>
              <a:buChar char="•"/>
              <a:defRPr/>
            </a:lvl6pPr>
            <a:lvl7pPr marL="3200400" lvl="6" indent="-342900" algn="l">
              <a:lnSpc>
                <a:spcPct val="90000"/>
              </a:lnSpc>
              <a:spcBef>
                <a:spcPts val="780"/>
              </a:spcBef>
              <a:spcAft>
                <a:spcPts val="0"/>
              </a:spcAft>
              <a:buClr>
                <a:schemeClr val="dk1"/>
              </a:buClr>
              <a:buSzPts val="1800"/>
              <a:buChar char="•"/>
              <a:defRPr/>
            </a:lvl7pPr>
            <a:lvl8pPr marL="3657600" lvl="7" indent="-342900" algn="l">
              <a:lnSpc>
                <a:spcPct val="90000"/>
              </a:lnSpc>
              <a:spcBef>
                <a:spcPts val="780"/>
              </a:spcBef>
              <a:spcAft>
                <a:spcPts val="0"/>
              </a:spcAft>
              <a:buClr>
                <a:schemeClr val="dk1"/>
              </a:buClr>
              <a:buSzPts val="1800"/>
              <a:buChar char="•"/>
              <a:defRPr/>
            </a:lvl8pPr>
            <a:lvl9pPr marL="4114800" lvl="8" indent="-342900" algn="l">
              <a:lnSpc>
                <a:spcPct val="90000"/>
              </a:lnSpc>
              <a:spcBef>
                <a:spcPts val="780"/>
              </a:spcBef>
              <a:spcAft>
                <a:spcPts val="0"/>
              </a:spcAft>
              <a:buClr>
                <a:schemeClr val="dk1"/>
              </a:buClr>
              <a:buSzPts val="1800"/>
              <a:buChar char="•"/>
              <a:defRPr/>
            </a:lvl9pPr>
          </a:lstStyle>
          <a:p>
            <a:endParaRPr/>
          </a:p>
        </p:txBody>
      </p:sp>
      <p:sp>
        <p:nvSpPr>
          <p:cNvPr id="48" name="Google Shape;48;p7"/>
          <p:cNvSpPr txBox="1">
            <a:spLocks noGrp="1"/>
          </p:cNvSpPr>
          <p:nvPr>
            <p:ph type="body" idx="3"/>
          </p:nvPr>
        </p:nvSpPr>
        <p:spPr>
          <a:xfrm>
            <a:off x="9623971" y="2621369"/>
            <a:ext cx="8081859" cy="128469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559"/>
              </a:spcBef>
              <a:spcAft>
                <a:spcPts val="0"/>
              </a:spcAft>
              <a:buClr>
                <a:schemeClr val="dk1"/>
              </a:buClr>
              <a:buSzPts val="3742"/>
              <a:buNone/>
              <a:defRPr sz="3741" b="1"/>
            </a:lvl1pPr>
            <a:lvl2pPr marL="914400" lvl="1" indent="-228600" algn="l">
              <a:lnSpc>
                <a:spcPct val="90000"/>
              </a:lnSpc>
              <a:spcBef>
                <a:spcPts val="780"/>
              </a:spcBef>
              <a:spcAft>
                <a:spcPts val="0"/>
              </a:spcAft>
              <a:buClr>
                <a:schemeClr val="dk1"/>
              </a:buClr>
              <a:buSzPts val="3118"/>
              <a:buNone/>
              <a:defRPr sz="3118" b="1"/>
            </a:lvl2pPr>
            <a:lvl3pPr marL="1371600" lvl="2" indent="-228600" algn="l">
              <a:lnSpc>
                <a:spcPct val="90000"/>
              </a:lnSpc>
              <a:spcBef>
                <a:spcPts val="780"/>
              </a:spcBef>
              <a:spcAft>
                <a:spcPts val="0"/>
              </a:spcAft>
              <a:buClr>
                <a:schemeClr val="dk1"/>
              </a:buClr>
              <a:buSzPts val="2807"/>
              <a:buNone/>
              <a:defRPr sz="2807" b="1"/>
            </a:lvl3pPr>
            <a:lvl4pPr marL="1828800" lvl="3" indent="-228600" algn="l">
              <a:lnSpc>
                <a:spcPct val="90000"/>
              </a:lnSpc>
              <a:spcBef>
                <a:spcPts val="780"/>
              </a:spcBef>
              <a:spcAft>
                <a:spcPts val="0"/>
              </a:spcAft>
              <a:buClr>
                <a:schemeClr val="dk1"/>
              </a:buClr>
              <a:buSzPts val="2495"/>
              <a:buNone/>
              <a:defRPr sz="2495" b="1"/>
            </a:lvl4pPr>
            <a:lvl5pPr marL="2286000" lvl="4" indent="-228600" algn="l">
              <a:lnSpc>
                <a:spcPct val="90000"/>
              </a:lnSpc>
              <a:spcBef>
                <a:spcPts val="780"/>
              </a:spcBef>
              <a:spcAft>
                <a:spcPts val="0"/>
              </a:spcAft>
              <a:buClr>
                <a:schemeClr val="dk1"/>
              </a:buClr>
              <a:buSzPts val="2495"/>
              <a:buNone/>
              <a:defRPr sz="2495" b="1"/>
            </a:lvl5pPr>
            <a:lvl6pPr marL="2743200" lvl="5" indent="-228600" algn="l">
              <a:lnSpc>
                <a:spcPct val="90000"/>
              </a:lnSpc>
              <a:spcBef>
                <a:spcPts val="780"/>
              </a:spcBef>
              <a:spcAft>
                <a:spcPts val="0"/>
              </a:spcAft>
              <a:buClr>
                <a:schemeClr val="dk1"/>
              </a:buClr>
              <a:buSzPts val="2495"/>
              <a:buNone/>
              <a:defRPr sz="2495" b="1"/>
            </a:lvl6pPr>
            <a:lvl7pPr marL="3200400" lvl="6" indent="-228600" algn="l">
              <a:lnSpc>
                <a:spcPct val="90000"/>
              </a:lnSpc>
              <a:spcBef>
                <a:spcPts val="780"/>
              </a:spcBef>
              <a:spcAft>
                <a:spcPts val="0"/>
              </a:spcAft>
              <a:buClr>
                <a:schemeClr val="dk1"/>
              </a:buClr>
              <a:buSzPts val="2495"/>
              <a:buNone/>
              <a:defRPr sz="2495" b="1"/>
            </a:lvl7pPr>
            <a:lvl8pPr marL="3657600" lvl="7" indent="-228600" algn="l">
              <a:lnSpc>
                <a:spcPct val="90000"/>
              </a:lnSpc>
              <a:spcBef>
                <a:spcPts val="780"/>
              </a:spcBef>
              <a:spcAft>
                <a:spcPts val="0"/>
              </a:spcAft>
              <a:buClr>
                <a:schemeClr val="dk1"/>
              </a:buClr>
              <a:buSzPts val="2495"/>
              <a:buNone/>
              <a:defRPr sz="2495" b="1"/>
            </a:lvl8pPr>
            <a:lvl9pPr marL="4114800" lvl="8" indent="-228600" algn="l">
              <a:lnSpc>
                <a:spcPct val="90000"/>
              </a:lnSpc>
              <a:spcBef>
                <a:spcPts val="780"/>
              </a:spcBef>
              <a:spcAft>
                <a:spcPts val="0"/>
              </a:spcAft>
              <a:buClr>
                <a:schemeClr val="dk1"/>
              </a:buClr>
              <a:buSzPts val="2495"/>
              <a:buNone/>
              <a:defRPr sz="2495" b="1"/>
            </a:lvl9pPr>
          </a:lstStyle>
          <a:p>
            <a:endParaRPr/>
          </a:p>
        </p:txBody>
      </p:sp>
      <p:sp>
        <p:nvSpPr>
          <p:cNvPr id="49" name="Google Shape;49;p7"/>
          <p:cNvSpPr txBox="1">
            <a:spLocks noGrp="1"/>
          </p:cNvSpPr>
          <p:nvPr>
            <p:ph type="body" idx="4"/>
          </p:nvPr>
        </p:nvSpPr>
        <p:spPr>
          <a:xfrm>
            <a:off x="9623971" y="3906061"/>
            <a:ext cx="8081859" cy="574522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559"/>
              </a:spcBef>
              <a:spcAft>
                <a:spcPts val="0"/>
              </a:spcAft>
              <a:buClr>
                <a:schemeClr val="dk1"/>
              </a:buClr>
              <a:buSzPts val="1800"/>
              <a:buChar char="•"/>
              <a:defRPr/>
            </a:lvl1pPr>
            <a:lvl2pPr marL="914400" lvl="1" indent="-342900" algn="l">
              <a:lnSpc>
                <a:spcPct val="90000"/>
              </a:lnSpc>
              <a:spcBef>
                <a:spcPts val="780"/>
              </a:spcBef>
              <a:spcAft>
                <a:spcPts val="0"/>
              </a:spcAft>
              <a:buClr>
                <a:schemeClr val="dk1"/>
              </a:buClr>
              <a:buSzPts val="1800"/>
              <a:buChar char="•"/>
              <a:defRPr/>
            </a:lvl2pPr>
            <a:lvl3pPr marL="1371600" lvl="2" indent="-342900" algn="l">
              <a:lnSpc>
                <a:spcPct val="90000"/>
              </a:lnSpc>
              <a:spcBef>
                <a:spcPts val="780"/>
              </a:spcBef>
              <a:spcAft>
                <a:spcPts val="0"/>
              </a:spcAft>
              <a:buClr>
                <a:schemeClr val="dk1"/>
              </a:buClr>
              <a:buSzPts val="1800"/>
              <a:buChar char="•"/>
              <a:defRPr/>
            </a:lvl3pPr>
            <a:lvl4pPr marL="1828800" lvl="3" indent="-342900" algn="l">
              <a:lnSpc>
                <a:spcPct val="90000"/>
              </a:lnSpc>
              <a:spcBef>
                <a:spcPts val="780"/>
              </a:spcBef>
              <a:spcAft>
                <a:spcPts val="0"/>
              </a:spcAft>
              <a:buClr>
                <a:schemeClr val="dk1"/>
              </a:buClr>
              <a:buSzPts val="1800"/>
              <a:buChar char="•"/>
              <a:defRPr/>
            </a:lvl4pPr>
            <a:lvl5pPr marL="2286000" lvl="4" indent="-342900" algn="l">
              <a:lnSpc>
                <a:spcPct val="90000"/>
              </a:lnSpc>
              <a:spcBef>
                <a:spcPts val="780"/>
              </a:spcBef>
              <a:spcAft>
                <a:spcPts val="0"/>
              </a:spcAft>
              <a:buClr>
                <a:schemeClr val="dk1"/>
              </a:buClr>
              <a:buSzPts val="1800"/>
              <a:buChar char="•"/>
              <a:defRPr/>
            </a:lvl5pPr>
            <a:lvl6pPr marL="2743200" lvl="5" indent="-342900" algn="l">
              <a:lnSpc>
                <a:spcPct val="90000"/>
              </a:lnSpc>
              <a:spcBef>
                <a:spcPts val="780"/>
              </a:spcBef>
              <a:spcAft>
                <a:spcPts val="0"/>
              </a:spcAft>
              <a:buClr>
                <a:schemeClr val="dk1"/>
              </a:buClr>
              <a:buSzPts val="1800"/>
              <a:buChar char="•"/>
              <a:defRPr/>
            </a:lvl6pPr>
            <a:lvl7pPr marL="3200400" lvl="6" indent="-342900" algn="l">
              <a:lnSpc>
                <a:spcPct val="90000"/>
              </a:lnSpc>
              <a:spcBef>
                <a:spcPts val="780"/>
              </a:spcBef>
              <a:spcAft>
                <a:spcPts val="0"/>
              </a:spcAft>
              <a:buClr>
                <a:schemeClr val="dk1"/>
              </a:buClr>
              <a:buSzPts val="1800"/>
              <a:buChar char="•"/>
              <a:defRPr/>
            </a:lvl7pPr>
            <a:lvl8pPr marL="3657600" lvl="7" indent="-342900" algn="l">
              <a:lnSpc>
                <a:spcPct val="90000"/>
              </a:lnSpc>
              <a:spcBef>
                <a:spcPts val="780"/>
              </a:spcBef>
              <a:spcAft>
                <a:spcPts val="0"/>
              </a:spcAft>
              <a:buClr>
                <a:schemeClr val="dk1"/>
              </a:buClr>
              <a:buSzPts val="1800"/>
              <a:buChar char="•"/>
              <a:defRPr/>
            </a:lvl8pPr>
            <a:lvl9pPr marL="4114800" lvl="8" indent="-342900" algn="l">
              <a:lnSpc>
                <a:spcPct val="90000"/>
              </a:lnSpc>
              <a:spcBef>
                <a:spcPts val="780"/>
              </a:spcBef>
              <a:spcAft>
                <a:spcPts val="0"/>
              </a:spcAft>
              <a:buClr>
                <a:schemeClr val="dk1"/>
              </a:buClr>
              <a:buSzPts val="1800"/>
              <a:buChar char="•"/>
              <a:defRPr/>
            </a:lvl9pPr>
          </a:lstStyle>
          <a:p>
            <a:endParaRPr/>
          </a:p>
        </p:txBody>
      </p:sp>
      <p:sp>
        <p:nvSpPr>
          <p:cNvPr id="50" name="Google Shape;50;p7"/>
          <p:cNvSpPr txBox="1">
            <a:spLocks noGrp="1"/>
          </p:cNvSpPr>
          <p:nvPr>
            <p:ph type="dt" idx="10"/>
          </p:nvPr>
        </p:nvSpPr>
        <p:spPr>
          <a:xfrm>
            <a:off x="1306959" y="9911198"/>
            <a:ext cx="4277320" cy="5693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7"/>
          <p:cNvSpPr txBox="1">
            <a:spLocks noGrp="1"/>
          </p:cNvSpPr>
          <p:nvPr>
            <p:ph type="ftr" idx="11"/>
          </p:nvPr>
        </p:nvSpPr>
        <p:spPr>
          <a:xfrm>
            <a:off x="6297166" y="9911198"/>
            <a:ext cx="6415981" cy="5693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7"/>
          <p:cNvSpPr txBox="1">
            <a:spLocks noGrp="1"/>
          </p:cNvSpPr>
          <p:nvPr>
            <p:ph type="sldNum" idx="12"/>
          </p:nvPr>
        </p:nvSpPr>
        <p:spPr>
          <a:xfrm>
            <a:off x="13426034" y="9911198"/>
            <a:ext cx="4277320" cy="5693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3"/>
        <p:cNvGrpSpPr/>
        <p:nvPr/>
      </p:nvGrpSpPr>
      <p:grpSpPr>
        <a:xfrm>
          <a:off x="0" y="0"/>
          <a:ext cx="0" cy="0"/>
          <a:chOff x="0" y="0"/>
          <a:chExt cx="0" cy="0"/>
        </a:xfrm>
      </p:grpSpPr>
      <p:sp>
        <p:nvSpPr>
          <p:cNvPr id="54" name="Google Shape;54;p8"/>
          <p:cNvSpPr txBox="1">
            <a:spLocks noGrp="1"/>
          </p:cNvSpPr>
          <p:nvPr>
            <p:ph type="title"/>
          </p:nvPr>
        </p:nvSpPr>
        <p:spPr>
          <a:xfrm>
            <a:off x="1306959" y="569326"/>
            <a:ext cx="16396395" cy="2066896"/>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5" name="Google Shape;55;p8"/>
          <p:cNvSpPr txBox="1">
            <a:spLocks noGrp="1"/>
          </p:cNvSpPr>
          <p:nvPr>
            <p:ph type="dt" idx="10"/>
          </p:nvPr>
        </p:nvSpPr>
        <p:spPr>
          <a:xfrm>
            <a:off x="1306959" y="9911198"/>
            <a:ext cx="4277320" cy="5693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8"/>
          <p:cNvSpPr txBox="1">
            <a:spLocks noGrp="1"/>
          </p:cNvSpPr>
          <p:nvPr>
            <p:ph type="ftr" idx="11"/>
          </p:nvPr>
        </p:nvSpPr>
        <p:spPr>
          <a:xfrm>
            <a:off x="6297166" y="9911198"/>
            <a:ext cx="6415981" cy="5693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8"/>
          <p:cNvSpPr txBox="1">
            <a:spLocks noGrp="1"/>
          </p:cNvSpPr>
          <p:nvPr>
            <p:ph type="sldNum" idx="12"/>
          </p:nvPr>
        </p:nvSpPr>
        <p:spPr>
          <a:xfrm>
            <a:off x="13426034" y="9911198"/>
            <a:ext cx="4277320" cy="5693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1309436" y="712893"/>
            <a:ext cx="6131320" cy="249512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4989"/>
              <a:buFont typeface="Calibri"/>
              <a:buNone/>
              <a:defRPr sz="4989"/>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9"/>
          <p:cNvSpPr txBox="1">
            <a:spLocks noGrp="1"/>
          </p:cNvSpPr>
          <p:nvPr>
            <p:ph type="body" idx="1"/>
          </p:nvPr>
        </p:nvSpPr>
        <p:spPr>
          <a:xfrm>
            <a:off x="8081859" y="1539652"/>
            <a:ext cx="9623971" cy="7599245"/>
          </a:xfrm>
          <a:prstGeom prst="rect">
            <a:avLst/>
          </a:prstGeom>
          <a:noFill/>
          <a:ln>
            <a:noFill/>
          </a:ln>
        </p:spPr>
        <p:txBody>
          <a:bodyPr spcFirstLastPara="1" wrap="square" lIns="91425" tIns="45700" rIns="91425" bIns="45700" anchor="t" anchorCtr="0">
            <a:normAutofit/>
          </a:bodyPr>
          <a:lstStyle>
            <a:lvl1pPr marL="457200" lvl="0" indent="-545401" algn="l">
              <a:lnSpc>
                <a:spcPct val="90000"/>
              </a:lnSpc>
              <a:spcBef>
                <a:spcPts val="1559"/>
              </a:spcBef>
              <a:spcAft>
                <a:spcPts val="0"/>
              </a:spcAft>
              <a:buClr>
                <a:schemeClr val="dk1"/>
              </a:buClr>
              <a:buSzPts val="4989"/>
              <a:buChar char="•"/>
              <a:defRPr sz="4989"/>
            </a:lvl1pPr>
            <a:lvl2pPr marL="914400" lvl="1" indent="-505841" algn="l">
              <a:lnSpc>
                <a:spcPct val="90000"/>
              </a:lnSpc>
              <a:spcBef>
                <a:spcPts val="780"/>
              </a:spcBef>
              <a:spcAft>
                <a:spcPts val="0"/>
              </a:spcAft>
              <a:buClr>
                <a:schemeClr val="dk1"/>
              </a:buClr>
              <a:buSzPts val="4366"/>
              <a:buChar char="•"/>
              <a:defRPr sz="4366"/>
            </a:lvl2pPr>
            <a:lvl3pPr marL="1371600" lvl="2" indent="-466217" algn="l">
              <a:lnSpc>
                <a:spcPct val="90000"/>
              </a:lnSpc>
              <a:spcBef>
                <a:spcPts val="780"/>
              </a:spcBef>
              <a:spcAft>
                <a:spcPts val="0"/>
              </a:spcAft>
              <a:buClr>
                <a:schemeClr val="dk1"/>
              </a:buClr>
              <a:buSzPts val="3742"/>
              <a:buChar char="•"/>
              <a:defRPr sz="3741"/>
            </a:lvl3pPr>
            <a:lvl4pPr marL="1828800" lvl="3" indent="-426592" algn="l">
              <a:lnSpc>
                <a:spcPct val="90000"/>
              </a:lnSpc>
              <a:spcBef>
                <a:spcPts val="780"/>
              </a:spcBef>
              <a:spcAft>
                <a:spcPts val="0"/>
              </a:spcAft>
              <a:buClr>
                <a:schemeClr val="dk1"/>
              </a:buClr>
              <a:buSzPts val="3118"/>
              <a:buChar char="•"/>
              <a:defRPr sz="3118"/>
            </a:lvl4pPr>
            <a:lvl5pPr marL="2286000" lvl="4" indent="-426592" algn="l">
              <a:lnSpc>
                <a:spcPct val="90000"/>
              </a:lnSpc>
              <a:spcBef>
                <a:spcPts val="780"/>
              </a:spcBef>
              <a:spcAft>
                <a:spcPts val="0"/>
              </a:spcAft>
              <a:buClr>
                <a:schemeClr val="dk1"/>
              </a:buClr>
              <a:buSzPts val="3118"/>
              <a:buChar char="•"/>
              <a:defRPr sz="3118"/>
            </a:lvl5pPr>
            <a:lvl6pPr marL="2743200" lvl="5" indent="-426592" algn="l">
              <a:lnSpc>
                <a:spcPct val="90000"/>
              </a:lnSpc>
              <a:spcBef>
                <a:spcPts val="780"/>
              </a:spcBef>
              <a:spcAft>
                <a:spcPts val="0"/>
              </a:spcAft>
              <a:buClr>
                <a:schemeClr val="dk1"/>
              </a:buClr>
              <a:buSzPts val="3118"/>
              <a:buChar char="•"/>
              <a:defRPr sz="3118"/>
            </a:lvl6pPr>
            <a:lvl7pPr marL="3200400" lvl="6" indent="-426592" algn="l">
              <a:lnSpc>
                <a:spcPct val="90000"/>
              </a:lnSpc>
              <a:spcBef>
                <a:spcPts val="780"/>
              </a:spcBef>
              <a:spcAft>
                <a:spcPts val="0"/>
              </a:spcAft>
              <a:buClr>
                <a:schemeClr val="dk1"/>
              </a:buClr>
              <a:buSzPts val="3118"/>
              <a:buChar char="•"/>
              <a:defRPr sz="3118"/>
            </a:lvl7pPr>
            <a:lvl8pPr marL="3657600" lvl="7" indent="-426592" algn="l">
              <a:lnSpc>
                <a:spcPct val="90000"/>
              </a:lnSpc>
              <a:spcBef>
                <a:spcPts val="780"/>
              </a:spcBef>
              <a:spcAft>
                <a:spcPts val="0"/>
              </a:spcAft>
              <a:buClr>
                <a:schemeClr val="dk1"/>
              </a:buClr>
              <a:buSzPts val="3118"/>
              <a:buChar char="•"/>
              <a:defRPr sz="3118"/>
            </a:lvl8pPr>
            <a:lvl9pPr marL="4114800" lvl="8" indent="-426592" algn="l">
              <a:lnSpc>
                <a:spcPct val="90000"/>
              </a:lnSpc>
              <a:spcBef>
                <a:spcPts val="780"/>
              </a:spcBef>
              <a:spcAft>
                <a:spcPts val="0"/>
              </a:spcAft>
              <a:buClr>
                <a:schemeClr val="dk1"/>
              </a:buClr>
              <a:buSzPts val="3118"/>
              <a:buChar char="•"/>
              <a:defRPr sz="3118"/>
            </a:lvl9pPr>
          </a:lstStyle>
          <a:p>
            <a:endParaRPr/>
          </a:p>
        </p:txBody>
      </p:sp>
      <p:sp>
        <p:nvSpPr>
          <p:cNvPr id="61" name="Google Shape;61;p9"/>
          <p:cNvSpPr txBox="1">
            <a:spLocks noGrp="1"/>
          </p:cNvSpPr>
          <p:nvPr>
            <p:ph type="body" idx="2"/>
          </p:nvPr>
        </p:nvSpPr>
        <p:spPr>
          <a:xfrm>
            <a:off x="1309436" y="3208020"/>
            <a:ext cx="6131320" cy="5943254"/>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559"/>
              </a:spcBef>
              <a:spcAft>
                <a:spcPts val="0"/>
              </a:spcAft>
              <a:buClr>
                <a:schemeClr val="dk1"/>
              </a:buClr>
              <a:buSzPts val="2495"/>
              <a:buNone/>
              <a:defRPr sz="2495"/>
            </a:lvl1pPr>
            <a:lvl2pPr marL="914400" lvl="1" indent="-228600" algn="l">
              <a:lnSpc>
                <a:spcPct val="90000"/>
              </a:lnSpc>
              <a:spcBef>
                <a:spcPts val="780"/>
              </a:spcBef>
              <a:spcAft>
                <a:spcPts val="0"/>
              </a:spcAft>
              <a:buClr>
                <a:schemeClr val="dk1"/>
              </a:buClr>
              <a:buSzPts val="2183"/>
              <a:buNone/>
              <a:defRPr sz="2183"/>
            </a:lvl2pPr>
            <a:lvl3pPr marL="1371600" lvl="2" indent="-228600" algn="l">
              <a:lnSpc>
                <a:spcPct val="90000"/>
              </a:lnSpc>
              <a:spcBef>
                <a:spcPts val="780"/>
              </a:spcBef>
              <a:spcAft>
                <a:spcPts val="0"/>
              </a:spcAft>
              <a:buClr>
                <a:schemeClr val="dk1"/>
              </a:buClr>
              <a:buSzPts val="1871"/>
              <a:buNone/>
              <a:defRPr sz="1870"/>
            </a:lvl3pPr>
            <a:lvl4pPr marL="1828800" lvl="3" indent="-228600" algn="l">
              <a:lnSpc>
                <a:spcPct val="90000"/>
              </a:lnSpc>
              <a:spcBef>
                <a:spcPts val="780"/>
              </a:spcBef>
              <a:spcAft>
                <a:spcPts val="0"/>
              </a:spcAft>
              <a:buClr>
                <a:schemeClr val="dk1"/>
              </a:buClr>
              <a:buSzPts val="1559"/>
              <a:buNone/>
              <a:defRPr sz="1559"/>
            </a:lvl4pPr>
            <a:lvl5pPr marL="2286000" lvl="4" indent="-228600" algn="l">
              <a:lnSpc>
                <a:spcPct val="90000"/>
              </a:lnSpc>
              <a:spcBef>
                <a:spcPts val="780"/>
              </a:spcBef>
              <a:spcAft>
                <a:spcPts val="0"/>
              </a:spcAft>
              <a:buClr>
                <a:schemeClr val="dk1"/>
              </a:buClr>
              <a:buSzPts val="1559"/>
              <a:buNone/>
              <a:defRPr sz="1559"/>
            </a:lvl5pPr>
            <a:lvl6pPr marL="2743200" lvl="5" indent="-228600" algn="l">
              <a:lnSpc>
                <a:spcPct val="90000"/>
              </a:lnSpc>
              <a:spcBef>
                <a:spcPts val="780"/>
              </a:spcBef>
              <a:spcAft>
                <a:spcPts val="0"/>
              </a:spcAft>
              <a:buClr>
                <a:schemeClr val="dk1"/>
              </a:buClr>
              <a:buSzPts val="1559"/>
              <a:buNone/>
              <a:defRPr sz="1559"/>
            </a:lvl6pPr>
            <a:lvl7pPr marL="3200400" lvl="6" indent="-228600" algn="l">
              <a:lnSpc>
                <a:spcPct val="90000"/>
              </a:lnSpc>
              <a:spcBef>
                <a:spcPts val="780"/>
              </a:spcBef>
              <a:spcAft>
                <a:spcPts val="0"/>
              </a:spcAft>
              <a:buClr>
                <a:schemeClr val="dk1"/>
              </a:buClr>
              <a:buSzPts val="1559"/>
              <a:buNone/>
              <a:defRPr sz="1559"/>
            </a:lvl7pPr>
            <a:lvl8pPr marL="3657600" lvl="7" indent="-228600" algn="l">
              <a:lnSpc>
                <a:spcPct val="90000"/>
              </a:lnSpc>
              <a:spcBef>
                <a:spcPts val="780"/>
              </a:spcBef>
              <a:spcAft>
                <a:spcPts val="0"/>
              </a:spcAft>
              <a:buClr>
                <a:schemeClr val="dk1"/>
              </a:buClr>
              <a:buSzPts val="1559"/>
              <a:buNone/>
              <a:defRPr sz="1559"/>
            </a:lvl8pPr>
            <a:lvl9pPr marL="4114800" lvl="8" indent="-228600" algn="l">
              <a:lnSpc>
                <a:spcPct val="90000"/>
              </a:lnSpc>
              <a:spcBef>
                <a:spcPts val="780"/>
              </a:spcBef>
              <a:spcAft>
                <a:spcPts val="0"/>
              </a:spcAft>
              <a:buClr>
                <a:schemeClr val="dk1"/>
              </a:buClr>
              <a:buSzPts val="1559"/>
              <a:buNone/>
              <a:defRPr sz="1559"/>
            </a:lvl9pPr>
          </a:lstStyle>
          <a:p>
            <a:endParaRPr/>
          </a:p>
        </p:txBody>
      </p:sp>
      <p:sp>
        <p:nvSpPr>
          <p:cNvPr id="62" name="Google Shape;62;p9"/>
          <p:cNvSpPr txBox="1">
            <a:spLocks noGrp="1"/>
          </p:cNvSpPr>
          <p:nvPr>
            <p:ph type="dt" idx="10"/>
          </p:nvPr>
        </p:nvSpPr>
        <p:spPr>
          <a:xfrm>
            <a:off x="1306959" y="9911198"/>
            <a:ext cx="4277320" cy="5693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9"/>
          <p:cNvSpPr txBox="1">
            <a:spLocks noGrp="1"/>
          </p:cNvSpPr>
          <p:nvPr>
            <p:ph type="ftr" idx="11"/>
          </p:nvPr>
        </p:nvSpPr>
        <p:spPr>
          <a:xfrm>
            <a:off x="6297166" y="9911198"/>
            <a:ext cx="6415981" cy="5693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9"/>
          <p:cNvSpPr txBox="1">
            <a:spLocks noGrp="1"/>
          </p:cNvSpPr>
          <p:nvPr>
            <p:ph type="sldNum" idx="12"/>
          </p:nvPr>
        </p:nvSpPr>
        <p:spPr>
          <a:xfrm>
            <a:off x="13426034" y="9911198"/>
            <a:ext cx="4277320" cy="5693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1309436" y="712893"/>
            <a:ext cx="6131320" cy="249512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4989"/>
              <a:buFont typeface="Calibri"/>
              <a:buNone/>
              <a:defRPr sz="4989"/>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0"/>
          <p:cNvSpPr>
            <a:spLocks noGrp="1"/>
          </p:cNvSpPr>
          <p:nvPr>
            <p:ph type="pic" idx="2"/>
          </p:nvPr>
        </p:nvSpPr>
        <p:spPr>
          <a:xfrm>
            <a:off x="8081859" y="1539652"/>
            <a:ext cx="9623971" cy="7599245"/>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559"/>
              </a:spcBef>
              <a:spcAft>
                <a:spcPts val="0"/>
              </a:spcAft>
              <a:buClr>
                <a:schemeClr val="dk1"/>
              </a:buClr>
              <a:buSzPts val="4989"/>
              <a:buFont typeface="Arial"/>
              <a:buNone/>
              <a:defRPr sz="4989" b="0" i="0" u="none" strike="noStrike" cap="none">
                <a:solidFill>
                  <a:schemeClr val="dk1"/>
                </a:solidFill>
                <a:latin typeface="Calibri"/>
                <a:ea typeface="Calibri"/>
                <a:cs typeface="Calibri"/>
                <a:sym typeface="Calibri"/>
              </a:defRPr>
            </a:lvl1pPr>
            <a:lvl2pPr marR="0" lvl="1" algn="l" rtl="0">
              <a:lnSpc>
                <a:spcPct val="90000"/>
              </a:lnSpc>
              <a:spcBef>
                <a:spcPts val="780"/>
              </a:spcBef>
              <a:spcAft>
                <a:spcPts val="0"/>
              </a:spcAft>
              <a:buClr>
                <a:schemeClr val="dk1"/>
              </a:buClr>
              <a:buSzPts val="4366"/>
              <a:buFont typeface="Arial"/>
              <a:buNone/>
              <a:defRPr sz="4366" b="0" i="0" u="none" strike="noStrike" cap="none">
                <a:solidFill>
                  <a:schemeClr val="dk1"/>
                </a:solidFill>
                <a:latin typeface="Calibri"/>
                <a:ea typeface="Calibri"/>
                <a:cs typeface="Calibri"/>
                <a:sym typeface="Calibri"/>
              </a:defRPr>
            </a:lvl2pPr>
            <a:lvl3pPr marR="0" lvl="2" algn="l" rtl="0">
              <a:lnSpc>
                <a:spcPct val="90000"/>
              </a:lnSpc>
              <a:spcBef>
                <a:spcPts val="780"/>
              </a:spcBef>
              <a:spcAft>
                <a:spcPts val="0"/>
              </a:spcAft>
              <a:buClr>
                <a:schemeClr val="dk1"/>
              </a:buClr>
              <a:buSzPts val="3742"/>
              <a:buFont typeface="Arial"/>
              <a:buNone/>
              <a:defRPr sz="3741" b="0" i="0" u="none" strike="noStrike" cap="none">
                <a:solidFill>
                  <a:schemeClr val="dk1"/>
                </a:solidFill>
                <a:latin typeface="Calibri"/>
                <a:ea typeface="Calibri"/>
                <a:cs typeface="Calibri"/>
                <a:sym typeface="Calibri"/>
              </a:defRPr>
            </a:lvl3pPr>
            <a:lvl4pPr marR="0" lvl="3" algn="l" rtl="0">
              <a:lnSpc>
                <a:spcPct val="90000"/>
              </a:lnSpc>
              <a:spcBef>
                <a:spcPts val="780"/>
              </a:spcBef>
              <a:spcAft>
                <a:spcPts val="0"/>
              </a:spcAft>
              <a:buClr>
                <a:schemeClr val="dk1"/>
              </a:buClr>
              <a:buSzPts val="3118"/>
              <a:buFont typeface="Arial"/>
              <a:buNone/>
              <a:defRPr sz="3118" b="0" i="0" u="none" strike="noStrike" cap="none">
                <a:solidFill>
                  <a:schemeClr val="dk1"/>
                </a:solidFill>
                <a:latin typeface="Calibri"/>
                <a:ea typeface="Calibri"/>
                <a:cs typeface="Calibri"/>
                <a:sym typeface="Calibri"/>
              </a:defRPr>
            </a:lvl4pPr>
            <a:lvl5pPr marR="0" lvl="4" algn="l" rtl="0">
              <a:lnSpc>
                <a:spcPct val="90000"/>
              </a:lnSpc>
              <a:spcBef>
                <a:spcPts val="780"/>
              </a:spcBef>
              <a:spcAft>
                <a:spcPts val="0"/>
              </a:spcAft>
              <a:buClr>
                <a:schemeClr val="dk1"/>
              </a:buClr>
              <a:buSzPts val="3118"/>
              <a:buFont typeface="Arial"/>
              <a:buNone/>
              <a:defRPr sz="3118" b="0" i="0" u="none" strike="noStrike" cap="none">
                <a:solidFill>
                  <a:schemeClr val="dk1"/>
                </a:solidFill>
                <a:latin typeface="Calibri"/>
                <a:ea typeface="Calibri"/>
                <a:cs typeface="Calibri"/>
                <a:sym typeface="Calibri"/>
              </a:defRPr>
            </a:lvl5pPr>
            <a:lvl6pPr marR="0" lvl="5" algn="l" rtl="0">
              <a:lnSpc>
                <a:spcPct val="90000"/>
              </a:lnSpc>
              <a:spcBef>
                <a:spcPts val="780"/>
              </a:spcBef>
              <a:spcAft>
                <a:spcPts val="0"/>
              </a:spcAft>
              <a:buClr>
                <a:schemeClr val="dk1"/>
              </a:buClr>
              <a:buSzPts val="3118"/>
              <a:buFont typeface="Arial"/>
              <a:buNone/>
              <a:defRPr sz="3118" b="0" i="0" u="none" strike="noStrike" cap="none">
                <a:solidFill>
                  <a:schemeClr val="dk1"/>
                </a:solidFill>
                <a:latin typeface="Calibri"/>
                <a:ea typeface="Calibri"/>
                <a:cs typeface="Calibri"/>
                <a:sym typeface="Calibri"/>
              </a:defRPr>
            </a:lvl6pPr>
            <a:lvl7pPr marR="0" lvl="6" algn="l" rtl="0">
              <a:lnSpc>
                <a:spcPct val="90000"/>
              </a:lnSpc>
              <a:spcBef>
                <a:spcPts val="780"/>
              </a:spcBef>
              <a:spcAft>
                <a:spcPts val="0"/>
              </a:spcAft>
              <a:buClr>
                <a:schemeClr val="dk1"/>
              </a:buClr>
              <a:buSzPts val="3118"/>
              <a:buFont typeface="Arial"/>
              <a:buNone/>
              <a:defRPr sz="3118" b="0" i="0" u="none" strike="noStrike" cap="none">
                <a:solidFill>
                  <a:schemeClr val="dk1"/>
                </a:solidFill>
                <a:latin typeface="Calibri"/>
                <a:ea typeface="Calibri"/>
                <a:cs typeface="Calibri"/>
                <a:sym typeface="Calibri"/>
              </a:defRPr>
            </a:lvl7pPr>
            <a:lvl8pPr marR="0" lvl="7" algn="l" rtl="0">
              <a:lnSpc>
                <a:spcPct val="90000"/>
              </a:lnSpc>
              <a:spcBef>
                <a:spcPts val="780"/>
              </a:spcBef>
              <a:spcAft>
                <a:spcPts val="0"/>
              </a:spcAft>
              <a:buClr>
                <a:schemeClr val="dk1"/>
              </a:buClr>
              <a:buSzPts val="3118"/>
              <a:buFont typeface="Arial"/>
              <a:buNone/>
              <a:defRPr sz="3118" b="0" i="0" u="none" strike="noStrike" cap="none">
                <a:solidFill>
                  <a:schemeClr val="dk1"/>
                </a:solidFill>
                <a:latin typeface="Calibri"/>
                <a:ea typeface="Calibri"/>
                <a:cs typeface="Calibri"/>
                <a:sym typeface="Calibri"/>
              </a:defRPr>
            </a:lvl8pPr>
            <a:lvl9pPr marR="0" lvl="8" algn="l" rtl="0">
              <a:lnSpc>
                <a:spcPct val="90000"/>
              </a:lnSpc>
              <a:spcBef>
                <a:spcPts val="780"/>
              </a:spcBef>
              <a:spcAft>
                <a:spcPts val="0"/>
              </a:spcAft>
              <a:buClr>
                <a:schemeClr val="dk1"/>
              </a:buClr>
              <a:buSzPts val="3118"/>
              <a:buFont typeface="Arial"/>
              <a:buNone/>
              <a:defRPr sz="3118" b="0" i="0" u="none" strike="noStrike" cap="none">
                <a:solidFill>
                  <a:schemeClr val="dk1"/>
                </a:solidFill>
                <a:latin typeface="Calibri"/>
                <a:ea typeface="Calibri"/>
                <a:cs typeface="Calibri"/>
                <a:sym typeface="Calibri"/>
              </a:defRPr>
            </a:lvl9pPr>
          </a:lstStyle>
          <a:p>
            <a:endParaRPr/>
          </a:p>
        </p:txBody>
      </p:sp>
      <p:sp>
        <p:nvSpPr>
          <p:cNvPr id="68" name="Google Shape;68;p10"/>
          <p:cNvSpPr txBox="1">
            <a:spLocks noGrp="1"/>
          </p:cNvSpPr>
          <p:nvPr>
            <p:ph type="body" idx="1"/>
          </p:nvPr>
        </p:nvSpPr>
        <p:spPr>
          <a:xfrm>
            <a:off x="1309436" y="3208020"/>
            <a:ext cx="6131320" cy="5943254"/>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559"/>
              </a:spcBef>
              <a:spcAft>
                <a:spcPts val="0"/>
              </a:spcAft>
              <a:buClr>
                <a:schemeClr val="dk1"/>
              </a:buClr>
              <a:buSzPts val="2495"/>
              <a:buNone/>
              <a:defRPr sz="2495"/>
            </a:lvl1pPr>
            <a:lvl2pPr marL="914400" lvl="1" indent="-228600" algn="l">
              <a:lnSpc>
                <a:spcPct val="90000"/>
              </a:lnSpc>
              <a:spcBef>
                <a:spcPts val="780"/>
              </a:spcBef>
              <a:spcAft>
                <a:spcPts val="0"/>
              </a:spcAft>
              <a:buClr>
                <a:schemeClr val="dk1"/>
              </a:buClr>
              <a:buSzPts val="2183"/>
              <a:buNone/>
              <a:defRPr sz="2183"/>
            </a:lvl2pPr>
            <a:lvl3pPr marL="1371600" lvl="2" indent="-228600" algn="l">
              <a:lnSpc>
                <a:spcPct val="90000"/>
              </a:lnSpc>
              <a:spcBef>
                <a:spcPts val="780"/>
              </a:spcBef>
              <a:spcAft>
                <a:spcPts val="0"/>
              </a:spcAft>
              <a:buClr>
                <a:schemeClr val="dk1"/>
              </a:buClr>
              <a:buSzPts val="1871"/>
              <a:buNone/>
              <a:defRPr sz="1870"/>
            </a:lvl3pPr>
            <a:lvl4pPr marL="1828800" lvl="3" indent="-228600" algn="l">
              <a:lnSpc>
                <a:spcPct val="90000"/>
              </a:lnSpc>
              <a:spcBef>
                <a:spcPts val="780"/>
              </a:spcBef>
              <a:spcAft>
                <a:spcPts val="0"/>
              </a:spcAft>
              <a:buClr>
                <a:schemeClr val="dk1"/>
              </a:buClr>
              <a:buSzPts val="1559"/>
              <a:buNone/>
              <a:defRPr sz="1559"/>
            </a:lvl4pPr>
            <a:lvl5pPr marL="2286000" lvl="4" indent="-228600" algn="l">
              <a:lnSpc>
                <a:spcPct val="90000"/>
              </a:lnSpc>
              <a:spcBef>
                <a:spcPts val="780"/>
              </a:spcBef>
              <a:spcAft>
                <a:spcPts val="0"/>
              </a:spcAft>
              <a:buClr>
                <a:schemeClr val="dk1"/>
              </a:buClr>
              <a:buSzPts val="1559"/>
              <a:buNone/>
              <a:defRPr sz="1559"/>
            </a:lvl5pPr>
            <a:lvl6pPr marL="2743200" lvl="5" indent="-228600" algn="l">
              <a:lnSpc>
                <a:spcPct val="90000"/>
              </a:lnSpc>
              <a:spcBef>
                <a:spcPts val="780"/>
              </a:spcBef>
              <a:spcAft>
                <a:spcPts val="0"/>
              </a:spcAft>
              <a:buClr>
                <a:schemeClr val="dk1"/>
              </a:buClr>
              <a:buSzPts val="1559"/>
              <a:buNone/>
              <a:defRPr sz="1559"/>
            </a:lvl6pPr>
            <a:lvl7pPr marL="3200400" lvl="6" indent="-228600" algn="l">
              <a:lnSpc>
                <a:spcPct val="90000"/>
              </a:lnSpc>
              <a:spcBef>
                <a:spcPts val="780"/>
              </a:spcBef>
              <a:spcAft>
                <a:spcPts val="0"/>
              </a:spcAft>
              <a:buClr>
                <a:schemeClr val="dk1"/>
              </a:buClr>
              <a:buSzPts val="1559"/>
              <a:buNone/>
              <a:defRPr sz="1559"/>
            </a:lvl7pPr>
            <a:lvl8pPr marL="3657600" lvl="7" indent="-228600" algn="l">
              <a:lnSpc>
                <a:spcPct val="90000"/>
              </a:lnSpc>
              <a:spcBef>
                <a:spcPts val="780"/>
              </a:spcBef>
              <a:spcAft>
                <a:spcPts val="0"/>
              </a:spcAft>
              <a:buClr>
                <a:schemeClr val="dk1"/>
              </a:buClr>
              <a:buSzPts val="1559"/>
              <a:buNone/>
              <a:defRPr sz="1559"/>
            </a:lvl8pPr>
            <a:lvl9pPr marL="4114800" lvl="8" indent="-228600" algn="l">
              <a:lnSpc>
                <a:spcPct val="90000"/>
              </a:lnSpc>
              <a:spcBef>
                <a:spcPts val="780"/>
              </a:spcBef>
              <a:spcAft>
                <a:spcPts val="0"/>
              </a:spcAft>
              <a:buClr>
                <a:schemeClr val="dk1"/>
              </a:buClr>
              <a:buSzPts val="1559"/>
              <a:buNone/>
              <a:defRPr sz="1559"/>
            </a:lvl9pPr>
          </a:lstStyle>
          <a:p>
            <a:endParaRPr/>
          </a:p>
        </p:txBody>
      </p:sp>
      <p:sp>
        <p:nvSpPr>
          <p:cNvPr id="69" name="Google Shape;69;p10"/>
          <p:cNvSpPr txBox="1">
            <a:spLocks noGrp="1"/>
          </p:cNvSpPr>
          <p:nvPr>
            <p:ph type="dt" idx="10"/>
          </p:nvPr>
        </p:nvSpPr>
        <p:spPr>
          <a:xfrm>
            <a:off x="1306959" y="9911198"/>
            <a:ext cx="4277320" cy="5693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0"/>
          <p:cNvSpPr txBox="1">
            <a:spLocks noGrp="1"/>
          </p:cNvSpPr>
          <p:nvPr>
            <p:ph type="ftr" idx="11"/>
          </p:nvPr>
        </p:nvSpPr>
        <p:spPr>
          <a:xfrm>
            <a:off x="6297166" y="9911198"/>
            <a:ext cx="6415981" cy="5693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0"/>
          <p:cNvSpPr txBox="1">
            <a:spLocks noGrp="1"/>
          </p:cNvSpPr>
          <p:nvPr>
            <p:ph type="sldNum" idx="12"/>
          </p:nvPr>
        </p:nvSpPr>
        <p:spPr>
          <a:xfrm>
            <a:off x="13426034" y="9911198"/>
            <a:ext cx="4277320" cy="5693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DDEAF6"/>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1306959" y="569326"/>
            <a:ext cx="16396395" cy="2066896"/>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6860"/>
              <a:buFont typeface="Calibri"/>
              <a:buNone/>
              <a:defRPr sz="686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1306959" y="2846623"/>
            <a:ext cx="16396395" cy="6784864"/>
          </a:xfrm>
          <a:prstGeom prst="rect">
            <a:avLst/>
          </a:prstGeom>
          <a:noFill/>
          <a:ln>
            <a:noFill/>
          </a:ln>
        </p:spPr>
        <p:txBody>
          <a:bodyPr spcFirstLastPara="1" wrap="square" lIns="91425" tIns="45700" rIns="91425" bIns="45700" anchor="t" anchorCtr="0">
            <a:normAutofit/>
          </a:bodyPr>
          <a:lstStyle>
            <a:lvl1pPr marL="457200" marR="0" lvl="0" indent="-505841" algn="l" rtl="0">
              <a:lnSpc>
                <a:spcPct val="90000"/>
              </a:lnSpc>
              <a:spcBef>
                <a:spcPts val="1559"/>
              </a:spcBef>
              <a:spcAft>
                <a:spcPts val="0"/>
              </a:spcAft>
              <a:buClr>
                <a:schemeClr val="dk1"/>
              </a:buClr>
              <a:buSzPts val="4366"/>
              <a:buFont typeface="Arial"/>
              <a:buChar char="•"/>
              <a:defRPr sz="4366" b="0" i="0" u="none" strike="noStrike" cap="none">
                <a:solidFill>
                  <a:schemeClr val="dk1"/>
                </a:solidFill>
                <a:latin typeface="Calibri"/>
                <a:ea typeface="Calibri"/>
                <a:cs typeface="Calibri"/>
                <a:sym typeface="Calibri"/>
              </a:defRPr>
            </a:lvl1pPr>
            <a:lvl2pPr marL="914400" marR="0" lvl="1" indent="-466217" algn="l" rtl="0">
              <a:lnSpc>
                <a:spcPct val="90000"/>
              </a:lnSpc>
              <a:spcBef>
                <a:spcPts val="780"/>
              </a:spcBef>
              <a:spcAft>
                <a:spcPts val="0"/>
              </a:spcAft>
              <a:buClr>
                <a:schemeClr val="dk1"/>
              </a:buClr>
              <a:buSzPts val="3742"/>
              <a:buFont typeface="Arial"/>
              <a:buChar char="•"/>
              <a:defRPr sz="3741" b="0" i="0" u="none" strike="noStrike" cap="none">
                <a:solidFill>
                  <a:schemeClr val="dk1"/>
                </a:solidFill>
                <a:latin typeface="Calibri"/>
                <a:ea typeface="Calibri"/>
                <a:cs typeface="Calibri"/>
                <a:sym typeface="Calibri"/>
              </a:defRPr>
            </a:lvl2pPr>
            <a:lvl3pPr marL="1371600" marR="0" lvl="2" indent="-426592" algn="l" rtl="0">
              <a:lnSpc>
                <a:spcPct val="90000"/>
              </a:lnSpc>
              <a:spcBef>
                <a:spcPts val="780"/>
              </a:spcBef>
              <a:spcAft>
                <a:spcPts val="0"/>
              </a:spcAft>
              <a:buClr>
                <a:schemeClr val="dk1"/>
              </a:buClr>
              <a:buSzPts val="3118"/>
              <a:buFont typeface="Arial"/>
              <a:buChar char="•"/>
              <a:defRPr sz="3118" b="0" i="0" u="none" strike="noStrike" cap="none">
                <a:solidFill>
                  <a:schemeClr val="dk1"/>
                </a:solidFill>
                <a:latin typeface="Calibri"/>
                <a:ea typeface="Calibri"/>
                <a:cs typeface="Calibri"/>
                <a:sym typeface="Calibri"/>
              </a:defRPr>
            </a:lvl3pPr>
            <a:lvl4pPr marL="1828800" marR="0" lvl="3" indent="-406844" algn="l" rtl="0">
              <a:lnSpc>
                <a:spcPct val="90000"/>
              </a:lnSpc>
              <a:spcBef>
                <a:spcPts val="780"/>
              </a:spcBef>
              <a:spcAft>
                <a:spcPts val="0"/>
              </a:spcAft>
              <a:buClr>
                <a:schemeClr val="dk1"/>
              </a:buClr>
              <a:buSzPts val="2807"/>
              <a:buFont typeface="Arial"/>
              <a:buChar char="•"/>
              <a:defRPr sz="2807" b="0" i="0" u="none" strike="noStrike" cap="none">
                <a:solidFill>
                  <a:schemeClr val="dk1"/>
                </a:solidFill>
                <a:latin typeface="Calibri"/>
                <a:ea typeface="Calibri"/>
                <a:cs typeface="Calibri"/>
                <a:sym typeface="Calibri"/>
              </a:defRPr>
            </a:lvl4pPr>
            <a:lvl5pPr marL="2286000" marR="0" lvl="4" indent="-406844" algn="l" rtl="0">
              <a:lnSpc>
                <a:spcPct val="90000"/>
              </a:lnSpc>
              <a:spcBef>
                <a:spcPts val="780"/>
              </a:spcBef>
              <a:spcAft>
                <a:spcPts val="0"/>
              </a:spcAft>
              <a:buClr>
                <a:schemeClr val="dk1"/>
              </a:buClr>
              <a:buSzPts val="2807"/>
              <a:buFont typeface="Arial"/>
              <a:buChar char="•"/>
              <a:defRPr sz="2807" b="0" i="0" u="none" strike="noStrike" cap="none">
                <a:solidFill>
                  <a:schemeClr val="dk1"/>
                </a:solidFill>
                <a:latin typeface="Calibri"/>
                <a:ea typeface="Calibri"/>
                <a:cs typeface="Calibri"/>
                <a:sym typeface="Calibri"/>
              </a:defRPr>
            </a:lvl5pPr>
            <a:lvl6pPr marL="2743200" marR="0" lvl="5" indent="-406844" algn="l" rtl="0">
              <a:lnSpc>
                <a:spcPct val="90000"/>
              </a:lnSpc>
              <a:spcBef>
                <a:spcPts val="780"/>
              </a:spcBef>
              <a:spcAft>
                <a:spcPts val="0"/>
              </a:spcAft>
              <a:buClr>
                <a:schemeClr val="dk1"/>
              </a:buClr>
              <a:buSzPts val="2807"/>
              <a:buFont typeface="Arial"/>
              <a:buChar char="•"/>
              <a:defRPr sz="2807" b="0" i="0" u="none" strike="noStrike" cap="none">
                <a:solidFill>
                  <a:schemeClr val="dk1"/>
                </a:solidFill>
                <a:latin typeface="Calibri"/>
                <a:ea typeface="Calibri"/>
                <a:cs typeface="Calibri"/>
                <a:sym typeface="Calibri"/>
              </a:defRPr>
            </a:lvl6pPr>
            <a:lvl7pPr marL="3200400" marR="0" lvl="6" indent="-406844" algn="l" rtl="0">
              <a:lnSpc>
                <a:spcPct val="90000"/>
              </a:lnSpc>
              <a:spcBef>
                <a:spcPts val="780"/>
              </a:spcBef>
              <a:spcAft>
                <a:spcPts val="0"/>
              </a:spcAft>
              <a:buClr>
                <a:schemeClr val="dk1"/>
              </a:buClr>
              <a:buSzPts val="2807"/>
              <a:buFont typeface="Arial"/>
              <a:buChar char="•"/>
              <a:defRPr sz="2807" b="0" i="0" u="none" strike="noStrike" cap="none">
                <a:solidFill>
                  <a:schemeClr val="dk1"/>
                </a:solidFill>
                <a:latin typeface="Calibri"/>
                <a:ea typeface="Calibri"/>
                <a:cs typeface="Calibri"/>
                <a:sym typeface="Calibri"/>
              </a:defRPr>
            </a:lvl7pPr>
            <a:lvl8pPr marL="3657600" marR="0" lvl="7" indent="-406844" algn="l" rtl="0">
              <a:lnSpc>
                <a:spcPct val="90000"/>
              </a:lnSpc>
              <a:spcBef>
                <a:spcPts val="780"/>
              </a:spcBef>
              <a:spcAft>
                <a:spcPts val="0"/>
              </a:spcAft>
              <a:buClr>
                <a:schemeClr val="dk1"/>
              </a:buClr>
              <a:buSzPts val="2807"/>
              <a:buFont typeface="Arial"/>
              <a:buChar char="•"/>
              <a:defRPr sz="2807" b="0" i="0" u="none" strike="noStrike" cap="none">
                <a:solidFill>
                  <a:schemeClr val="dk1"/>
                </a:solidFill>
                <a:latin typeface="Calibri"/>
                <a:ea typeface="Calibri"/>
                <a:cs typeface="Calibri"/>
                <a:sym typeface="Calibri"/>
              </a:defRPr>
            </a:lvl8pPr>
            <a:lvl9pPr marL="4114800" marR="0" lvl="8" indent="-406844" algn="l" rtl="0">
              <a:lnSpc>
                <a:spcPct val="90000"/>
              </a:lnSpc>
              <a:spcBef>
                <a:spcPts val="780"/>
              </a:spcBef>
              <a:spcAft>
                <a:spcPts val="0"/>
              </a:spcAft>
              <a:buClr>
                <a:schemeClr val="dk1"/>
              </a:buClr>
              <a:buSzPts val="2807"/>
              <a:buFont typeface="Arial"/>
              <a:buChar char="•"/>
              <a:defRPr sz="2807"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1306959" y="9911198"/>
            <a:ext cx="4277320" cy="5693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87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6297166" y="9911198"/>
            <a:ext cx="6415981" cy="5693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87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13426034" y="9911198"/>
            <a:ext cx="4277320" cy="5693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870" b="0" i="0" u="none" strike="noStrike" cap="none">
                <a:solidFill>
                  <a:srgbClr val="888888"/>
                </a:solidFill>
                <a:latin typeface="Calibri"/>
                <a:ea typeface="Calibri"/>
                <a:cs typeface="Calibri"/>
                <a:sym typeface="Calibri"/>
              </a:defRPr>
            </a:lvl1pPr>
            <a:lvl2pPr marL="0" marR="0" lvl="1" indent="0" algn="r" rtl="0">
              <a:spcBef>
                <a:spcPts val="0"/>
              </a:spcBef>
              <a:buNone/>
              <a:defRPr sz="1870" b="0" i="0" u="none" strike="noStrike" cap="none">
                <a:solidFill>
                  <a:srgbClr val="888888"/>
                </a:solidFill>
                <a:latin typeface="Calibri"/>
                <a:ea typeface="Calibri"/>
                <a:cs typeface="Calibri"/>
                <a:sym typeface="Calibri"/>
              </a:defRPr>
            </a:lvl2pPr>
            <a:lvl3pPr marL="0" marR="0" lvl="2" indent="0" algn="r" rtl="0">
              <a:spcBef>
                <a:spcPts val="0"/>
              </a:spcBef>
              <a:buNone/>
              <a:defRPr sz="1870" b="0" i="0" u="none" strike="noStrike" cap="none">
                <a:solidFill>
                  <a:srgbClr val="888888"/>
                </a:solidFill>
                <a:latin typeface="Calibri"/>
                <a:ea typeface="Calibri"/>
                <a:cs typeface="Calibri"/>
                <a:sym typeface="Calibri"/>
              </a:defRPr>
            </a:lvl3pPr>
            <a:lvl4pPr marL="0" marR="0" lvl="3" indent="0" algn="r" rtl="0">
              <a:spcBef>
                <a:spcPts val="0"/>
              </a:spcBef>
              <a:buNone/>
              <a:defRPr sz="1870" b="0" i="0" u="none" strike="noStrike" cap="none">
                <a:solidFill>
                  <a:srgbClr val="888888"/>
                </a:solidFill>
                <a:latin typeface="Calibri"/>
                <a:ea typeface="Calibri"/>
                <a:cs typeface="Calibri"/>
                <a:sym typeface="Calibri"/>
              </a:defRPr>
            </a:lvl4pPr>
            <a:lvl5pPr marL="0" marR="0" lvl="4" indent="0" algn="r" rtl="0">
              <a:spcBef>
                <a:spcPts val="0"/>
              </a:spcBef>
              <a:buNone/>
              <a:defRPr sz="1870" b="0" i="0" u="none" strike="noStrike" cap="none">
                <a:solidFill>
                  <a:srgbClr val="888888"/>
                </a:solidFill>
                <a:latin typeface="Calibri"/>
                <a:ea typeface="Calibri"/>
                <a:cs typeface="Calibri"/>
                <a:sym typeface="Calibri"/>
              </a:defRPr>
            </a:lvl5pPr>
            <a:lvl6pPr marL="0" marR="0" lvl="5" indent="0" algn="r" rtl="0">
              <a:spcBef>
                <a:spcPts val="0"/>
              </a:spcBef>
              <a:buNone/>
              <a:defRPr sz="1870" b="0" i="0" u="none" strike="noStrike" cap="none">
                <a:solidFill>
                  <a:srgbClr val="888888"/>
                </a:solidFill>
                <a:latin typeface="Calibri"/>
                <a:ea typeface="Calibri"/>
                <a:cs typeface="Calibri"/>
                <a:sym typeface="Calibri"/>
              </a:defRPr>
            </a:lvl6pPr>
            <a:lvl7pPr marL="0" marR="0" lvl="6" indent="0" algn="r" rtl="0">
              <a:spcBef>
                <a:spcPts val="0"/>
              </a:spcBef>
              <a:buNone/>
              <a:defRPr sz="1870" b="0" i="0" u="none" strike="noStrike" cap="none">
                <a:solidFill>
                  <a:srgbClr val="888888"/>
                </a:solidFill>
                <a:latin typeface="Calibri"/>
                <a:ea typeface="Calibri"/>
                <a:cs typeface="Calibri"/>
                <a:sym typeface="Calibri"/>
              </a:defRPr>
            </a:lvl7pPr>
            <a:lvl8pPr marL="0" marR="0" lvl="7" indent="0" algn="r" rtl="0">
              <a:spcBef>
                <a:spcPts val="0"/>
              </a:spcBef>
              <a:buNone/>
              <a:defRPr sz="1870" b="0" i="0" u="none" strike="noStrike" cap="none">
                <a:solidFill>
                  <a:srgbClr val="888888"/>
                </a:solidFill>
                <a:latin typeface="Calibri"/>
                <a:ea typeface="Calibri"/>
                <a:cs typeface="Calibri"/>
                <a:sym typeface="Calibri"/>
              </a:defRPr>
            </a:lvl8pPr>
            <a:lvl9pPr marL="0" marR="0" lvl="8" indent="0" algn="r" rtl="0">
              <a:spcBef>
                <a:spcPts val="0"/>
              </a:spcBef>
              <a:buNone/>
              <a:defRPr sz="187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hyperlink" Target="https://www.kaggle.com/datasets/jp797498e/twitter-entity-sentiment-analysis" TargetMode="External"/><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grpSp>
        <p:nvGrpSpPr>
          <p:cNvPr id="89" name="Google Shape;89;p13"/>
          <p:cNvGrpSpPr/>
          <p:nvPr/>
        </p:nvGrpSpPr>
        <p:grpSpPr>
          <a:xfrm>
            <a:off x="-3939" y="2070100"/>
            <a:ext cx="15071695" cy="827992"/>
            <a:chOff x="-16184" y="8640158"/>
            <a:chExt cx="4045716" cy="439420"/>
          </a:xfrm>
        </p:grpSpPr>
        <p:sp>
          <p:nvSpPr>
            <p:cNvPr id="90" name="Google Shape;90;p13"/>
            <p:cNvSpPr/>
            <p:nvPr/>
          </p:nvSpPr>
          <p:spPr>
            <a:xfrm>
              <a:off x="-16184" y="8640158"/>
              <a:ext cx="3923363" cy="439420"/>
            </a:xfrm>
            <a:custGeom>
              <a:avLst/>
              <a:gdLst/>
              <a:ahLst/>
              <a:cxnLst/>
              <a:rect l="l" t="t" r="r" b="b"/>
              <a:pathLst>
                <a:path w="3844925" h="439420" extrusionOk="0">
                  <a:moveTo>
                    <a:pt x="0" y="439204"/>
                  </a:moveTo>
                  <a:lnTo>
                    <a:pt x="3844798" y="439204"/>
                  </a:lnTo>
                  <a:lnTo>
                    <a:pt x="3844798" y="0"/>
                  </a:lnTo>
                  <a:lnTo>
                    <a:pt x="0" y="0"/>
                  </a:lnTo>
                  <a:lnTo>
                    <a:pt x="0" y="439204"/>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457200" marR="0" lvl="1" indent="0" algn="ctr" rtl="0">
                <a:spcBef>
                  <a:spcPts val="0"/>
                </a:spcBef>
                <a:spcAft>
                  <a:spcPts val="0"/>
                </a:spcAft>
                <a:buNone/>
              </a:pPr>
              <a:r>
                <a:rPr lang="en-US" sz="4800" dirty="0">
                  <a:solidFill>
                    <a:schemeClr val="lt1"/>
                  </a:solidFill>
                  <a:latin typeface="Calibri"/>
                  <a:ea typeface="Calibri"/>
                  <a:cs typeface="Calibri"/>
                  <a:sym typeface="Calibri"/>
                </a:rPr>
                <a:t>SENTIMENT ANALYSIS</a:t>
              </a:r>
              <a:endParaRPr lang="en-US" sz="1800" b="0" i="0" u="none" strike="noStrike" cap="none" dirty="0">
                <a:solidFill>
                  <a:schemeClr val="lt1"/>
                </a:solidFill>
                <a:latin typeface="Calibri"/>
                <a:ea typeface="Calibri"/>
                <a:cs typeface="Calibri"/>
                <a:sym typeface="Calibri"/>
              </a:endParaRPr>
            </a:p>
          </p:txBody>
        </p:sp>
        <p:sp>
          <p:nvSpPr>
            <p:cNvPr id="91" name="Google Shape;91;p13"/>
            <p:cNvSpPr/>
            <p:nvPr/>
          </p:nvSpPr>
          <p:spPr>
            <a:xfrm>
              <a:off x="3800173" y="8640158"/>
              <a:ext cx="229359" cy="439420"/>
            </a:xfrm>
            <a:custGeom>
              <a:avLst/>
              <a:gdLst/>
              <a:ahLst/>
              <a:cxnLst/>
              <a:rect l="l" t="t" r="r" b="b"/>
              <a:pathLst>
                <a:path w="439420" h="439420" extrusionOk="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93" name="Google Shape;93;p13"/>
          <p:cNvSpPr txBox="1"/>
          <p:nvPr/>
        </p:nvSpPr>
        <p:spPr>
          <a:xfrm>
            <a:off x="208756" y="698500"/>
            <a:ext cx="11277600" cy="70784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000" dirty="0">
                <a:solidFill>
                  <a:srgbClr val="2F5496"/>
                </a:solidFill>
                <a:latin typeface="Times New Roman"/>
                <a:cs typeface="Times New Roman"/>
                <a:sym typeface="Times New Roman"/>
              </a:rPr>
              <a:t>Coimbatore Institute of Engineering and Technology</a:t>
            </a:r>
            <a:endParaRPr dirty="0"/>
          </a:p>
        </p:txBody>
      </p:sp>
      <p:grpSp>
        <p:nvGrpSpPr>
          <p:cNvPr id="94" name="Google Shape;94;p13"/>
          <p:cNvGrpSpPr/>
          <p:nvPr/>
        </p:nvGrpSpPr>
        <p:grpSpPr>
          <a:xfrm>
            <a:off x="-19844" y="4221843"/>
            <a:ext cx="4134644" cy="667645"/>
            <a:chOff x="601553" y="8642689"/>
            <a:chExt cx="3734795" cy="354323"/>
          </a:xfrm>
        </p:grpSpPr>
        <p:sp>
          <p:nvSpPr>
            <p:cNvPr id="95" name="Google Shape;95;p13"/>
            <p:cNvSpPr/>
            <p:nvPr/>
          </p:nvSpPr>
          <p:spPr>
            <a:xfrm>
              <a:off x="601553" y="8642693"/>
              <a:ext cx="3321810" cy="354319"/>
            </a:xfrm>
            <a:custGeom>
              <a:avLst/>
              <a:gdLst/>
              <a:ahLst/>
              <a:cxnLst/>
              <a:rect l="l" t="t" r="r" b="b"/>
              <a:pathLst>
                <a:path w="3844925" h="439420" extrusionOk="0">
                  <a:moveTo>
                    <a:pt x="0" y="439204"/>
                  </a:moveTo>
                  <a:lnTo>
                    <a:pt x="3844798" y="439204"/>
                  </a:lnTo>
                  <a:lnTo>
                    <a:pt x="3844798" y="0"/>
                  </a:lnTo>
                  <a:lnTo>
                    <a:pt x="0" y="0"/>
                  </a:lnTo>
                  <a:lnTo>
                    <a:pt x="0" y="439204"/>
                  </a:lnTo>
                  <a:close/>
                </a:path>
              </a:pathLst>
            </a:custGeom>
            <a:solidFill>
              <a:srgbClr val="C55A11"/>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r>
                <a:rPr lang="en-US" sz="3600">
                  <a:solidFill>
                    <a:schemeClr val="lt1"/>
                  </a:solidFill>
                  <a:latin typeface="Calibri"/>
                  <a:ea typeface="Calibri"/>
                  <a:cs typeface="Calibri"/>
                  <a:sym typeface="Calibri"/>
                </a:rPr>
                <a:t>	Presented by</a:t>
              </a:r>
              <a:endParaRPr sz="1800">
                <a:solidFill>
                  <a:schemeClr val="lt1"/>
                </a:solidFill>
                <a:latin typeface="Calibri"/>
                <a:ea typeface="Calibri"/>
                <a:cs typeface="Calibri"/>
                <a:sym typeface="Calibri"/>
              </a:endParaRPr>
            </a:p>
          </p:txBody>
        </p:sp>
        <p:sp>
          <p:nvSpPr>
            <p:cNvPr id="96" name="Google Shape;96;p13"/>
            <p:cNvSpPr/>
            <p:nvPr/>
          </p:nvSpPr>
          <p:spPr>
            <a:xfrm>
              <a:off x="3621605" y="8642689"/>
              <a:ext cx="714743" cy="354319"/>
            </a:xfrm>
            <a:custGeom>
              <a:avLst/>
              <a:gdLst/>
              <a:ahLst/>
              <a:cxnLst/>
              <a:rect l="l" t="t" r="r" b="b"/>
              <a:pathLst>
                <a:path w="439420" h="439420" extrusionOk="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C55A11"/>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grpSp>
        <p:nvGrpSpPr>
          <p:cNvPr id="97" name="Google Shape;97;p13"/>
          <p:cNvGrpSpPr/>
          <p:nvPr/>
        </p:nvGrpSpPr>
        <p:grpSpPr>
          <a:xfrm>
            <a:off x="15247246" y="4221836"/>
            <a:ext cx="3782909" cy="667644"/>
            <a:chOff x="-301759" y="8642690"/>
            <a:chExt cx="4225122" cy="354322"/>
          </a:xfrm>
        </p:grpSpPr>
        <p:sp>
          <p:nvSpPr>
            <p:cNvPr id="98" name="Google Shape;98;p13"/>
            <p:cNvSpPr/>
            <p:nvPr/>
          </p:nvSpPr>
          <p:spPr>
            <a:xfrm>
              <a:off x="0" y="8642690"/>
              <a:ext cx="3923363" cy="354319"/>
            </a:xfrm>
            <a:custGeom>
              <a:avLst/>
              <a:gdLst/>
              <a:ahLst/>
              <a:cxnLst/>
              <a:rect l="l" t="t" r="r" b="b"/>
              <a:pathLst>
                <a:path w="3844925" h="439420" extrusionOk="0">
                  <a:moveTo>
                    <a:pt x="0" y="439204"/>
                  </a:moveTo>
                  <a:lnTo>
                    <a:pt x="3844798" y="439204"/>
                  </a:lnTo>
                  <a:lnTo>
                    <a:pt x="3844798" y="0"/>
                  </a:lnTo>
                  <a:lnTo>
                    <a:pt x="0" y="0"/>
                  </a:lnTo>
                  <a:lnTo>
                    <a:pt x="0" y="439204"/>
                  </a:lnTo>
                  <a:close/>
                </a:path>
              </a:pathLst>
            </a:custGeom>
            <a:solidFill>
              <a:srgbClr val="C55A11"/>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r>
                <a:rPr lang="en-US" sz="3600" dirty="0">
                  <a:solidFill>
                    <a:schemeClr val="lt1"/>
                  </a:solidFill>
                  <a:latin typeface="Calibri"/>
                  <a:ea typeface="Calibri"/>
                  <a:cs typeface="Calibri"/>
                  <a:sym typeface="Calibri"/>
                </a:rPr>
                <a:t>        BATCH:09</a:t>
              </a:r>
              <a:endParaRPr sz="1800" dirty="0">
                <a:solidFill>
                  <a:schemeClr val="lt1"/>
                </a:solidFill>
                <a:latin typeface="Calibri"/>
                <a:ea typeface="Calibri"/>
                <a:cs typeface="Calibri"/>
                <a:sym typeface="Calibri"/>
              </a:endParaRPr>
            </a:p>
          </p:txBody>
        </p:sp>
        <p:sp>
          <p:nvSpPr>
            <p:cNvPr id="99" name="Google Shape;99;p13"/>
            <p:cNvSpPr/>
            <p:nvPr/>
          </p:nvSpPr>
          <p:spPr>
            <a:xfrm>
              <a:off x="-301759" y="8642693"/>
              <a:ext cx="714743" cy="354319"/>
            </a:xfrm>
            <a:custGeom>
              <a:avLst/>
              <a:gdLst/>
              <a:ahLst/>
              <a:cxnLst/>
              <a:rect l="l" t="t" r="r" b="b"/>
              <a:pathLst>
                <a:path w="439420" h="439420" extrusionOk="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C55A11"/>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00" name="Google Shape;100;p13"/>
          <p:cNvSpPr txBox="1"/>
          <p:nvPr/>
        </p:nvSpPr>
        <p:spPr>
          <a:xfrm>
            <a:off x="317577" y="5257923"/>
            <a:ext cx="5858634" cy="2092840"/>
          </a:xfrm>
          <a:prstGeom prst="rect">
            <a:avLst/>
          </a:prstGeom>
          <a:noFill/>
          <a:ln>
            <a:noFill/>
          </a:ln>
        </p:spPr>
        <p:txBody>
          <a:bodyPr spcFirstLastPara="1" wrap="square" lIns="91425" tIns="45700" rIns="91425" bIns="45700" anchor="t" anchorCtr="0">
            <a:spAutoFit/>
          </a:bodyPr>
          <a:lstStyle/>
          <a:p>
            <a:pPr marL="514350" indent="-514350">
              <a:buFont typeface="+mj-lt"/>
              <a:buAutoNum type="arabicPeriod"/>
            </a:pPr>
            <a:r>
              <a:rPr lang="en-US" sz="2800" b="1" dirty="0" err="1">
                <a:solidFill>
                  <a:schemeClr val="dk1"/>
                </a:solidFill>
                <a:latin typeface="Times New Roman" panose="02020603050405020304" pitchFamily="18" charset="0"/>
                <a:ea typeface="Calibri"/>
                <a:cs typeface="Times New Roman" panose="02020603050405020304" pitchFamily="18" charset="0"/>
                <a:sym typeface="Calibri"/>
              </a:rPr>
              <a:t>Keerthanadevi</a:t>
            </a:r>
            <a:r>
              <a:rPr lang="en-US" sz="2800" b="1" dirty="0">
                <a:solidFill>
                  <a:schemeClr val="dk1"/>
                </a:solidFill>
                <a:latin typeface="Times New Roman" panose="02020603050405020304" pitchFamily="18" charset="0"/>
                <a:ea typeface="Calibri"/>
                <a:cs typeface="Times New Roman" panose="02020603050405020304" pitchFamily="18" charset="0"/>
                <a:sym typeface="Calibri"/>
              </a:rPr>
              <a:t> R        20BCS023</a:t>
            </a:r>
          </a:p>
          <a:p>
            <a:pPr marL="514350" marR="0" lvl="0" indent="-514350" algn="l" rtl="0">
              <a:spcBef>
                <a:spcPts val="0"/>
              </a:spcBef>
              <a:spcAft>
                <a:spcPts val="0"/>
              </a:spcAft>
              <a:buFont typeface="+mj-lt"/>
              <a:buAutoNum type="arabicPeriod"/>
            </a:pPr>
            <a:r>
              <a:rPr lang="en-US" sz="2800" b="1" dirty="0" err="1">
                <a:solidFill>
                  <a:schemeClr val="dk1"/>
                </a:solidFill>
                <a:latin typeface="Times New Roman" panose="02020603050405020304" pitchFamily="18" charset="0"/>
                <a:ea typeface="Calibri"/>
                <a:cs typeface="Times New Roman" panose="02020603050405020304" pitchFamily="18" charset="0"/>
                <a:sym typeface="Calibri"/>
              </a:rPr>
              <a:t>Poojana</a:t>
            </a:r>
            <a:r>
              <a:rPr lang="en-US" sz="2800" b="1" dirty="0">
                <a:solidFill>
                  <a:schemeClr val="dk1"/>
                </a:solidFill>
                <a:latin typeface="Times New Roman" panose="02020603050405020304" pitchFamily="18" charset="0"/>
                <a:ea typeface="Calibri"/>
                <a:cs typeface="Times New Roman" panose="02020603050405020304" pitchFamily="18" charset="0"/>
                <a:sym typeface="Calibri"/>
              </a:rPr>
              <a:t> A                   20BCS037</a:t>
            </a:r>
            <a:endParaRPr sz="2800" b="1" dirty="0">
              <a:latin typeface="Times New Roman" panose="02020603050405020304" pitchFamily="18" charset="0"/>
              <a:cs typeface="Times New Roman" panose="02020603050405020304" pitchFamily="18" charset="0"/>
            </a:endParaRPr>
          </a:p>
          <a:p>
            <a:pPr marL="514350" marR="0" lvl="0" indent="-514350" algn="l" rtl="0">
              <a:spcBef>
                <a:spcPts val="0"/>
              </a:spcBef>
              <a:spcAft>
                <a:spcPts val="0"/>
              </a:spcAft>
              <a:buFont typeface="+mj-lt"/>
              <a:buAutoNum type="arabicPeriod"/>
            </a:pPr>
            <a:r>
              <a:rPr lang="en-US" sz="2800" b="1" dirty="0">
                <a:solidFill>
                  <a:schemeClr val="dk1"/>
                </a:solidFill>
                <a:latin typeface="Times New Roman" panose="02020603050405020304" pitchFamily="18" charset="0"/>
                <a:ea typeface="Calibri"/>
                <a:cs typeface="Times New Roman" panose="02020603050405020304" pitchFamily="18" charset="0"/>
                <a:sym typeface="Calibri"/>
              </a:rPr>
              <a:t>Saranya N                   20BCS049</a:t>
            </a:r>
            <a:endParaRPr sz="2800" b="1" dirty="0">
              <a:latin typeface="Times New Roman" panose="02020603050405020304" pitchFamily="18" charset="0"/>
              <a:cs typeface="Times New Roman" panose="02020603050405020304" pitchFamily="18" charset="0"/>
            </a:endParaRPr>
          </a:p>
          <a:p>
            <a:pPr marL="514350" indent="-514350">
              <a:buFont typeface="+mj-lt"/>
              <a:buAutoNum type="arabicPeriod"/>
            </a:pPr>
            <a:r>
              <a:rPr lang="en-US" sz="2800" b="1" dirty="0">
                <a:solidFill>
                  <a:schemeClr val="dk1"/>
                </a:solidFill>
                <a:latin typeface="Times New Roman" panose="02020603050405020304" pitchFamily="18" charset="0"/>
                <a:ea typeface="Calibri"/>
                <a:cs typeface="Times New Roman" panose="02020603050405020304" pitchFamily="18" charset="0"/>
                <a:sym typeface="Calibri"/>
              </a:rPr>
              <a:t>Theola Lois Keren R  20BCS055</a:t>
            </a:r>
            <a:endParaRPr lang="en-US" sz="2800" b="1" dirty="0">
              <a:latin typeface="Times New Roman" panose="02020603050405020304" pitchFamily="18" charset="0"/>
              <a:cs typeface="Times New Roman" panose="02020603050405020304" pitchFamily="18" charset="0"/>
            </a:endParaRPr>
          </a:p>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grpSp>
        <p:nvGrpSpPr>
          <p:cNvPr id="103" name="Google Shape;103;p13"/>
          <p:cNvGrpSpPr/>
          <p:nvPr/>
        </p:nvGrpSpPr>
        <p:grpSpPr>
          <a:xfrm>
            <a:off x="16237" y="9664833"/>
            <a:ext cx="19010314" cy="1112119"/>
            <a:chOff x="-2" y="9568581"/>
            <a:chExt cx="19010314" cy="1112119"/>
          </a:xfrm>
        </p:grpSpPr>
        <p:grpSp>
          <p:nvGrpSpPr>
            <p:cNvPr id="104" name="Google Shape;104;p13"/>
            <p:cNvGrpSpPr/>
            <p:nvPr/>
          </p:nvGrpSpPr>
          <p:grpSpPr>
            <a:xfrm>
              <a:off x="-2" y="9568581"/>
              <a:ext cx="19010314" cy="1112119"/>
              <a:chOff x="-324645" y="2222500"/>
              <a:chExt cx="22261686" cy="1302327"/>
            </a:xfrm>
          </p:grpSpPr>
          <p:sp>
            <p:nvSpPr>
              <p:cNvPr id="105" name="Google Shape;105;p13"/>
              <p:cNvSpPr/>
              <p:nvPr/>
            </p:nvSpPr>
            <p:spPr>
              <a:xfrm>
                <a:off x="-324645" y="2222500"/>
                <a:ext cx="17644827" cy="1302327"/>
              </a:xfrm>
              <a:custGeom>
                <a:avLst/>
                <a:gdLst/>
                <a:ahLst/>
                <a:cxnLst/>
                <a:rect l="l" t="t" r="r" b="b"/>
                <a:pathLst>
                  <a:path w="1892300" h="440055" extrusionOk="0">
                    <a:moveTo>
                      <a:pt x="0" y="439737"/>
                    </a:moveTo>
                    <a:lnTo>
                      <a:pt x="1892300" y="439737"/>
                    </a:lnTo>
                    <a:lnTo>
                      <a:pt x="1892300" y="0"/>
                    </a:lnTo>
                    <a:lnTo>
                      <a:pt x="0" y="0"/>
                    </a:lnTo>
                    <a:lnTo>
                      <a:pt x="0" y="439737"/>
                    </a:lnTo>
                    <a:close/>
                  </a:path>
                </a:pathLst>
              </a:custGeom>
              <a:solidFill>
                <a:srgbClr val="FFF2C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6" name="Google Shape;106;p13"/>
              <p:cNvSpPr/>
              <p:nvPr/>
            </p:nvSpPr>
            <p:spPr>
              <a:xfrm>
                <a:off x="20621789" y="2222500"/>
                <a:ext cx="1315252" cy="1302327"/>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F8200"/>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07" name="Google Shape;107;p13"/>
            <p:cNvSpPr/>
            <p:nvPr/>
          </p:nvSpPr>
          <p:spPr>
            <a:xfrm>
              <a:off x="15067756" y="9568581"/>
              <a:ext cx="2819400" cy="1112119"/>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EE599"/>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10" name="Google Shape;110;p13"/>
          <p:cNvSpPr txBox="1"/>
          <p:nvPr/>
        </p:nvSpPr>
        <p:spPr>
          <a:xfrm>
            <a:off x="665956" y="9771598"/>
            <a:ext cx="13050044" cy="70784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000" dirty="0">
                <a:solidFill>
                  <a:schemeClr val="dk1"/>
                </a:solidFill>
                <a:latin typeface="Times New Roman"/>
                <a:cs typeface="Times New Roman"/>
                <a:sym typeface="Times New Roman"/>
              </a:rPr>
              <a:t>Department of Computer Science and Engineering(CSE)</a:t>
            </a:r>
            <a:endParaRPr dirty="0"/>
          </a:p>
        </p:txBody>
      </p:sp>
      <p:sp>
        <p:nvSpPr>
          <p:cNvPr id="111" name="Google Shape;111;p13"/>
          <p:cNvSpPr txBox="1">
            <a:spLocks noGrp="1"/>
          </p:cNvSpPr>
          <p:nvPr>
            <p:ph type="sldNum" idx="12"/>
          </p:nvPr>
        </p:nvSpPr>
        <p:spPr>
          <a:xfrm>
            <a:off x="18115756" y="9911199"/>
            <a:ext cx="575041" cy="388502"/>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3200">
                <a:solidFill>
                  <a:schemeClr val="lt1"/>
                </a:solidFill>
              </a:rPr>
              <a:t>1</a:t>
            </a:fld>
            <a:endParaRPr>
              <a:solidFill>
                <a:schemeClr val="lt1"/>
              </a:solidFill>
            </a:endParaRPr>
          </a:p>
        </p:txBody>
      </p:sp>
      <p:pic>
        <p:nvPicPr>
          <p:cNvPr id="3" name="Picture 2">
            <a:extLst>
              <a:ext uri="{FF2B5EF4-FFF2-40B4-BE49-F238E27FC236}">
                <a16:creationId xmlns:a16="http://schemas.microsoft.com/office/drawing/2014/main" id="{0D0F0703-4728-08B0-2DD7-75B4D1F61F4E}"/>
              </a:ext>
            </a:extLst>
          </p:cNvPr>
          <p:cNvPicPr>
            <a:picLocks noChangeAspect="1"/>
          </p:cNvPicPr>
          <p:nvPr/>
        </p:nvPicPr>
        <p:blipFill rotWithShape="1">
          <a:blip r:embed="rId3"/>
          <a:srcRect t="9661"/>
          <a:stretch/>
        </p:blipFill>
        <p:spPr>
          <a:xfrm>
            <a:off x="16078916" y="440423"/>
            <a:ext cx="2389746" cy="1224000"/>
          </a:xfrm>
          <a:prstGeom prst="rect">
            <a:avLst/>
          </a:prstGeom>
        </p:spPr>
      </p:pic>
      <p:pic>
        <p:nvPicPr>
          <p:cNvPr id="5" name="Picture 4">
            <a:extLst>
              <a:ext uri="{FF2B5EF4-FFF2-40B4-BE49-F238E27FC236}">
                <a16:creationId xmlns:a16="http://schemas.microsoft.com/office/drawing/2014/main" id="{4636649C-2FAA-0C45-15B3-4360369CCDF5}"/>
              </a:ext>
            </a:extLst>
          </p:cNvPr>
          <p:cNvPicPr>
            <a:picLocks noChangeAspect="1"/>
          </p:cNvPicPr>
          <p:nvPr/>
        </p:nvPicPr>
        <p:blipFill>
          <a:blip r:embed="rId4"/>
          <a:stretch>
            <a:fillRect/>
          </a:stretch>
        </p:blipFill>
        <p:spPr>
          <a:xfrm>
            <a:off x="6646078" y="3886216"/>
            <a:ext cx="6771332" cy="3888000"/>
          </a:xfrm>
          <a:prstGeom prst="rect">
            <a:avLst/>
          </a:prstGeom>
        </p:spPr>
      </p:pic>
      <p:sp>
        <p:nvSpPr>
          <p:cNvPr id="4" name="TextBox 3">
            <a:extLst>
              <a:ext uri="{FF2B5EF4-FFF2-40B4-BE49-F238E27FC236}">
                <a16:creationId xmlns:a16="http://schemas.microsoft.com/office/drawing/2014/main" id="{B8CDF0A7-BD39-8852-B458-9A4F8C051E43}"/>
              </a:ext>
            </a:extLst>
          </p:cNvPr>
          <p:cNvSpPr txBox="1"/>
          <p:nvPr/>
        </p:nvSpPr>
        <p:spPr>
          <a:xfrm>
            <a:off x="14150675" y="5254910"/>
            <a:ext cx="4686039" cy="2246769"/>
          </a:xfrm>
          <a:prstGeom prst="rect">
            <a:avLst/>
          </a:prstGeom>
          <a:noFill/>
        </p:spPr>
        <p:txBody>
          <a:bodyPr wrap="square" rtlCol="0">
            <a:spAutoFit/>
          </a:bodyPr>
          <a:lstStyle/>
          <a:p>
            <a:r>
              <a:rPr lang="en-IN" sz="2800" b="1" dirty="0">
                <a:latin typeface="Times New Roman" panose="02020603050405020304" pitchFamily="18" charset="0"/>
                <a:cs typeface="Times New Roman" panose="02020603050405020304" pitchFamily="18" charset="0"/>
              </a:rPr>
              <a:t>Under the guidance of,</a:t>
            </a:r>
          </a:p>
          <a:p>
            <a:r>
              <a:rPr lang="en-IN" sz="2800" b="1" dirty="0" err="1">
                <a:latin typeface="Times New Roman" panose="02020603050405020304" pitchFamily="18" charset="0"/>
                <a:cs typeface="Times New Roman" panose="02020603050405020304" pitchFamily="18" charset="0"/>
              </a:rPr>
              <a:t>Ms.S.Kanchana</a:t>
            </a:r>
            <a:r>
              <a:rPr lang="en-IN" sz="2800" b="1" dirty="0">
                <a:latin typeface="Times New Roman" panose="02020603050405020304" pitchFamily="18" charset="0"/>
                <a:cs typeface="Times New Roman" panose="02020603050405020304" pitchFamily="18" charset="0"/>
              </a:rPr>
              <a:t>, M.E.,</a:t>
            </a:r>
          </a:p>
          <a:p>
            <a:r>
              <a:rPr lang="en-IN" sz="2800" b="1" dirty="0">
                <a:latin typeface="Times New Roman" panose="02020603050405020304" pitchFamily="18" charset="0"/>
                <a:cs typeface="Times New Roman" panose="02020603050405020304" pitchFamily="18" charset="0"/>
              </a:rPr>
              <a:t>Assistance Professor,</a:t>
            </a:r>
          </a:p>
          <a:p>
            <a:r>
              <a:rPr lang="en-IN" sz="2800" b="1" dirty="0">
                <a:latin typeface="Times New Roman" panose="02020603050405020304" pitchFamily="18" charset="0"/>
                <a:cs typeface="Times New Roman" panose="02020603050405020304" pitchFamily="18" charset="0"/>
              </a:rPr>
              <a:t>Department of Computer Science and Engineering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19"/>
          <p:cNvSpPr txBox="1">
            <a:spLocks noGrp="1"/>
          </p:cNvSpPr>
          <p:nvPr>
            <p:ph type="sldNum" idx="12"/>
          </p:nvPr>
        </p:nvSpPr>
        <p:spPr>
          <a:xfrm>
            <a:off x="13426034" y="9911198"/>
            <a:ext cx="4277320" cy="5693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3200">
                <a:solidFill>
                  <a:schemeClr val="lt1"/>
                </a:solidFill>
              </a:rPr>
              <a:t>10</a:t>
            </a:fld>
            <a:endParaRPr sz="3200">
              <a:solidFill>
                <a:schemeClr val="lt1"/>
              </a:solidFill>
            </a:endParaRPr>
          </a:p>
        </p:txBody>
      </p:sp>
      <p:grpSp>
        <p:nvGrpSpPr>
          <p:cNvPr id="204" name="Google Shape;204;p19"/>
          <p:cNvGrpSpPr/>
          <p:nvPr/>
        </p:nvGrpSpPr>
        <p:grpSpPr>
          <a:xfrm>
            <a:off x="-2" y="9568581"/>
            <a:ext cx="19010314" cy="1112119"/>
            <a:chOff x="-2" y="9568581"/>
            <a:chExt cx="19010314" cy="1112119"/>
          </a:xfrm>
        </p:grpSpPr>
        <p:grpSp>
          <p:nvGrpSpPr>
            <p:cNvPr id="205" name="Google Shape;205;p19"/>
            <p:cNvGrpSpPr/>
            <p:nvPr/>
          </p:nvGrpSpPr>
          <p:grpSpPr>
            <a:xfrm>
              <a:off x="-2" y="9568581"/>
              <a:ext cx="19010314" cy="1112119"/>
              <a:chOff x="-324645" y="2222500"/>
              <a:chExt cx="22261686" cy="1302327"/>
            </a:xfrm>
          </p:grpSpPr>
          <p:sp>
            <p:nvSpPr>
              <p:cNvPr id="206" name="Google Shape;206;p19"/>
              <p:cNvSpPr/>
              <p:nvPr/>
            </p:nvSpPr>
            <p:spPr>
              <a:xfrm>
                <a:off x="-324645" y="2222500"/>
                <a:ext cx="17644827" cy="1302327"/>
              </a:xfrm>
              <a:custGeom>
                <a:avLst/>
                <a:gdLst/>
                <a:ahLst/>
                <a:cxnLst/>
                <a:rect l="l" t="t" r="r" b="b"/>
                <a:pathLst>
                  <a:path w="1892300" h="440055" extrusionOk="0">
                    <a:moveTo>
                      <a:pt x="0" y="439737"/>
                    </a:moveTo>
                    <a:lnTo>
                      <a:pt x="1892300" y="439737"/>
                    </a:lnTo>
                    <a:lnTo>
                      <a:pt x="1892300" y="0"/>
                    </a:lnTo>
                    <a:lnTo>
                      <a:pt x="0" y="0"/>
                    </a:lnTo>
                    <a:lnTo>
                      <a:pt x="0" y="439737"/>
                    </a:lnTo>
                    <a:close/>
                  </a:path>
                </a:pathLst>
              </a:custGeom>
              <a:solidFill>
                <a:srgbClr val="FFF2C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7" name="Google Shape;207;p19"/>
              <p:cNvSpPr/>
              <p:nvPr/>
            </p:nvSpPr>
            <p:spPr>
              <a:xfrm>
                <a:off x="20621789" y="2222500"/>
                <a:ext cx="1315252" cy="1302327"/>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F8200"/>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grpSp>
        <p:sp>
          <p:nvSpPr>
            <p:cNvPr id="208" name="Google Shape;208;p19"/>
            <p:cNvSpPr/>
            <p:nvPr/>
          </p:nvSpPr>
          <p:spPr>
            <a:xfrm>
              <a:off x="15067756" y="9568581"/>
              <a:ext cx="2819400" cy="1112119"/>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EE599"/>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209" name="Google Shape;209;p19"/>
          <p:cNvSpPr txBox="1"/>
          <p:nvPr/>
        </p:nvSpPr>
        <p:spPr>
          <a:xfrm>
            <a:off x="665956" y="9771598"/>
            <a:ext cx="11277600" cy="70788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000" dirty="0">
                <a:solidFill>
                  <a:schemeClr val="dk1"/>
                </a:solidFill>
                <a:latin typeface="Times New Roman"/>
                <a:ea typeface="Times New Roman"/>
                <a:cs typeface="Times New Roman"/>
                <a:sym typeface="Times New Roman"/>
              </a:rPr>
              <a:t>Twitter Sentiment Analysis</a:t>
            </a:r>
            <a:endParaRPr dirty="0"/>
          </a:p>
        </p:txBody>
      </p:sp>
      <p:sp>
        <p:nvSpPr>
          <p:cNvPr id="211" name="Google Shape;211;p19"/>
          <p:cNvSpPr txBox="1"/>
          <p:nvPr/>
        </p:nvSpPr>
        <p:spPr>
          <a:xfrm>
            <a:off x="18070958" y="9911199"/>
            <a:ext cx="619839" cy="371790"/>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3200">
                <a:solidFill>
                  <a:schemeClr val="lt1"/>
                </a:solidFill>
                <a:latin typeface="Calibri"/>
                <a:ea typeface="Calibri"/>
                <a:cs typeface="Calibri"/>
                <a:sym typeface="Calibri"/>
              </a:rPr>
              <a:t>10</a:t>
            </a:fld>
            <a:endParaRPr sz="1870" dirty="0">
              <a:solidFill>
                <a:schemeClr val="lt1"/>
              </a:solidFill>
              <a:latin typeface="Calibri"/>
              <a:ea typeface="Calibri"/>
              <a:cs typeface="Calibri"/>
              <a:sym typeface="Calibri"/>
            </a:endParaRPr>
          </a:p>
        </p:txBody>
      </p:sp>
      <p:grpSp>
        <p:nvGrpSpPr>
          <p:cNvPr id="212" name="Google Shape;212;p19"/>
          <p:cNvGrpSpPr/>
          <p:nvPr/>
        </p:nvGrpSpPr>
        <p:grpSpPr>
          <a:xfrm>
            <a:off x="0" y="849156"/>
            <a:ext cx="15071695" cy="827992"/>
            <a:chOff x="-16184" y="8640158"/>
            <a:chExt cx="4045716" cy="439420"/>
          </a:xfrm>
        </p:grpSpPr>
        <p:sp>
          <p:nvSpPr>
            <p:cNvPr id="213" name="Google Shape;213;p19"/>
            <p:cNvSpPr/>
            <p:nvPr/>
          </p:nvSpPr>
          <p:spPr>
            <a:xfrm>
              <a:off x="-16184" y="8640158"/>
              <a:ext cx="3923363" cy="439420"/>
            </a:xfrm>
            <a:custGeom>
              <a:avLst/>
              <a:gdLst/>
              <a:ahLst/>
              <a:cxnLst/>
              <a:rect l="l" t="t" r="r" b="b"/>
              <a:pathLst>
                <a:path w="3844925" h="439420" extrusionOk="0">
                  <a:moveTo>
                    <a:pt x="0" y="439204"/>
                  </a:moveTo>
                  <a:lnTo>
                    <a:pt x="3844798" y="439204"/>
                  </a:lnTo>
                  <a:lnTo>
                    <a:pt x="3844798" y="0"/>
                  </a:lnTo>
                  <a:lnTo>
                    <a:pt x="0" y="0"/>
                  </a:lnTo>
                  <a:lnTo>
                    <a:pt x="0" y="439204"/>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457200" marR="0" lvl="1" indent="0" algn="ctr" rtl="0">
                <a:spcBef>
                  <a:spcPts val="0"/>
                </a:spcBef>
                <a:spcAft>
                  <a:spcPts val="0"/>
                </a:spcAft>
                <a:buNone/>
              </a:pPr>
              <a:r>
                <a:rPr lang="en-US" sz="5400" dirty="0">
                  <a:solidFill>
                    <a:schemeClr val="lt1"/>
                  </a:solidFill>
                  <a:latin typeface="Calibri"/>
                  <a:ea typeface="Calibri"/>
                  <a:cs typeface="Calibri"/>
                  <a:sym typeface="Calibri"/>
                </a:rPr>
                <a:t>PROPOSED SYSTEM</a:t>
              </a:r>
              <a:endParaRPr lang="en-US" dirty="0"/>
            </a:p>
            <a:p>
              <a:pPr marL="457200" marR="0" lvl="1" indent="0" algn="ctr" rtl="0">
                <a:spcBef>
                  <a:spcPts val="0"/>
                </a:spcBef>
                <a:spcAft>
                  <a:spcPts val="0"/>
                </a:spcAft>
                <a:buNone/>
              </a:pPr>
              <a:endParaRPr sz="5400" b="0" i="0" u="none" strike="noStrike" cap="none" dirty="0">
                <a:solidFill>
                  <a:schemeClr val="lt1"/>
                </a:solidFill>
                <a:latin typeface="Calibri"/>
                <a:ea typeface="Calibri"/>
                <a:cs typeface="Calibri"/>
                <a:sym typeface="Calibri"/>
              </a:endParaRPr>
            </a:p>
            <a:p>
              <a:pPr marL="457200" marR="0" lvl="1" indent="0" algn="ctr" rtl="0">
                <a:spcBef>
                  <a:spcPts val="0"/>
                </a:spcBef>
                <a:spcAft>
                  <a:spcPts val="0"/>
                </a:spcAft>
                <a:buNone/>
              </a:pPr>
              <a:endParaRPr sz="5400" b="0" i="0" u="none" strike="noStrike" cap="none" dirty="0">
                <a:solidFill>
                  <a:schemeClr val="lt1"/>
                </a:solidFill>
                <a:latin typeface="Calibri"/>
                <a:ea typeface="Calibri"/>
                <a:cs typeface="Calibri"/>
                <a:sym typeface="Calibri"/>
              </a:endParaRPr>
            </a:p>
            <a:p>
              <a:pPr marL="457200" marR="0" lvl="1" indent="0" algn="ctr" rtl="0">
                <a:spcBef>
                  <a:spcPts val="0"/>
                </a:spcBef>
                <a:spcAft>
                  <a:spcPts val="0"/>
                </a:spcAft>
                <a:buNone/>
              </a:pPr>
              <a:endParaRPr sz="2000" b="0" i="0" u="none" strike="noStrike" cap="none" dirty="0">
                <a:solidFill>
                  <a:schemeClr val="lt1"/>
                </a:solidFill>
                <a:latin typeface="Calibri"/>
                <a:ea typeface="Calibri"/>
                <a:cs typeface="Calibri"/>
                <a:sym typeface="Calibri"/>
              </a:endParaRPr>
            </a:p>
          </p:txBody>
        </p:sp>
        <p:sp>
          <p:nvSpPr>
            <p:cNvPr id="214" name="Google Shape;214;p19"/>
            <p:cNvSpPr/>
            <p:nvPr/>
          </p:nvSpPr>
          <p:spPr>
            <a:xfrm>
              <a:off x="3800173" y="8640158"/>
              <a:ext cx="229359" cy="439420"/>
            </a:xfrm>
            <a:custGeom>
              <a:avLst/>
              <a:gdLst/>
              <a:ahLst/>
              <a:cxnLst/>
              <a:rect l="l" t="t" r="r" b="b"/>
              <a:pathLst>
                <a:path w="439420" h="439420" extrusionOk="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2" name="TextBox 1">
            <a:extLst>
              <a:ext uri="{FF2B5EF4-FFF2-40B4-BE49-F238E27FC236}">
                <a16:creationId xmlns:a16="http://schemas.microsoft.com/office/drawing/2014/main" id="{B5380182-1847-F3A5-770A-109A583DA3A9}"/>
              </a:ext>
            </a:extLst>
          </p:cNvPr>
          <p:cNvSpPr txBox="1"/>
          <p:nvPr/>
        </p:nvSpPr>
        <p:spPr>
          <a:xfrm>
            <a:off x="1491916" y="2708124"/>
            <a:ext cx="16395240" cy="5829481"/>
          </a:xfrm>
          <a:prstGeom prst="rect">
            <a:avLst/>
          </a:prstGeom>
          <a:noFill/>
        </p:spPr>
        <p:txBody>
          <a:bodyPr wrap="square" rtlCol="0">
            <a:spAutoFit/>
          </a:bodyPr>
          <a:lstStyle/>
          <a:p>
            <a:pPr marL="457200" indent="-457200" algn="just">
              <a:lnSpc>
                <a:spcPct val="150000"/>
              </a:lnSpc>
              <a:buSzPct val="103000"/>
              <a:buFont typeface="Wingdings" panose="05000000000000000000" pitchFamily="2" charset="2"/>
              <a:buChar char="Ø"/>
            </a:pPr>
            <a:r>
              <a:rPr lang="en-US" sz="2800" dirty="0"/>
              <a:t>The proposed system aims to develop a sentiment analysis model for Twitter data using machine learning techniques (Supervised learning approach ) to identify the emotions in the data. </a:t>
            </a:r>
          </a:p>
          <a:p>
            <a:pPr marL="457200" indent="-457200" algn="just">
              <a:lnSpc>
                <a:spcPct val="150000"/>
              </a:lnSpc>
              <a:buSzPct val="103000"/>
              <a:buFont typeface="Wingdings" panose="05000000000000000000" pitchFamily="2" charset="2"/>
              <a:buChar char="Ø"/>
            </a:pPr>
            <a:endParaRPr lang="en-US" sz="2800" dirty="0"/>
          </a:p>
          <a:p>
            <a:pPr marL="457200" indent="-457200" algn="just">
              <a:lnSpc>
                <a:spcPct val="150000"/>
              </a:lnSpc>
              <a:buSzPct val="103000"/>
              <a:buFont typeface="Wingdings" panose="05000000000000000000" pitchFamily="2" charset="2"/>
              <a:buChar char="Ø"/>
            </a:pPr>
            <a:r>
              <a:rPr lang="en-US" sz="2800" dirty="0"/>
              <a:t>Machine learning algorithms like Logistic Regression, SVM, Naïve Bayes, Random Forest, </a:t>
            </a:r>
            <a:r>
              <a:rPr lang="en-US" sz="2800" dirty="0" err="1"/>
              <a:t>XGBoost</a:t>
            </a:r>
            <a:r>
              <a:rPr lang="en-US" sz="2800" dirty="0"/>
              <a:t> are used for implementation and comparative analysis.</a:t>
            </a:r>
          </a:p>
          <a:p>
            <a:pPr marL="457200" indent="-457200" algn="just">
              <a:lnSpc>
                <a:spcPct val="150000"/>
              </a:lnSpc>
              <a:buSzPct val="103000"/>
              <a:buFont typeface="Wingdings" panose="05000000000000000000" pitchFamily="2" charset="2"/>
              <a:buChar char="Ø"/>
            </a:pPr>
            <a:endParaRPr lang="en-US" sz="2800" dirty="0"/>
          </a:p>
          <a:p>
            <a:pPr marL="457200" indent="-457200" algn="just">
              <a:lnSpc>
                <a:spcPct val="150000"/>
              </a:lnSpc>
              <a:buSzPct val="103000"/>
              <a:buFont typeface="Wingdings" panose="05000000000000000000" pitchFamily="2" charset="2"/>
              <a:buChar char="Ø"/>
            </a:pPr>
            <a:r>
              <a:rPr lang="en-US" sz="2800" b="1" dirty="0"/>
              <a:t>ADVANTAGES: </a:t>
            </a:r>
            <a:r>
              <a:rPr lang="en-US" sz="2800" dirty="0"/>
              <a:t>ML &amp; NLP techniques together provide improved accuracy, adaptability, scalability, computational insights, flexibility, and automation in predicting results in a variety of contexts.</a:t>
            </a:r>
          </a:p>
          <a:p>
            <a:pPr algn="just">
              <a:lnSpc>
                <a:spcPct val="150000"/>
              </a:lnSpc>
              <a:buSzPct val="103000"/>
            </a:pPr>
            <a:endParaRPr lang="en-US" sz="2800" dirty="0"/>
          </a:p>
        </p:txBody>
      </p:sp>
    </p:spTree>
    <p:extLst>
      <p:ext uri="{BB962C8B-B14F-4D97-AF65-F5344CB8AC3E}">
        <p14:creationId xmlns:p14="http://schemas.microsoft.com/office/powerpoint/2010/main" val="33013724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22"/>
          <p:cNvSpPr txBox="1">
            <a:spLocks noGrp="1"/>
          </p:cNvSpPr>
          <p:nvPr>
            <p:ph type="sldNum" idx="12"/>
          </p:nvPr>
        </p:nvSpPr>
        <p:spPr>
          <a:xfrm>
            <a:off x="13426034" y="9911198"/>
            <a:ext cx="4277320" cy="5693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3200">
                <a:solidFill>
                  <a:schemeClr val="lt1"/>
                </a:solidFill>
              </a:rPr>
              <a:t>11</a:t>
            </a:fld>
            <a:endParaRPr sz="3200">
              <a:solidFill>
                <a:schemeClr val="lt1"/>
              </a:solidFill>
            </a:endParaRPr>
          </a:p>
        </p:txBody>
      </p:sp>
      <p:grpSp>
        <p:nvGrpSpPr>
          <p:cNvPr id="257" name="Google Shape;257;p22"/>
          <p:cNvGrpSpPr/>
          <p:nvPr/>
        </p:nvGrpSpPr>
        <p:grpSpPr>
          <a:xfrm>
            <a:off x="-2" y="9568581"/>
            <a:ext cx="19010314" cy="1112119"/>
            <a:chOff x="-2" y="9568581"/>
            <a:chExt cx="19010314" cy="1112119"/>
          </a:xfrm>
        </p:grpSpPr>
        <p:grpSp>
          <p:nvGrpSpPr>
            <p:cNvPr id="258" name="Google Shape;258;p22"/>
            <p:cNvGrpSpPr/>
            <p:nvPr/>
          </p:nvGrpSpPr>
          <p:grpSpPr>
            <a:xfrm>
              <a:off x="-2" y="9568581"/>
              <a:ext cx="19010314" cy="1112119"/>
              <a:chOff x="-324645" y="2222500"/>
              <a:chExt cx="22261686" cy="1302327"/>
            </a:xfrm>
          </p:grpSpPr>
          <p:sp>
            <p:nvSpPr>
              <p:cNvPr id="259" name="Google Shape;259;p22"/>
              <p:cNvSpPr/>
              <p:nvPr/>
            </p:nvSpPr>
            <p:spPr>
              <a:xfrm>
                <a:off x="-324645" y="2222500"/>
                <a:ext cx="17644827" cy="1302327"/>
              </a:xfrm>
              <a:custGeom>
                <a:avLst/>
                <a:gdLst/>
                <a:ahLst/>
                <a:cxnLst/>
                <a:rect l="l" t="t" r="r" b="b"/>
                <a:pathLst>
                  <a:path w="1892300" h="440055" extrusionOk="0">
                    <a:moveTo>
                      <a:pt x="0" y="439737"/>
                    </a:moveTo>
                    <a:lnTo>
                      <a:pt x="1892300" y="439737"/>
                    </a:lnTo>
                    <a:lnTo>
                      <a:pt x="1892300" y="0"/>
                    </a:lnTo>
                    <a:lnTo>
                      <a:pt x="0" y="0"/>
                    </a:lnTo>
                    <a:lnTo>
                      <a:pt x="0" y="439737"/>
                    </a:lnTo>
                    <a:close/>
                  </a:path>
                </a:pathLst>
              </a:custGeom>
              <a:solidFill>
                <a:srgbClr val="FFF2C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60" name="Google Shape;260;p22"/>
              <p:cNvSpPr/>
              <p:nvPr/>
            </p:nvSpPr>
            <p:spPr>
              <a:xfrm>
                <a:off x="20621789" y="2222500"/>
                <a:ext cx="1315252" cy="1302327"/>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F8200"/>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261" name="Google Shape;261;p22"/>
            <p:cNvSpPr/>
            <p:nvPr/>
          </p:nvSpPr>
          <p:spPr>
            <a:xfrm>
              <a:off x="15067756" y="9568581"/>
              <a:ext cx="2819400" cy="1112119"/>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EE599"/>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262" name="Google Shape;262;p22"/>
          <p:cNvSpPr txBox="1"/>
          <p:nvPr/>
        </p:nvSpPr>
        <p:spPr>
          <a:xfrm>
            <a:off x="665956" y="9771598"/>
            <a:ext cx="11277600" cy="70788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000" dirty="0">
                <a:solidFill>
                  <a:schemeClr val="dk1"/>
                </a:solidFill>
                <a:latin typeface="Times New Roman"/>
                <a:ea typeface="Times New Roman"/>
                <a:cs typeface="Times New Roman"/>
                <a:sym typeface="Times New Roman"/>
              </a:rPr>
              <a:t>Twitter Sentiment Analysis</a:t>
            </a:r>
            <a:endParaRPr dirty="0"/>
          </a:p>
        </p:txBody>
      </p:sp>
      <p:sp>
        <p:nvSpPr>
          <p:cNvPr id="264" name="Google Shape;264;p22"/>
          <p:cNvSpPr txBox="1"/>
          <p:nvPr/>
        </p:nvSpPr>
        <p:spPr>
          <a:xfrm>
            <a:off x="17658556" y="9994900"/>
            <a:ext cx="1123156" cy="269008"/>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3200">
                <a:solidFill>
                  <a:schemeClr val="lt1"/>
                </a:solidFill>
                <a:latin typeface="Calibri"/>
                <a:ea typeface="Calibri"/>
                <a:cs typeface="Calibri"/>
                <a:sym typeface="Calibri"/>
              </a:rPr>
              <a:t>11</a:t>
            </a:fld>
            <a:endParaRPr sz="1870">
              <a:solidFill>
                <a:schemeClr val="lt1"/>
              </a:solidFill>
              <a:latin typeface="Calibri"/>
              <a:ea typeface="Calibri"/>
              <a:cs typeface="Calibri"/>
              <a:sym typeface="Calibri"/>
            </a:endParaRPr>
          </a:p>
        </p:txBody>
      </p:sp>
      <p:grpSp>
        <p:nvGrpSpPr>
          <p:cNvPr id="265" name="Google Shape;265;p22"/>
          <p:cNvGrpSpPr/>
          <p:nvPr/>
        </p:nvGrpSpPr>
        <p:grpSpPr>
          <a:xfrm>
            <a:off x="-26281" y="774700"/>
            <a:ext cx="15071695" cy="827992"/>
            <a:chOff x="-16184" y="8640158"/>
            <a:chExt cx="4045716" cy="439420"/>
          </a:xfrm>
        </p:grpSpPr>
        <p:sp>
          <p:nvSpPr>
            <p:cNvPr id="266" name="Google Shape;266;p22"/>
            <p:cNvSpPr/>
            <p:nvPr/>
          </p:nvSpPr>
          <p:spPr>
            <a:xfrm>
              <a:off x="-16184" y="8640158"/>
              <a:ext cx="3923363" cy="439420"/>
            </a:xfrm>
            <a:custGeom>
              <a:avLst/>
              <a:gdLst/>
              <a:ahLst/>
              <a:cxnLst/>
              <a:rect l="l" t="t" r="r" b="b"/>
              <a:pathLst>
                <a:path w="3844925" h="439420" extrusionOk="0">
                  <a:moveTo>
                    <a:pt x="0" y="439204"/>
                  </a:moveTo>
                  <a:lnTo>
                    <a:pt x="3844798" y="439204"/>
                  </a:lnTo>
                  <a:lnTo>
                    <a:pt x="3844798" y="0"/>
                  </a:lnTo>
                  <a:lnTo>
                    <a:pt x="0" y="0"/>
                  </a:lnTo>
                  <a:lnTo>
                    <a:pt x="0" y="439204"/>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457200" marR="0" lvl="1" indent="0" algn="ctr" rtl="0">
                <a:spcBef>
                  <a:spcPts val="0"/>
                </a:spcBef>
                <a:spcAft>
                  <a:spcPts val="0"/>
                </a:spcAft>
                <a:buNone/>
              </a:pPr>
              <a:r>
                <a:rPr lang="en-US" sz="5400" dirty="0">
                  <a:solidFill>
                    <a:schemeClr val="lt1"/>
                  </a:solidFill>
                  <a:latin typeface="Calibri"/>
                  <a:ea typeface="Calibri"/>
                  <a:cs typeface="Calibri"/>
                  <a:sym typeface="Calibri"/>
                </a:rPr>
                <a:t>MODULES</a:t>
              </a:r>
              <a:endParaRPr lang="en-US" dirty="0"/>
            </a:p>
            <a:p>
              <a:pPr marL="457200" marR="0" lvl="1" indent="0" algn="ctr" rtl="0">
                <a:spcBef>
                  <a:spcPts val="0"/>
                </a:spcBef>
                <a:spcAft>
                  <a:spcPts val="0"/>
                </a:spcAft>
                <a:buNone/>
              </a:pPr>
              <a:endParaRPr sz="5400" b="0" i="0" u="none" strike="noStrike" cap="none" dirty="0">
                <a:solidFill>
                  <a:schemeClr val="lt1"/>
                </a:solidFill>
                <a:latin typeface="Calibri"/>
                <a:ea typeface="Calibri"/>
                <a:cs typeface="Calibri"/>
                <a:sym typeface="Calibri"/>
              </a:endParaRPr>
            </a:p>
            <a:p>
              <a:pPr marL="457200" marR="0" lvl="1" indent="0" algn="ctr" rtl="0">
                <a:spcBef>
                  <a:spcPts val="0"/>
                </a:spcBef>
                <a:spcAft>
                  <a:spcPts val="0"/>
                </a:spcAft>
                <a:buNone/>
              </a:pPr>
              <a:endParaRPr sz="5400" b="0" i="0" u="none" strike="noStrike" cap="none" dirty="0">
                <a:solidFill>
                  <a:schemeClr val="lt1"/>
                </a:solidFill>
                <a:latin typeface="Calibri"/>
                <a:ea typeface="Calibri"/>
                <a:cs typeface="Calibri"/>
                <a:sym typeface="Calibri"/>
              </a:endParaRPr>
            </a:p>
            <a:p>
              <a:pPr marL="457200" marR="0" lvl="1" indent="0" algn="ctr" rtl="0">
                <a:spcBef>
                  <a:spcPts val="0"/>
                </a:spcBef>
                <a:spcAft>
                  <a:spcPts val="0"/>
                </a:spcAft>
                <a:buNone/>
              </a:pPr>
              <a:endParaRPr sz="5400" b="0" i="0" u="none" strike="noStrike" cap="none" dirty="0">
                <a:solidFill>
                  <a:schemeClr val="lt1"/>
                </a:solidFill>
                <a:latin typeface="Calibri"/>
                <a:ea typeface="Calibri"/>
                <a:cs typeface="Calibri"/>
                <a:sym typeface="Calibri"/>
              </a:endParaRPr>
            </a:p>
            <a:p>
              <a:pPr marL="457200" marR="0" lvl="1" indent="0" algn="ctr" rtl="0">
                <a:spcBef>
                  <a:spcPts val="0"/>
                </a:spcBef>
                <a:spcAft>
                  <a:spcPts val="0"/>
                </a:spcAft>
                <a:buNone/>
              </a:pPr>
              <a:endParaRPr sz="2000" b="0" i="0" u="none" strike="noStrike" cap="none" dirty="0">
                <a:solidFill>
                  <a:schemeClr val="lt1"/>
                </a:solidFill>
                <a:latin typeface="Calibri"/>
                <a:ea typeface="Calibri"/>
                <a:cs typeface="Calibri"/>
                <a:sym typeface="Calibri"/>
              </a:endParaRPr>
            </a:p>
          </p:txBody>
        </p:sp>
        <p:sp>
          <p:nvSpPr>
            <p:cNvPr id="267" name="Google Shape;267;p22"/>
            <p:cNvSpPr/>
            <p:nvPr/>
          </p:nvSpPr>
          <p:spPr>
            <a:xfrm>
              <a:off x="3800173" y="8640158"/>
              <a:ext cx="229359" cy="439420"/>
            </a:xfrm>
            <a:custGeom>
              <a:avLst/>
              <a:gdLst/>
              <a:ahLst/>
              <a:cxnLst/>
              <a:rect l="l" t="t" r="r" b="b"/>
              <a:pathLst>
                <a:path w="439420" h="439420" extrusionOk="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2" name="Cloud 1">
            <a:extLst>
              <a:ext uri="{FF2B5EF4-FFF2-40B4-BE49-F238E27FC236}">
                <a16:creationId xmlns:a16="http://schemas.microsoft.com/office/drawing/2014/main" id="{F35CA592-E08D-3661-7B00-B3B3361B3801}"/>
              </a:ext>
            </a:extLst>
          </p:cNvPr>
          <p:cNvSpPr/>
          <p:nvPr/>
        </p:nvSpPr>
        <p:spPr>
          <a:xfrm>
            <a:off x="2243495" y="6025150"/>
            <a:ext cx="4219073" cy="2358189"/>
          </a:xfrm>
          <a:prstGeom prst="cloud">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2800" b="1" dirty="0"/>
              <a:t>2. Importing Python Libraries</a:t>
            </a:r>
          </a:p>
          <a:p>
            <a:pPr algn="ctr"/>
            <a:endParaRPr lang="en-IN" dirty="0"/>
          </a:p>
        </p:txBody>
      </p:sp>
      <p:sp>
        <p:nvSpPr>
          <p:cNvPr id="3" name="Cloud 2">
            <a:extLst>
              <a:ext uri="{FF2B5EF4-FFF2-40B4-BE49-F238E27FC236}">
                <a16:creationId xmlns:a16="http://schemas.microsoft.com/office/drawing/2014/main" id="{33942B18-A6C2-BDDA-A0E6-288059CECD1B}"/>
              </a:ext>
            </a:extLst>
          </p:cNvPr>
          <p:cNvSpPr/>
          <p:nvPr/>
        </p:nvSpPr>
        <p:spPr>
          <a:xfrm>
            <a:off x="2243495" y="2310061"/>
            <a:ext cx="4219073" cy="2358189"/>
          </a:xfrm>
          <a:prstGeom prst="cloud">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2800" b="1" dirty="0"/>
              <a:t>1. Data Collection</a:t>
            </a:r>
            <a:endParaRPr lang="en-IN" dirty="0"/>
          </a:p>
        </p:txBody>
      </p:sp>
      <p:sp>
        <p:nvSpPr>
          <p:cNvPr id="4" name="Cloud 3">
            <a:extLst>
              <a:ext uri="{FF2B5EF4-FFF2-40B4-BE49-F238E27FC236}">
                <a16:creationId xmlns:a16="http://schemas.microsoft.com/office/drawing/2014/main" id="{CE4D1081-7DF0-EDDA-83E3-59D43FD8F644}"/>
              </a:ext>
            </a:extLst>
          </p:cNvPr>
          <p:cNvSpPr/>
          <p:nvPr/>
        </p:nvSpPr>
        <p:spPr>
          <a:xfrm>
            <a:off x="11585219" y="2336934"/>
            <a:ext cx="4219073" cy="2358189"/>
          </a:xfrm>
          <a:prstGeom prst="cloud">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2800" b="1" dirty="0"/>
              <a:t>3. Pre – processing the dataset</a:t>
            </a:r>
          </a:p>
          <a:p>
            <a:pPr algn="ctr"/>
            <a:endParaRPr lang="en-IN" dirty="0"/>
          </a:p>
        </p:txBody>
      </p:sp>
      <p:sp>
        <p:nvSpPr>
          <p:cNvPr id="5" name="Cloud 4">
            <a:extLst>
              <a:ext uri="{FF2B5EF4-FFF2-40B4-BE49-F238E27FC236}">
                <a16:creationId xmlns:a16="http://schemas.microsoft.com/office/drawing/2014/main" id="{7C68A320-CD4D-9B05-0C4F-1CC4C6627596}"/>
              </a:ext>
            </a:extLst>
          </p:cNvPr>
          <p:cNvSpPr/>
          <p:nvPr/>
        </p:nvSpPr>
        <p:spPr>
          <a:xfrm>
            <a:off x="12081435" y="5998277"/>
            <a:ext cx="4219073" cy="2358189"/>
          </a:xfrm>
          <a:prstGeom prst="cloud">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2800" b="1" dirty="0"/>
              <a:t>4. Exploratory Data Analysis</a:t>
            </a:r>
          </a:p>
          <a:p>
            <a:pPr algn="ctr"/>
            <a:endParaRPr lang="en-I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22"/>
          <p:cNvSpPr txBox="1">
            <a:spLocks noGrp="1"/>
          </p:cNvSpPr>
          <p:nvPr>
            <p:ph type="sldNum" idx="12"/>
          </p:nvPr>
        </p:nvSpPr>
        <p:spPr>
          <a:xfrm>
            <a:off x="13426034" y="9911198"/>
            <a:ext cx="4277320" cy="5693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3200">
                <a:solidFill>
                  <a:schemeClr val="lt1"/>
                </a:solidFill>
              </a:rPr>
              <a:t>12</a:t>
            </a:fld>
            <a:endParaRPr sz="3200">
              <a:solidFill>
                <a:schemeClr val="lt1"/>
              </a:solidFill>
            </a:endParaRPr>
          </a:p>
        </p:txBody>
      </p:sp>
      <p:grpSp>
        <p:nvGrpSpPr>
          <p:cNvPr id="257" name="Google Shape;257;p22"/>
          <p:cNvGrpSpPr/>
          <p:nvPr/>
        </p:nvGrpSpPr>
        <p:grpSpPr>
          <a:xfrm>
            <a:off x="-2" y="9568581"/>
            <a:ext cx="19010314" cy="1112119"/>
            <a:chOff x="-2" y="9568581"/>
            <a:chExt cx="19010314" cy="1112119"/>
          </a:xfrm>
        </p:grpSpPr>
        <p:grpSp>
          <p:nvGrpSpPr>
            <p:cNvPr id="258" name="Google Shape;258;p22"/>
            <p:cNvGrpSpPr/>
            <p:nvPr/>
          </p:nvGrpSpPr>
          <p:grpSpPr>
            <a:xfrm>
              <a:off x="-2" y="9568581"/>
              <a:ext cx="19010314" cy="1112119"/>
              <a:chOff x="-324645" y="2222500"/>
              <a:chExt cx="22261686" cy="1302327"/>
            </a:xfrm>
          </p:grpSpPr>
          <p:sp>
            <p:nvSpPr>
              <p:cNvPr id="259" name="Google Shape;259;p22"/>
              <p:cNvSpPr/>
              <p:nvPr/>
            </p:nvSpPr>
            <p:spPr>
              <a:xfrm>
                <a:off x="-324645" y="2222500"/>
                <a:ext cx="17644827" cy="1302327"/>
              </a:xfrm>
              <a:custGeom>
                <a:avLst/>
                <a:gdLst/>
                <a:ahLst/>
                <a:cxnLst/>
                <a:rect l="l" t="t" r="r" b="b"/>
                <a:pathLst>
                  <a:path w="1892300" h="440055" extrusionOk="0">
                    <a:moveTo>
                      <a:pt x="0" y="439737"/>
                    </a:moveTo>
                    <a:lnTo>
                      <a:pt x="1892300" y="439737"/>
                    </a:lnTo>
                    <a:lnTo>
                      <a:pt x="1892300" y="0"/>
                    </a:lnTo>
                    <a:lnTo>
                      <a:pt x="0" y="0"/>
                    </a:lnTo>
                    <a:lnTo>
                      <a:pt x="0" y="439737"/>
                    </a:lnTo>
                    <a:close/>
                  </a:path>
                </a:pathLst>
              </a:custGeom>
              <a:solidFill>
                <a:srgbClr val="FFF2C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60" name="Google Shape;260;p22"/>
              <p:cNvSpPr/>
              <p:nvPr/>
            </p:nvSpPr>
            <p:spPr>
              <a:xfrm>
                <a:off x="20621789" y="2222500"/>
                <a:ext cx="1315252" cy="1302327"/>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F8200"/>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261" name="Google Shape;261;p22"/>
            <p:cNvSpPr/>
            <p:nvPr/>
          </p:nvSpPr>
          <p:spPr>
            <a:xfrm>
              <a:off x="15067756" y="9568581"/>
              <a:ext cx="2819400" cy="1112119"/>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EE599"/>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262" name="Google Shape;262;p22"/>
          <p:cNvSpPr txBox="1"/>
          <p:nvPr/>
        </p:nvSpPr>
        <p:spPr>
          <a:xfrm>
            <a:off x="665956" y="9771598"/>
            <a:ext cx="11277600" cy="70788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000" dirty="0">
                <a:solidFill>
                  <a:schemeClr val="dk1"/>
                </a:solidFill>
                <a:latin typeface="Times New Roman"/>
                <a:ea typeface="Times New Roman"/>
                <a:cs typeface="Times New Roman"/>
                <a:sym typeface="Times New Roman"/>
              </a:rPr>
              <a:t>Twitter Sentiment Analysis</a:t>
            </a:r>
            <a:endParaRPr dirty="0"/>
          </a:p>
        </p:txBody>
      </p:sp>
      <p:sp>
        <p:nvSpPr>
          <p:cNvPr id="264" name="Google Shape;264;p22"/>
          <p:cNvSpPr txBox="1"/>
          <p:nvPr/>
        </p:nvSpPr>
        <p:spPr>
          <a:xfrm>
            <a:off x="17658556" y="9994900"/>
            <a:ext cx="1123156" cy="269008"/>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3200">
                <a:solidFill>
                  <a:schemeClr val="lt1"/>
                </a:solidFill>
                <a:latin typeface="Calibri"/>
                <a:ea typeface="Calibri"/>
                <a:cs typeface="Calibri"/>
                <a:sym typeface="Calibri"/>
              </a:rPr>
              <a:t>12</a:t>
            </a:fld>
            <a:endParaRPr sz="1870">
              <a:solidFill>
                <a:schemeClr val="lt1"/>
              </a:solidFill>
              <a:latin typeface="Calibri"/>
              <a:ea typeface="Calibri"/>
              <a:cs typeface="Calibri"/>
              <a:sym typeface="Calibri"/>
            </a:endParaRPr>
          </a:p>
        </p:txBody>
      </p:sp>
      <p:grpSp>
        <p:nvGrpSpPr>
          <p:cNvPr id="265" name="Google Shape;265;p22"/>
          <p:cNvGrpSpPr/>
          <p:nvPr/>
        </p:nvGrpSpPr>
        <p:grpSpPr>
          <a:xfrm>
            <a:off x="-26281" y="774700"/>
            <a:ext cx="15071695" cy="827992"/>
            <a:chOff x="-16184" y="8640158"/>
            <a:chExt cx="4045716" cy="439420"/>
          </a:xfrm>
        </p:grpSpPr>
        <p:sp>
          <p:nvSpPr>
            <p:cNvPr id="266" name="Google Shape;266;p22"/>
            <p:cNvSpPr/>
            <p:nvPr/>
          </p:nvSpPr>
          <p:spPr>
            <a:xfrm>
              <a:off x="-16184" y="8640158"/>
              <a:ext cx="3923363" cy="439420"/>
            </a:xfrm>
            <a:custGeom>
              <a:avLst/>
              <a:gdLst/>
              <a:ahLst/>
              <a:cxnLst/>
              <a:rect l="l" t="t" r="r" b="b"/>
              <a:pathLst>
                <a:path w="3844925" h="439420" extrusionOk="0">
                  <a:moveTo>
                    <a:pt x="0" y="439204"/>
                  </a:moveTo>
                  <a:lnTo>
                    <a:pt x="3844798" y="439204"/>
                  </a:lnTo>
                  <a:lnTo>
                    <a:pt x="3844798" y="0"/>
                  </a:lnTo>
                  <a:lnTo>
                    <a:pt x="0" y="0"/>
                  </a:lnTo>
                  <a:lnTo>
                    <a:pt x="0" y="439204"/>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457200" marR="0" lvl="1" indent="0" algn="ctr" rtl="0">
                <a:spcBef>
                  <a:spcPts val="0"/>
                </a:spcBef>
                <a:spcAft>
                  <a:spcPts val="0"/>
                </a:spcAft>
                <a:buNone/>
              </a:pPr>
              <a:r>
                <a:rPr lang="en-US" sz="5400" dirty="0">
                  <a:solidFill>
                    <a:schemeClr val="lt1"/>
                  </a:solidFill>
                  <a:latin typeface="Calibri"/>
                  <a:ea typeface="Calibri"/>
                  <a:cs typeface="Calibri"/>
                  <a:sym typeface="Calibri"/>
                </a:rPr>
                <a:t>MODULES</a:t>
              </a:r>
              <a:endParaRPr lang="en-US" dirty="0"/>
            </a:p>
            <a:p>
              <a:pPr marL="457200" marR="0" lvl="1" indent="0" algn="ctr" rtl="0">
                <a:spcBef>
                  <a:spcPts val="0"/>
                </a:spcBef>
                <a:spcAft>
                  <a:spcPts val="0"/>
                </a:spcAft>
                <a:buNone/>
              </a:pPr>
              <a:endParaRPr sz="5400" b="0" i="0" u="none" strike="noStrike" cap="none" dirty="0">
                <a:solidFill>
                  <a:schemeClr val="lt1"/>
                </a:solidFill>
                <a:latin typeface="Calibri"/>
                <a:ea typeface="Calibri"/>
                <a:cs typeface="Calibri"/>
                <a:sym typeface="Calibri"/>
              </a:endParaRPr>
            </a:p>
            <a:p>
              <a:pPr marL="457200" marR="0" lvl="1" indent="0" algn="ctr" rtl="0">
                <a:spcBef>
                  <a:spcPts val="0"/>
                </a:spcBef>
                <a:spcAft>
                  <a:spcPts val="0"/>
                </a:spcAft>
                <a:buNone/>
              </a:pPr>
              <a:endParaRPr sz="5400" b="0" i="0" u="none" strike="noStrike" cap="none" dirty="0">
                <a:solidFill>
                  <a:schemeClr val="lt1"/>
                </a:solidFill>
                <a:latin typeface="Calibri"/>
                <a:ea typeface="Calibri"/>
                <a:cs typeface="Calibri"/>
                <a:sym typeface="Calibri"/>
              </a:endParaRPr>
            </a:p>
            <a:p>
              <a:pPr marL="457200" marR="0" lvl="1" indent="0" algn="ctr" rtl="0">
                <a:spcBef>
                  <a:spcPts val="0"/>
                </a:spcBef>
                <a:spcAft>
                  <a:spcPts val="0"/>
                </a:spcAft>
                <a:buNone/>
              </a:pPr>
              <a:endParaRPr sz="5400" b="0" i="0" u="none" strike="noStrike" cap="none" dirty="0">
                <a:solidFill>
                  <a:schemeClr val="lt1"/>
                </a:solidFill>
                <a:latin typeface="Calibri"/>
                <a:ea typeface="Calibri"/>
                <a:cs typeface="Calibri"/>
                <a:sym typeface="Calibri"/>
              </a:endParaRPr>
            </a:p>
            <a:p>
              <a:pPr marL="457200" marR="0" lvl="1" indent="0" algn="ctr" rtl="0">
                <a:spcBef>
                  <a:spcPts val="0"/>
                </a:spcBef>
                <a:spcAft>
                  <a:spcPts val="0"/>
                </a:spcAft>
                <a:buNone/>
              </a:pPr>
              <a:endParaRPr sz="2000" b="0" i="0" u="none" strike="noStrike" cap="none" dirty="0">
                <a:solidFill>
                  <a:schemeClr val="lt1"/>
                </a:solidFill>
                <a:latin typeface="Calibri"/>
                <a:ea typeface="Calibri"/>
                <a:cs typeface="Calibri"/>
                <a:sym typeface="Calibri"/>
              </a:endParaRPr>
            </a:p>
          </p:txBody>
        </p:sp>
        <p:sp>
          <p:nvSpPr>
            <p:cNvPr id="267" name="Google Shape;267;p22"/>
            <p:cNvSpPr/>
            <p:nvPr/>
          </p:nvSpPr>
          <p:spPr>
            <a:xfrm>
              <a:off x="3800173" y="8640158"/>
              <a:ext cx="229359" cy="439420"/>
            </a:xfrm>
            <a:custGeom>
              <a:avLst/>
              <a:gdLst/>
              <a:ahLst/>
              <a:cxnLst/>
              <a:rect l="l" t="t" r="r" b="b"/>
              <a:pathLst>
                <a:path w="439420" h="439420" extrusionOk="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2" name="Cloud 1">
            <a:extLst>
              <a:ext uri="{FF2B5EF4-FFF2-40B4-BE49-F238E27FC236}">
                <a16:creationId xmlns:a16="http://schemas.microsoft.com/office/drawing/2014/main" id="{F35CA592-E08D-3661-7B00-B3B3361B3801}"/>
              </a:ext>
            </a:extLst>
          </p:cNvPr>
          <p:cNvSpPr/>
          <p:nvPr/>
        </p:nvSpPr>
        <p:spPr>
          <a:xfrm>
            <a:off x="1860780" y="2276799"/>
            <a:ext cx="4219073" cy="2358189"/>
          </a:xfrm>
          <a:prstGeom prst="cloud">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2800" b="1" dirty="0"/>
              <a:t>5. Feature Generation</a:t>
            </a:r>
          </a:p>
          <a:p>
            <a:pPr algn="ctr"/>
            <a:endParaRPr lang="en-IN" dirty="0"/>
          </a:p>
        </p:txBody>
      </p:sp>
      <p:sp>
        <p:nvSpPr>
          <p:cNvPr id="3" name="Cloud 2">
            <a:extLst>
              <a:ext uri="{FF2B5EF4-FFF2-40B4-BE49-F238E27FC236}">
                <a16:creationId xmlns:a16="http://schemas.microsoft.com/office/drawing/2014/main" id="{33942B18-A6C2-BDDA-A0E6-288059CECD1B}"/>
              </a:ext>
            </a:extLst>
          </p:cNvPr>
          <p:cNvSpPr/>
          <p:nvPr/>
        </p:nvSpPr>
        <p:spPr>
          <a:xfrm>
            <a:off x="1860780" y="6038355"/>
            <a:ext cx="4219073" cy="2358189"/>
          </a:xfrm>
          <a:prstGeom prst="cloud">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2800" b="1" dirty="0"/>
              <a:t>6. Model Training and Testing</a:t>
            </a:r>
            <a:endParaRPr lang="en-IN" sz="2800" dirty="0"/>
          </a:p>
        </p:txBody>
      </p:sp>
      <p:sp>
        <p:nvSpPr>
          <p:cNvPr id="4" name="Cloud 3">
            <a:extLst>
              <a:ext uri="{FF2B5EF4-FFF2-40B4-BE49-F238E27FC236}">
                <a16:creationId xmlns:a16="http://schemas.microsoft.com/office/drawing/2014/main" id="{CE4D1081-7DF0-EDDA-83E3-59D43FD8F644}"/>
              </a:ext>
            </a:extLst>
          </p:cNvPr>
          <p:cNvSpPr/>
          <p:nvPr/>
        </p:nvSpPr>
        <p:spPr>
          <a:xfrm>
            <a:off x="7281662" y="2265991"/>
            <a:ext cx="4219073" cy="2358189"/>
          </a:xfrm>
          <a:prstGeom prst="cloud">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2800" b="1" dirty="0"/>
              <a:t>7. Classification</a:t>
            </a:r>
            <a:endParaRPr lang="en-IN" dirty="0"/>
          </a:p>
        </p:txBody>
      </p:sp>
      <p:sp>
        <p:nvSpPr>
          <p:cNvPr id="5" name="Cloud 4">
            <a:extLst>
              <a:ext uri="{FF2B5EF4-FFF2-40B4-BE49-F238E27FC236}">
                <a16:creationId xmlns:a16="http://schemas.microsoft.com/office/drawing/2014/main" id="{7C68A320-CD4D-9B05-0C4F-1CC4C6627596}"/>
              </a:ext>
            </a:extLst>
          </p:cNvPr>
          <p:cNvSpPr/>
          <p:nvPr/>
        </p:nvSpPr>
        <p:spPr>
          <a:xfrm>
            <a:off x="12719040" y="3793604"/>
            <a:ext cx="5184611" cy="2753489"/>
          </a:xfrm>
          <a:prstGeom prst="cloud">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2800" b="1" dirty="0"/>
              <a:t>9. Visualizing the results through bar charts and graphs</a:t>
            </a:r>
            <a:endParaRPr lang="en-IN" sz="2800" dirty="0"/>
          </a:p>
        </p:txBody>
      </p:sp>
      <p:sp>
        <p:nvSpPr>
          <p:cNvPr id="6" name="Cloud 5">
            <a:extLst>
              <a:ext uri="{FF2B5EF4-FFF2-40B4-BE49-F238E27FC236}">
                <a16:creationId xmlns:a16="http://schemas.microsoft.com/office/drawing/2014/main" id="{174AF08B-D7A5-BB92-05D1-E053EF8BEE85}"/>
              </a:ext>
            </a:extLst>
          </p:cNvPr>
          <p:cNvSpPr/>
          <p:nvPr/>
        </p:nvSpPr>
        <p:spPr>
          <a:xfrm>
            <a:off x="7395619" y="6038355"/>
            <a:ext cx="4219073" cy="2358189"/>
          </a:xfrm>
          <a:prstGeom prst="cloud">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2800" b="1" dirty="0"/>
              <a:t>8. Performance Evaluation</a:t>
            </a:r>
          </a:p>
          <a:p>
            <a:pPr algn="ctr"/>
            <a:endParaRPr lang="en-IN" dirty="0"/>
          </a:p>
        </p:txBody>
      </p:sp>
    </p:spTree>
    <p:extLst>
      <p:ext uri="{BB962C8B-B14F-4D97-AF65-F5344CB8AC3E}">
        <p14:creationId xmlns:p14="http://schemas.microsoft.com/office/powerpoint/2010/main" val="1748374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17"/>
          <p:cNvSpPr txBox="1">
            <a:spLocks noGrp="1"/>
          </p:cNvSpPr>
          <p:nvPr>
            <p:ph type="sldNum" idx="12"/>
          </p:nvPr>
        </p:nvSpPr>
        <p:spPr>
          <a:xfrm>
            <a:off x="13426034" y="9911198"/>
            <a:ext cx="4277320" cy="5693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3200">
                <a:solidFill>
                  <a:schemeClr val="lt1"/>
                </a:solidFill>
              </a:rPr>
              <a:t>13</a:t>
            </a:fld>
            <a:endParaRPr sz="3200">
              <a:solidFill>
                <a:schemeClr val="lt1"/>
              </a:solidFill>
            </a:endParaRPr>
          </a:p>
        </p:txBody>
      </p:sp>
      <p:grpSp>
        <p:nvGrpSpPr>
          <p:cNvPr id="169" name="Google Shape;169;p17"/>
          <p:cNvGrpSpPr/>
          <p:nvPr/>
        </p:nvGrpSpPr>
        <p:grpSpPr>
          <a:xfrm>
            <a:off x="-2" y="9568581"/>
            <a:ext cx="19010314" cy="1112119"/>
            <a:chOff x="-2" y="9568581"/>
            <a:chExt cx="19010314" cy="1112119"/>
          </a:xfrm>
        </p:grpSpPr>
        <p:grpSp>
          <p:nvGrpSpPr>
            <p:cNvPr id="170" name="Google Shape;170;p17"/>
            <p:cNvGrpSpPr/>
            <p:nvPr/>
          </p:nvGrpSpPr>
          <p:grpSpPr>
            <a:xfrm>
              <a:off x="-2" y="9568581"/>
              <a:ext cx="19010314" cy="1112119"/>
              <a:chOff x="-324645" y="2222500"/>
              <a:chExt cx="22261686" cy="1302327"/>
            </a:xfrm>
          </p:grpSpPr>
          <p:sp>
            <p:nvSpPr>
              <p:cNvPr id="171" name="Google Shape;171;p17"/>
              <p:cNvSpPr/>
              <p:nvPr/>
            </p:nvSpPr>
            <p:spPr>
              <a:xfrm>
                <a:off x="-324645" y="2222500"/>
                <a:ext cx="17644827" cy="1302327"/>
              </a:xfrm>
              <a:custGeom>
                <a:avLst/>
                <a:gdLst/>
                <a:ahLst/>
                <a:cxnLst/>
                <a:rect l="l" t="t" r="r" b="b"/>
                <a:pathLst>
                  <a:path w="1892300" h="440055" extrusionOk="0">
                    <a:moveTo>
                      <a:pt x="0" y="439737"/>
                    </a:moveTo>
                    <a:lnTo>
                      <a:pt x="1892300" y="439737"/>
                    </a:lnTo>
                    <a:lnTo>
                      <a:pt x="1892300" y="0"/>
                    </a:lnTo>
                    <a:lnTo>
                      <a:pt x="0" y="0"/>
                    </a:lnTo>
                    <a:lnTo>
                      <a:pt x="0" y="439737"/>
                    </a:lnTo>
                    <a:close/>
                  </a:path>
                </a:pathLst>
              </a:custGeom>
              <a:solidFill>
                <a:srgbClr val="FFF2C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2" name="Google Shape;172;p17"/>
              <p:cNvSpPr/>
              <p:nvPr/>
            </p:nvSpPr>
            <p:spPr>
              <a:xfrm>
                <a:off x="20621789" y="2222500"/>
                <a:ext cx="1315252" cy="1302327"/>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F8200"/>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73" name="Google Shape;173;p17"/>
            <p:cNvSpPr/>
            <p:nvPr/>
          </p:nvSpPr>
          <p:spPr>
            <a:xfrm>
              <a:off x="15067756" y="9568581"/>
              <a:ext cx="2819400" cy="1112119"/>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EE599"/>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74" name="Google Shape;174;p17"/>
          <p:cNvSpPr txBox="1"/>
          <p:nvPr/>
        </p:nvSpPr>
        <p:spPr>
          <a:xfrm>
            <a:off x="665956" y="9771598"/>
            <a:ext cx="11277600" cy="70788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000" dirty="0">
                <a:solidFill>
                  <a:schemeClr val="dk1"/>
                </a:solidFill>
                <a:latin typeface="Times New Roman"/>
                <a:ea typeface="Times New Roman"/>
                <a:cs typeface="Times New Roman"/>
                <a:sym typeface="Times New Roman"/>
              </a:rPr>
              <a:t>Twitter Sentiment Analysis</a:t>
            </a:r>
            <a:endParaRPr dirty="0"/>
          </a:p>
        </p:txBody>
      </p:sp>
      <p:sp>
        <p:nvSpPr>
          <p:cNvPr id="176" name="Google Shape;176;p17"/>
          <p:cNvSpPr txBox="1"/>
          <p:nvPr/>
        </p:nvSpPr>
        <p:spPr>
          <a:xfrm>
            <a:off x="18115756" y="9911199"/>
            <a:ext cx="575041" cy="388502"/>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r>
              <a:rPr lang="en-IN" sz="2800" dirty="0">
                <a:solidFill>
                  <a:schemeClr val="lt1"/>
                </a:solidFill>
                <a:latin typeface="Calibri"/>
                <a:ea typeface="Calibri"/>
                <a:cs typeface="Calibri"/>
                <a:sym typeface="Calibri"/>
              </a:rPr>
              <a:t>13</a:t>
            </a:r>
            <a:endParaRPr sz="2800" dirty="0">
              <a:solidFill>
                <a:schemeClr val="lt1"/>
              </a:solidFill>
              <a:latin typeface="Calibri"/>
              <a:ea typeface="Calibri"/>
              <a:cs typeface="Calibri"/>
              <a:sym typeface="Calibri"/>
            </a:endParaRPr>
          </a:p>
        </p:txBody>
      </p:sp>
      <p:grpSp>
        <p:nvGrpSpPr>
          <p:cNvPr id="177" name="Google Shape;177;p17"/>
          <p:cNvGrpSpPr/>
          <p:nvPr/>
        </p:nvGrpSpPr>
        <p:grpSpPr>
          <a:xfrm>
            <a:off x="-3939" y="511324"/>
            <a:ext cx="15071695" cy="827992"/>
            <a:chOff x="-16184" y="8640158"/>
            <a:chExt cx="4045716" cy="439420"/>
          </a:xfrm>
        </p:grpSpPr>
        <p:sp>
          <p:nvSpPr>
            <p:cNvPr id="178" name="Google Shape;178;p17"/>
            <p:cNvSpPr/>
            <p:nvPr/>
          </p:nvSpPr>
          <p:spPr>
            <a:xfrm>
              <a:off x="-16184" y="8640158"/>
              <a:ext cx="3923363" cy="439420"/>
            </a:xfrm>
            <a:custGeom>
              <a:avLst/>
              <a:gdLst/>
              <a:ahLst/>
              <a:cxnLst/>
              <a:rect l="l" t="t" r="r" b="b"/>
              <a:pathLst>
                <a:path w="3844925" h="439420" extrusionOk="0">
                  <a:moveTo>
                    <a:pt x="0" y="439204"/>
                  </a:moveTo>
                  <a:lnTo>
                    <a:pt x="3844798" y="439204"/>
                  </a:lnTo>
                  <a:lnTo>
                    <a:pt x="3844798" y="0"/>
                  </a:lnTo>
                  <a:lnTo>
                    <a:pt x="0" y="0"/>
                  </a:lnTo>
                  <a:lnTo>
                    <a:pt x="0" y="439204"/>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457200" marR="0" lvl="1" indent="0" algn="ctr" rtl="0">
                <a:spcBef>
                  <a:spcPts val="0"/>
                </a:spcBef>
                <a:spcAft>
                  <a:spcPts val="0"/>
                </a:spcAft>
                <a:buNone/>
              </a:pPr>
              <a:r>
                <a:rPr lang="en-US" sz="5400" b="0" i="0" u="none" strike="noStrike" cap="none" dirty="0">
                  <a:solidFill>
                    <a:schemeClr val="lt1"/>
                  </a:solidFill>
                  <a:latin typeface="Calibri"/>
                  <a:ea typeface="Calibri"/>
                  <a:cs typeface="Calibri"/>
                  <a:sym typeface="Calibri"/>
                </a:rPr>
                <a:t> ARCHITECTURE</a:t>
              </a:r>
              <a:endParaRPr lang="en-US" dirty="0"/>
            </a:p>
            <a:p>
              <a:pPr marL="457200" marR="0" lvl="1" indent="0" algn="ctr" rtl="0">
                <a:spcBef>
                  <a:spcPts val="0"/>
                </a:spcBef>
                <a:spcAft>
                  <a:spcPts val="0"/>
                </a:spcAft>
                <a:buNone/>
              </a:pPr>
              <a:endParaRPr sz="2000" b="0" i="0" u="none" strike="noStrike" cap="none" dirty="0">
                <a:solidFill>
                  <a:schemeClr val="lt1"/>
                </a:solidFill>
                <a:latin typeface="Calibri"/>
                <a:ea typeface="Calibri"/>
                <a:cs typeface="Calibri"/>
                <a:sym typeface="Calibri"/>
              </a:endParaRPr>
            </a:p>
          </p:txBody>
        </p:sp>
        <p:sp>
          <p:nvSpPr>
            <p:cNvPr id="179" name="Google Shape;179;p17"/>
            <p:cNvSpPr/>
            <p:nvPr/>
          </p:nvSpPr>
          <p:spPr>
            <a:xfrm>
              <a:off x="3800173" y="8640158"/>
              <a:ext cx="229359" cy="439420"/>
            </a:xfrm>
            <a:custGeom>
              <a:avLst/>
              <a:gdLst/>
              <a:ahLst/>
              <a:cxnLst/>
              <a:rect l="l" t="t" r="r" b="b"/>
              <a:pathLst>
                <a:path w="439420" h="439420" extrusionOk="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pic>
        <p:nvPicPr>
          <p:cNvPr id="2" name="Picture 1">
            <a:extLst>
              <a:ext uri="{FF2B5EF4-FFF2-40B4-BE49-F238E27FC236}">
                <a16:creationId xmlns:a16="http://schemas.microsoft.com/office/drawing/2014/main" id="{02920532-1ECB-5228-0DEA-EB1B3AD49F3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70736" y="1542333"/>
            <a:ext cx="11668840" cy="7056000"/>
          </a:xfrm>
          <a:prstGeom prst="rect">
            <a:avLst/>
          </a:prstGeom>
        </p:spPr>
      </p:pic>
      <p:sp>
        <p:nvSpPr>
          <p:cNvPr id="4" name="TextBox 3">
            <a:extLst>
              <a:ext uri="{FF2B5EF4-FFF2-40B4-BE49-F238E27FC236}">
                <a16:creationId xmlns:a16="http://schemas.microsoft.com/office/drawing/2014/main" id="{2C18AEBB-4734-6425-2E8E-17496AFCADFB}"/>
              </a:ext>
            </a:extLst>
          </p:cNvPr>
          <p:cNvSpPr txBox="1"/>
          <p:nvPr/>
        </p:nvSpPr>
        <p:spPr>
          <a:xfrm>
            <a:off x="850232" y="8855242"/>
            <a:ext cx="18160081" cy="677108"/>
          </a:xfrm>
          <a:prstGeom prst="rect">
            <a:avLst/>
          </a:prstGeom>
          <a:noFill/>
        </p:spPr>
        <p:txBody>
          <a:bodyPr wrap="square" rtlCol="0">
            <a:spAutoFit/>
          </a:bodyPr>
          <a:lstStyle/>
          <a:p>
            <a:pPr algn="ctr"/>
            <a:r>
              <a:rPr lang="en-US" sz="2400" b="1" i="1" dirty="0">
                <a:effectLst/>
                <a:latin typeface="Times New Roman" panose="02020603050405020304" pitchFamily="18" charset="0"/>
                <a:ea typeface="Times New Roman" panose="02020603050405020304" pitchFamily="18" charset="0"/>
              </a:rPr>
              <a:t>Figure</a:t>
            </a:r>
            <a:r>
              <a:rPr lang="en-US" sz="2400" b="1" i="1" spc="-10" dirty="0">
                <a:effectLst/>
                <a:latin typeface="Times New Roman" panose="02020603050405020304" pitchFamily="18" charset="0"/>
                <a:ea typeface="Times New Roman" panose="02020603050405020304" pitchFamily="18" charset="0"/>
              </a:rPr>
              <a:t> </a:t>
            </a:r>
            <a:r>
              <a:rPr lang="en-US" sz="2400" b="1" i="1" spc="-10" dirty="0">
                <a:latin typeface="Times New Roman" panose="02020603050405020304" pitchFamily="18" charset="0"/>
                <a:ea typeface="Times New Roman" panose="02020603050405020304" pitchFamily="18" charset="0"/>
              </a:rPr>
              <a:t>1</a:t>
            </a:r>
            <a:r>
              <a:rPr lang="en-US" sz="2400" b="1" i="1" dirty="0">
                <a:effectLst/>
                <a:latin typeface="Times New Roman" panose="02020603050405020304" pitchFamily="18" charset="0"/>
                <a:ea typeface="Times New Roman" panose="02020603050405020304" pitchFamily="18" charset="0"/>
              </a:rPr>
              <a:t> An architecture of the system</a:t>
            </a:r>
            <a:endParaRPr lang="en-IN" sz="2400" b="1" i="1" dirty="0">
              <a:effectLst/>
              <a:latin typeface="Times New Roman" panose="02020603050405020304" pitchFamily="18" charset="0"/>
              <a:ea typeface="Times New Roman" panose="02020603050405020304" pitchFamily="18" charset="0"/>
            </a:endParaRPr>
          </a:p>
          <a:p>
            <a:pPr algn="ctr"/>
            <a:endParaRPr lang="en-IN"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17"/>
          <p:cNvSpPr txBox="1">
            <a:spLocks noGrp="1"/>
          </p:cNvSpPr>
          <p:nvPr>
            <p:ph type="sldNum" idx="12"/>
          </p:nvPr>
        </p:nvSpPr>
        <p:spPr>
          <a:xfrm>
            <a:off x="13426034" y="9911198"/>
            <a:ext cx="4277320" cy="5693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3200">
                <a:solidFill>
                  <a:schemeClr val="lt1"/>
                </a:solidFill>
              </a:rPr>
              <a:t>14</a:t>
            </a:fld>
            <a:endParaRPr sz="3200">
              <a:solidFill>
                <a:schemeClr val="lt1"/>
              </a:solidFill>
            </a:endParaRPr>
          </a:p>
        </p:txBody>
      </p:sp>
      <p:grpSp>
        <p:nvGrpSpPr>
          <p:cNvPr id="169" name="Google Shape;169;p17"/>
          <p:cNvGrpSpPr/>
          <p:nvPr/>
        </p:nvGrpSpPr>
        <p:grpSpPr>
          <a:xfrm>
            <a:off x="-2" y="9568581"/>
            <a:ext cx="19010314" cy="1112119"/>
            <a:chOff x="-2" y="9568581"/>
            <a:chExt cx="19010314" cy="1112119"/>
          </a:xfrm>
        </p:grpSpPr>
        <p:grpSp>
          <p:nvGrpSpPr>
            <p:cNvPr id="170" name="Google Shape;170;p17"/>
            <p:cNvGrpSpPr/>
            <p:nvPr/>
          </p:nvGrpSpPr>
          <p:grpSpPr>
            <a:xfrm>
              <a:off x="-2" y="9568581"/>
              <a:ext cx="19010314" cy="1112119"/>
              <a:chOff x="-324645" y="2222500"/>
              <a:chExt cx="22261686" cy="1302327"/>
            </a:xfrm>
          </p:grpSpPr>
          <p:sp>
            <p:nvSpPr>
              <p:cNvPr id="171" name="Google Shape;171;p17"/>
              <p:cNvSpPr/>
              <p:nvPr/>
            </p:nvSpPr>
            <p:spPr>
              <a:xfrm>
                <a:off x="-324645" y="2222500"/>
                <a:ext cx="17644827" cy="1302327"/>
              </a:xfrm>
              <a:custGeom>
                <a:avLst/>
                <a:gdLst/>
                <a:ahLst/>
                <a:cxnLst/>
                <a:rect l="l" t="t" r="r" b="b"/>
                <a:pathLst>
                  <a:path w="1892300" h="440055" extrusionOk="0">
                    <a:moveTo>
                      <a:pt x="0" y="439737"/>
                    </a:moveTo>
                    <a:lnTo>
                      <a:pt x="1892300" y="439737"/>
                    </a:lnTo>
                    <a:lnTo>
                      <a:pt x="1892300" y="0"/>
                    </a:lnTo>
                    <a:lnTo>
                      <a:pt x="0" y="0"/>
                    </a:lnTo>
                    <a:lnTo>
                      <a:pt x="0" y="439737"/>
                    </a:lnTo>
                    <a:close/>
                  </a:path>
                </a:pathLst>
              </a:custGeom>
              <a:solidFill>
                <a:srgbClr val="FFF2C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2" name="Google Shape;172;p17"/>
              <p:cNvSpPr/>
              <p:nvPr/>
            </p:nvSpPr>
            <p:spPr>
              <a:xfrm>
                <a:off x="20621789" y="2222500"/>
                <a:ext cx="1315252" cy="1302327"/>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F8200"/>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73" name="Google Shape;173;p17"/>
            <p:cNvSpPr/>
            <p:nvPr/>
          </p:nvSpPr>
          <p:spPr>
            <a:xfrm>
              <a:off x="15067756" y="9568581"/>
              <a:ext cx="2819400" cy="1112119"/>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EE599"/>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74" name="Google Shape;174;p17"/>
          <p:cNvSpPr txBox="1"/>
          <p:nvPr/>
        </p:nvSpPr>
        <p:spPr>
          <a:xfrm>
            <a:off x="665956" y="9771598"/>
            <a:ext cx="11277600" cy="70788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000" dirty="0">
                <a:solidFill>
                  <a:schemeClr val="dk1"/>
                </a:solidFill>
                <a:latin typeface="Times New Roman"/>
                <a:ea typeface="Times New Roman"/>
                <a:cs typeface="Times New Roman"/>
                <a:sym typeface="Times New Roman"/>
              </a:rPr>
              <a:t>Twitter Sentiment Analysis</a:t>
            </a:r>
            <a:endParaRPr dirty="0"/>
          </a:p>
        </p:txBody>
      </p:sp>
      <p:sp>
        <p:nvSpPr>
          <p:cNvPr id="176" name="Google Shape;176;p17"/>
          <p:cNvSpPr txBox="1"/>
          <p:nvPr/>
        </p:nvSpPr>
        <p:spPr>
          <a:xfrm>
            <a:off x="18115756" y="9911199"/>
            <a:ext cx="575041" cy="388502"/>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r>
              <a:rPr lang="en-IN" sz="2800" dirty="0">
                <a:solidFill>
                  <a:schemeClr val="lt1"/>
                </a:solidFill>
                <a:latin typeface="Calibri"/>
                <a:ea typeface="Calibri"/>
                <a:cs typeface="Calibri"/>
                <a:sym typeface="Calibri"/>
              </a:rPr>
              <a:t>13</a:t>
            </a:r>
            <a:endParaRPr sz="2800" dirty="0">
              <a:solidFill>
                <a:schemeClr val="lt1"/>
              </a:solidFill>
              <a:latin typeface="Calibri"/>
              <a:ea typeface="Calibri"/>
              <a:cs typeface="Calibri"/>
              <a:sym typeface="Calibri"/>
            </a:endParaRPr>
          </a:p>
        </p:txBody>
      </p:sp>
      <p:grpSp>
        <p:nvGrpSpPr>
          <p:cNvPr id="177" name="Google Shape;177;p17"/>
          <p:cNvGrpSpPr/>
          <p:nvPr/>
        </p:nvGrpSpPr>
        <p:grpSpPr>
          <a:xfrm>
            <a:off x="-3939" y="511324"/>
            <a:ext cx="15071695" cy="827992"/>
            <a:chOff x="-16184" y="8640158"/>
            <a:chExt cx="4045716" cy="439420"/>
          </a:xfrm>
        </p:grpSpPr>
        <p:sp>
          <p:nvSpPr>
            <p:cNvPr id="178" name="Google Shape;178;p17"/>
            <p:cNvSpPr/>
            <p:nvPr/>
          </p:nvSpPr>
          <p:spPr>
            <a:xfrm>
              <a:off x="-16184" y="8640158"/>
              <a:ext cx="3923363" cy="439420"/>
            </a:xfrm>
            <a:custGeom>
              <a:avLst/>
              <a:gdLst/>
              <a:ahLst/>
              <a:cxnLst/>
              <a:rect l="l" t="t" r="r" b="b"/>
              <a:pathLst>
                <a:path w="3844925" h="439420" extrusionOk="0">
                  <a:moveTo>
                    <a:pt x="0" y="439204"/>
                  </a:moveTo>
                  <a:lnTo>
                    <a:pt x="3844798" y="439204"/>
                  </a:lnTo>
                  <a:lnTo>
                    <a:pt x="3844798" y="0"/>
                  </a:lnTo>
                  <a:lnTo>
                    <a:pt x="0" y="0"/>
                  </a:lnTo>
                  <a:lnTo>
                    <a:pt x="0" y="439204"/>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457200" marR="0" lvl="1" indent="0" algn="ctr" rtl="0">
                <a:spcBef>
                  <a:spcPts val="0"/>
                </a:spcBef>
                <a:spcAft>
                  <a:spcPts val="0"/>
                </a:spcAft>
                <a:buNone/>
              </a:pPr>
              <a:r>
                <a:rPr lang="en-US" sz="5400" b="0" i="0" u="none" strike="noStrike" cap="none" dirty="0">
                  <a:solidFill>
                    <a:schemeClr val="lt1"/>
                  </a:solidFill>
                  <a:latin typeface="Calibri"/>
                  <a:ea typeface="Calibri"/>
                  <a:cs typeface="Calibri"/>
                  <a:sym typeface="Calibri"/>
                </a:rPr>
                <a:t> ARCHITECTURE</a:t>
              </a:r>
              <a:endParaRPr lang="en-US" dirty="0"/>
            </a:p>
            <a:p>
              <a:pPr marL="457200" marR="0" lvl="1" indent="0" algn="ctr" rtl="0">
                <a:spcBef>
                  <a:spcPts val="0"/>
                </a:spcBef>
                <a:spcAft>
                  <a:spcPts val="0"/>
                </a:spcAft>
                <a:buNone/>
              </a:pPr>
              <a:endParaRPr sz="2000" b="0" i="0" u="none" strike="noStrike" cap="none" dirty="0">
                <a:solidFill>
                  <a:schemeClr val="lt1"/>
                </a:solidFill>
                <a:latin typeface="Calibri"/>
                <a:ea typeface="Calibri"/>
                <a:cs typeface="Calibri"/>
                <a:sym typeface="Calibri"/>
              </a:endParaRPr>
            </a:p>
          </p:txBody>
        </p:sp>
        <p:sp>
          <p:nvSpPr>
            <p:cNvPr id="179" name="Google Shape;179;p17"/>
            <p:cNvSpPr/>
            <p:nvPr/>
          </p:nvSpPr>
          <p:spPr>
            <a:xfrm>
              <a:off x="3800173" y="8640158"/>
              <a:ext cx="229359" cy="439420"/>
            </a:xfrm>
            <a:custGeom>
              <a:avLst/>
              <a:gdLst/>
              <a:ahLst/>
              <a:cxnLst/>
              <a:rect l="l" t="t" r="r" b="b"/>
              <a:pathLst>
                <a:path w="439420" h="439420" extrusionOk="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pic>
        <p:nvPicPr>
          <p:cNvPr id="3" name="Picture 2">
            <a:extLst>
              <a:ext uri="{FF2B5EF4-FFF2-40B4-BE49-F238E27FC236}">
                <a16:creationId xmlns:a16="http://schemas.microsoft.com/office/drawing/2014/main" id="{33236829-A827-8769-4A99-B4AE5655C6D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11354" y="1542333"/>
            <a:ext cx="8553000" cy="7084800"/>
          </a:xfrm>
          <a:prstGeom prst="rect">
            <a:avLst/>
          </a:prstGeom>
        </p:spPr>
      </p:pic>
      <p:sp>
        <p:nvSpPr>
          <p:cNvPr id="4" name="TextBox 3">
            <a:extLst>
              <a:ext uri="{FF2B5EF4-FFF2-40B4-BE49-F238E27FC236}">
                <a16:creationId xmlns:a16="http://schemas.microsoft.com/office/drawing/2014/main" id="{C5FA6727-C919-3470-29C4-92245F99D04B}"/>
              </a:ext>
            </a:extLst>
          </p:cNvPr>
          <p:cNvSpPr txBox="1"/>
          <p:nvPr/>
        </p:nvSpPr>
        <p:spPr>
          <a:xfrm>
            <a:off x="2458453" y="8812513"/>
            <a:ext cx="15657303" cy="677108"/>
          </a:xfrm>
          <a:prstGeom prst="rect">
            <a:avLst/>
          </a:prstGeom>
          <a:noFill/>
        </p:spPr>
        <p:txBody>
          <a:bodyPr wrap="square" rtlCol="0">
            <a:spAutoFit/>
          </a:bodyPr>
          <a:lstStyle/>
          <a:p>
            <a:pPr algn="ctr"/>
            <a:r>
              <a:rPr lang="en-US" sz="2400" b="1" i="1" dirty="0">
                <a:effectLst/>
                <a:latin typeface="Times New Roman" panose="02020603050405020304" pitchFamily="18" charset="0"/>
                <a:ea typeface="Times New Roman" panose="02020603050405020304" pitchFamily="18" charset="0"/>
              </a:rPr>
              <a:t>Figure</a:t>
            </a:r>
            <a:r>
              <a:rPr lang="en-US" sz="2400" b="1" i="1" spc="-10" dirty="0">
                <a:effectLst/>
                <a:latin typeface="Times New Roman" panose="02020603050405020304" pitchFamily="18" charset="0"/>
                <a:ea typeface="Times New Roman" panose="02020603050405020304" pitchFamily="18" charset="0"/>
              </a:rPr>
              <a:t> </a:t>
            </a:r>
            <a:r>
              <a:rPr lang="en-US" sz="2400" b="1" i="1" dirty="0">
                <a:effectLst/>
                <a:latin typeface="Times New Roman" panose="02020603050405020304" pitchFamily="18" charset="0"/>
                <a:ea typeface="Times New Roman" panose="02020603050405020304" pitchFamily="18" charset="0"/>
              </a:rPr>
              <a:t>2 An UML architecture of the system</a:t>
            </a:r>
            <a:endParaRPr lang="en-IN" sz="24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35211384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20"/>
          <p:cNvSpPr txBox="1">
            <a:spLocks noGrp="1"/>
          </p:cNvSpPr>
          <p:nvPr>
            <p:ph type="sldNum" idx="12"/>
          </p:nvPr>
        </p:nvSpPr>
        <p:spPr>
          <a:xfrm>
            <a:off x="13426034" y="9911198"/>
            <a:ext cx="4277320" cy="5693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3200">
                <a:solidFill>
                  <a:schemeClr val="lt1"/>
                </a:solidFill>
              </a:rPr>
              <a:t>15</a:t>
            </a:fld>
            <a:endParaRPr sz="3200">
              <a:solidFill>
                <a:schemeClr val="lt1"/>
              </a:solidFill>
            </a:endParaRPr>
          </a:p>
        </p:txBody>
      </p:sp>
      <p:grpSp>
        <p:nvGrpSpPr>
          <p:cNvPr id="221" name="Google Shape;221;p20"/>
          <p:cNvGrpSpPr/>
          <p:nvPr/>
        </p:nvGrpSpPr>
        <p:grpSpPr>
          <a:xfrm>
            <a:off x="-2" y="9568581"/>
            <a:ext cx="19010314" cy="1112119"/>
            <a:chOff x="-2" y="9568581"/>
            <a:chExt cx="19010314" cy="1112119"/>
          </a:xfrm>
        </p:grpSpPr>
        <p:grpSp>
          <p:nvGrpSpPr>
            <p:cNvPr id="222" name="Google Shape;222;p20"/>
            <p:cNvGrpSpPr/>
            <p:nvPr/>
          </p:nvGrpSpPr>
          <p:grpSpPr>
            <a:xfrm>
              <a:off x="-2" y="9568581"/>
              <a:ext cx="19010314" cy="1112119"/>
              <a:chOff x="-324645" y="2222500"/>
              <a:chExt cx="22261686" cy="1302327"/>
            </a:xfrm>
          </p:grpSpPr>
          <p:sp>
            <p:nvSpPr>
              <p:cNvPr id="223" name="Google Shape;223;p20"/>
              <p:cNvSpPr/>
              <p:nvPr/>
            </p:nvSpPr>
            <p:spPr>
              <a:xfrm>
                <a:off x="-324645" y="2222500"/>
                <a:ext cx="17644827" cy="1302327"/>
              </a:xfrm>
              <a:custGeom>
                <a:avLst/>
                <a:gdLst/>
                <a:ahLst/>
                <a:cxnLst/>
                <a:rect l="l" t="t" r="r" b="b"/>
                <a:pathLst>
                  <a:path w="1892300" h="440055" extrusionOk="0">
                    <a:moveTo>
                      <a:pt x="0" y="439737"/>
                    </a:moveTo>
                    <a:lnTo>
                      <a:pt x="1892300" y="439737"/>
                    </a:lnTo>
                    <a:lnTo>
                      <a:pt x="1892300" y="0"/>
                    </a:lnTo>
                    <a:lnTo>
                      <a:pt x="0" y="0"/>
                    </a:lnTo>
                    <a:lnTo>
                      <a:pt x="0" y="439737"/>
                    </a:lnTo>
                    <a:close/>
                  </a:path>
                </a:pathLst>
              </a:custGeom>
              <a:solidFill>
                <a:srgbClr val="FFF2C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24" name="Google Shape;224;p20"/>
              <p:cNvSpPr/>
              <p:nvPr/>
            </p:nvSpPr>
            <p:spPr>
              <a:xfrm>
                <a:off x="20621789" y="2222500"/>
                <a:ext cx="1315252" cy="1302327"/>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F8200"/>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grpSp>
        <p:sp>
          <p:nvSpPr>
            <p:cNvPr id="225" name="Google Shape;225;p20"/>
            <p:cNvSpPr/>
            <p:nvPr/>
          </p:nvSpPr>
          <p:spPr>
            <a:xfrm>
              <a:off x="15067756" y="9568581"/>
              <a:ext cx="2819400" cy="1112119"/>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EE599"/>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226" name="Google Shape;226;p20"/>
          <p:cNvSpPr txBox="1"/>
          <p:nvPr/>
        </p:nvSpPr>
        <p:spPr>
          <a:xfrm>
            <a:off x="665956" y="9771598"/>
            <a:ext cx="11277600" cy="70788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000" dirty="0">
                <a:solidFill>
                  <a:schemeClr val="dk1"/>
                </a:solidFill>
                <a:latin typeface="Times New Roman"/>
                <a:ea typeface="Times New Roman"/>
                <a:cs typeface="Times New Roman"/>
                <a:sym typeface="Times New Roman"/>
              </a:rPr>
              <a:t>Twitter Sentiment Analysis</a:t>
            </a:r>
            <a:endParaRPr dirty="0"/>
          </a:p>
        </p:txBody>
      </p:sp>
      <p:sp>
        <p:nvSpPr>
          <p:cNvPr id="228" name="Google Shape;228;p20"/>
          <p:cNvSpPr txBox="1"/>
          <p:nvPr/>
        </p:nvSpPr>
        <p:spPr>
          <a:xfrm>
            <a:off x="18115756" y="9911199"/>
            <a:ext cx="575041" cy="388502"/>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r>
              <a:rPr lang="en-IN" sz="2800" dirty="0">
                <a:solidFill>
                  <a:schemeClr val="lt1"/>
                </a:solidFill>
                <a:latin typeface="Calibri"/>
                <a:ea typeface="Calibri"/>
                <a:cs typeface="Calibri"/>
                <a:sym typeface="Calibri"/>
              </a:rPr>
              <a:t>15</a:t>
            </a:r>
            <a:endParaRPr sz="2800" dirty="0">
              <a:solidFill>
                <a:schemeClr val="lt1"/>
              </a:solidFill>
              <a:latin typeface="Calibri"/>
              <a:ea typeface="Calibri"/>
              <a:cs typeface="Calibri"/>
              <a:sym typeface="Calibri"/>
            </a:endParaRPr>
          </a:p>
        </p:txBody>
      </p:sp>
      <p:grpSp>
        <p:nvGrpSpPr>
          <p:cNvPr id="229" name="Google Shape;229;p20"/>
          <p:cNvGrpSpPr/>
          <p:nvPr/>
        </p:nvGrpSpPr>
        <p:grpSpPr>
          <a:xfrm>
            <a:off x="0" y="804322"/>
            <a:ext cx="15071695" cy="827992"/>
            <a:chOff x="-16184" y="8640158"/>
            <a:chExt cx="4045716" cy="439420"/>
          </a:xfrm>
        </p:grpSpPr>
        <p:sp>
          <p:nvSpPr>
            <p:cNvPr id="230" name="Google Shape;230;p20"/>
            <p:cNvSpPr/>
            <p:nvPr/>
          </p:nvSpPr>
          <p:spPr>
            <a:xfrm>
              <a:off x="-16184" y="8640158"/>
              <a:ext cx="3923363" cy="439420"/>
            </a:xfrm>
            <a:custGeom>
              <a:avLst/>
              <a:gdLst/>
              <a:ahLst/>
              <a:cxnLst/>
              <a:rect l="l" t="t" r="r" b="b"/>
              <a:pathLst>
                <a:path w="3844925" h="439420" extrusionOk="0">
                  <a:moveTo>
                    <a:pt x="0" y="439204"/>
                  </a:moveTo>
                  <a:lnTo>
                    <a:pt x="3844798" y="439204"/>
                  </a:lnTo>
                  <a:lnTo>
                    <a:pt x="3844798" y="0"/>
                  </a:lnTo>
                  <a:lnTo>
                    <a:pt x="0" y="0"/>
                  </a:lnTo>
                  <a:lnTo>
                    <a:pt x="0" y="439204"/>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457200" marR="0" lvl="1" indent="0" algn="ctr" rtl="0">
                <a:spcBef>
                  <a:spcPts val="0"/>
                </a:spcBef>
                <a:spcAft>
                  <a:spcPts val="0"/>
                </a:spcAft>
                <a:buNone/>
              </a:pPr>
              <a:r>
                <a:rPr lang="en-US" sz="5400" b="0" i="0" u="none" strike="noStrike" cap="none" dirty="0">
                  <a:solidFill>
                    <a:schemeClr val="lt1"/>
                  </a:solidFill>
                  <a:latin typeface="Calibri"/>
                  <a:ea typeface="Calibri"/>
                  <a:cs typeface="Calibri"/>
                  <a:sym typeface="Calibri"/>
                </a:rPr>
                <a:t>METHODOLOGY AND WORKING</a:t>
              </a:r>
              <a:endParaRPr dirty="0"/>
            </a:p>
            <a:p>
              <a:pPr marL="457200" marR="0" lvl="1" indent="0" algn="ctr" rtl="0">
                <a:spcBef>
                  <a:spcPts val="0"/>
                </a:spcBef>
                <a:spcAft>
                  <a:spcPts val="0"/>
                </a:spcAft>
                <a:buNone/>
              </a:pPr>
              <a:endParaRPr sz="5400" b="0" i="0" u="none" strike="noStrike" cap="none" dirty="0">
                <a:solidFill>
                  <a:schemeClr val="lt1"/>
                </a:solidFill>
                <a:latin typeface="Calibri"/>
                <a:ea typeface="Calibri"/>
                <a:cs typeface="Calibri"/>
                <a:sym typeface="Calibri"/>
              </a:endParaRPr>
            </a:p>
            <a:p>
              <a:pPr marL="457200" marR="0" lvl="1" indent="0" algn="ctr" rtl="0">
                <a:spcBef>
                  <a:spcPts val="0"/>
                </a:spcBef>
                <a:spcAft>
                  <a:spcPts val="0"/>
                </a:spcAft>
                <a:buNone/>
              </a:pPr>
              <a:endParaRPr sz="2000" b="0" i="0" u="none" strike="noStrike" cap="none" dirty="0">
                <a:solidFill>
                  <a:schemeClr val="lt1"/>
                </a:solidFill>
                <a:latin typeface="Calibri"/>
                <a:ea typeface="Calibri"/>
                <a:cs typeface="Calibri"/>
                <a:sym typeface="Calibri"/>
              </a:endParaRPr>
            </a:p>
          </p:txBody>
        </p:sp>
        <p:sp>
          <p:nvSpPr>
            <p:cNvPr id="231" name="Google Shape;231;p20"/>
            <p:cNvSpPr/>
            <p:nvPr/>
          </p:nvSpPr>
          <p:spPr>
            <a:xfrm>
              <a:off x="3800173" y="8640158"/>
              <a:ext cx="229359" cy="439420"/>
            </a:xfrm>
            <a:custGeom>
              <a:avLst/>
              <a:gdLst/>
              <a:ahLst/>
              <a:cxnLst/>
              <a:rect l="l" t="t" r="r" b="b"/>
              <a:pathLst>
                <a:path w="439420" h="439420" extrusionOk="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232" name="Google Shape;232;p20"/>
          <p:cNvSpPr txBox="1"/>
          <p:nvPr/>
        </p:nvSpPr>
        <p:spPr>
          <a:xfrm>
            <a:off x="1693333" y="2410785"/>
            <a:ext cx="16010021" cy="6986488"/>
          </a:xfrm>
          <a:prstGeom prst="rect">
            <a:avLst/>
          </a:prstGeom>
          <a:noFill/>
          <a:ln>
            <a:noFill/>
          </a:ln>
        </p:spPr>
        <p:txBody>
          <a:bodyPr spcFirstLastPara="1" wrap="square" lIns="91425" tIns="45700" rIns="91425" bIns="45700" anchor="t" anchorCtr="0">
            <a:spAutoFit/>
          </a:bodyPr>
          <a:lstStyle/>
          <a:p>
            <a:pPr marL="457200" marR="0" lvl="0" indent="-457200" algn="just" rtl="0">
              <a:spcBef>
                <a:spcPts val="0"/>
              </a:spcBef>
              <a:spcAft>
                <a:spcPts val="0"/>
              </a:spcAft>
              <a:buClr>
                <a:schemeClr val="dk1"/>
              </a:buClr>
              <a:buSzPts val="3600"/>
              <a:buFont typeface="Wingdings" panose="05000000000000000000" pitchFamily="2" charset="2"/>
              <a:buChar char="§"/>
            </a:pPr>
            <a:r>
              <a:rPr lang="en-IN" sz="2800" dirty="0"/>
              <a:t>Supervised Learning algorithms of ML – 2 types:</a:t>
            </a:r>
          </a:p>
          <a:p>
            <a:pPr marL="457200" marR="0" lvl="0" indent="-457200" algn="just" rtl="0">
              <a:spcBef>
                <a:spcPts val="0"/>
              </a:spcBef>
              <a:spcAft>
                <a:spcPts val="0"/>
              </a:spcAft>
              <a:buClr>
                <a:schemeClr val="dk1"/>
              </a:buClr>
              <a:buSzPts val="3600"/>
              <a:buFont typeface="Wingdings" panose="05000000000000000000" pitchFamily="2" charset="2"/>
              <a:buChar char="Ø"/>
            </a:pPr>
            <a:r>
              <a:rPr lang="en-IN" sz="2800" dirty="0"/>
              <a:t>Classification</a:t>
            </a:r>
          </a:p>
          <a:p>
            <a:pPr marL="457200" marR="0" lvl="0" indent="-457200" algn="just" rtl="0">
              <a:spcBef>
                <a:spcPts val="0"/>
              </a:spcBef>
              <a:spcAft>
                <a:spcPts val="0"/>
              </a:spcAft>
              <a:buClr>
                <a:schemeClr val="dk1"/>
              </a:buClr>
              <a:buSzPts val="3600"/>
              <a:buFont typeface="Wingdings" panose="05000000000000000000" pitchFamily="2" charset="2"/>
              <a:buChar char="Ø"/>
            </a:pPr>
            <a:r>
              <a:rPr lang="en-IN" sz="2800" dirty="0"/>
              <a:t>Regression</a:t>
            </a:r>
          </a:p>
          <a:p>
            <a:pPr marR="0" lvl="0" algn="just" rtl="0">
              <a:spcBef>
                <a:spcPts val="0"/>
              </a:spcBef>
              <a:spcAft>
                <a:spcPts val="0"/>
              </a:spcAft>
              <a:buClr>
                <a:schemeClr val="dk1"/>
              </a:buClr>
              <a:buSzPts val="3600"/>
            </a:pPr>
            <a:endParaRPr lang="en-IN" sz="2800" dirty="0"/>
          </a:p>
          <a:p>
            <a:pPr marL="457200" marR="0" lvl="0" indent="-457200" algn="just" rtl="0">
              <a:spcBef>
                <a:spcPts val="0"/>
              </a:spcBef>
              <a:spcAft>
                <a:spcPts val="0"/>
              </a:spcAft>
              <a:buClr>
                <a:schemeClr val="dk1"/>
              </a:buClr>
              <a:buSzPts val="3600"/>
              <a:buFont typeface="Wingdings" panose="05000000000000000000" pitchFamily="2" charset="2"/>
              <a:buChar char="§"/>
            </a:pPr>
            <a:r>
              <a:rPr lang="en-IN" sz="2800" dirty="0"/>
              <a:t>Classification models that are chosen for implementation:</a:t>
            </a:r>
          </a:p>
          <a:p>
            <a:pPr marL="457200" marR="0" lvl="0" indent="-457200" algn="just" rtl="0">
              <a:spcBef>
                <a:spcPts val="0"/>
              </a:spcBef>
              <a:spcAft>
                <a:spcPts val="0"/>
              </a:spcAft>
              <a:buClr>
                <a:schemeClr val="dk1"/>
              </a:buClr>
              <a:buSzPts val="3600"/>
              <a:buFont typeface="Wingdings" panose="05000000000000000000" pitchFamily="2" charset="2"/>
              <a:buChar char="Ø"/>
            </a:pPr>
            <a:r>
              <a:rPr lang="en-US" sz="2800" dirty="0"/>
              <a:t>Logistic Regression</a:t>
            </a:r>
          </a:p>
          <a:p>
            <a:pPr marL="457200" marR="0" lvl="0" indent="-457200" algn="just" rtl="0">
              <a:spcBef>
                <a:spcPts val="0"/>
              </a:spcBef>
              <a:spcAft>
                <a:spcPts val="0"/>
              </a:spcAft>
              <a:buClr>
                <a:schemeClr val="dk1"/>
              </a:buClr>
              <a:buSzPts val="3600"/>
              <a:buFont typeface="Wingdings" panose="05000000000000000000" pitchFamily="2" charset="2"/>
              <a:buChar char="Ø"/>
            </a:pPr>
            <a:r>
              <a:rPr lang="en-US" sz="2800" dirty="0"/>
              <a:t>SVM</a:t>
            </a:r>
          </a:p>
          <a:p>
            <a:pPr marL="457200" marR="0" lvl="0" indent="-457200" algn="just" rtl="0">
              <a:spcBef>
                <a:spcPts val="0"/>
              </a:spcBef>
              <a:spcAft>
                <a:spcPts val="0"/>
              </a:spcAft>
              <a:buClr>
                <a:schemeClr val="dk1"/>
              </a:buClr>
              <a:buSzPts val="3600"/>
              <a:buFont typeface="Wingdings" panose="05000000000000000000" pitchFamily="2" charset="2"/>
              <a:buChar char="Ø"/>
            </a:pPr>
            <a:r>
              <a:rPr lang="en-US" sz="2800" dirty="0"/>
              <a:t>Naïve Bayes</a:t>
            </a:r>
          </a:p>
          <a:p>
            <a:pPr marL="457200" marR="0" lvl="0" indent="-457200" algn="just" rtl="0">
              <a:spcBef>
                <a:spcPts val="0"/>
              </a:spcBef>
              <a:spcAft>
                <a:spcPts val="0"/>
              </a:spcAft>
              <a:buClr>
                <a:schemeClr val="dk1"/>
              </a:buClr>
              <a:buSzPts val="3600"/>
              <a:buFont typeface="Wingdings" panose="05000000000000000000" pitchFamily="2" charset="2"/>
              <a:buChar char="Ø"/>
            </a:pPr>
            <a:r>
              <a:rPr lang="en-US" sz="2800" dirty="0"/>
              <a:t>Random Forest</a:t>
            </a:r>
          </a:p>
          <a:p>
            <a:pPr marL="457200" marR="0" lvl="0" indent="-457200" algn="just" rtl="0">
              <a:spcBef>
                <a:spcPts val="0"/>
              </a:spcBef>
              <a:spcAft>
                <a:spcPts val="0"/>
              </a:spcAft>
              <a:buClr>
                <a:schemeClr val="dk1"/>
              </a:buClr>
              <a:buSzPts val="3600"/>
              <a:buFont typeface="Wingdings" panose="05000000000000000000" pitchFamily="2" charset="2"/>
              <a:buChar char="Ø"/>
            </a:pPr>
            <a:r>
              <a:rPr lang="en-US" sz="2800" dirty="0" err="1"/>
              <a:t>XGBoost</a:t>
            </a:r>
            <a:endParaRPr lang="en-IN" sz="2800" dirty="0"/>
          </a:p>
          <a:p>
            <a:pPr marR="0" lvl="0" algn="just" rtl="0">
              <a:spcBef>
                <a:spcPts val="0"/>
              </a:spcBef>
              <a:spcAft>
                <a:spcPts val="0"/>
              </a:spcAft>
              <a:buClr>
                <a:schemeClr val="dk1"/>
              </a:buClr>
              <a:buSzPts val="3600"/>
            </a:pPr>
            <a:endParaRPr lang="en-US" sz="2800" dirty="0"/>
          </a:p>
          <a:p>
            <a:pPr marL="457200" marR="0" lvl="0" indent="-457200" algn="just" rtl="0">
              <a:spcBef>
                <a:spcPts val="0"/>
              </a:spcBef>
              <a:spcAft>
                <a:spcPts val="0"/>
              </a:spcAft>
              <a:buClr>
                <a:schemeClr val="dk1"/>
              </a:buClr>
              <a:buSzPts val="3600"/>
              <a:buFont typeface="Wingdings" panose="05000000000000000000" pitchFamily="2" charset="2"/>
              <a:buChar char="§"/>
            </a:pPr>
            <a:r>
              <a:rPr lang="en-US" sz="2800" dirty="0"/>
              <a:t>Involves 2 phases :</a:t>
            </a:r>
          </a:p>
          <a:p>
            <a:pPr marL="457200" marR="0" lvl="0" indent="-457200" algn="just" rtl="0">
              <a:spcBef>
                <a:spcPts val="0"/>
              </a:spcBef>
              <a:spcAft>
                <a:spcPts val="0"/>
              </a:spcAft>
              <a:buClr>
                <a:schemeClr val="dk1"/>
              </a:buClr>
              <a:buSzPts val="3600"/>
              <a:buFont typeface="Wingdings" panose="05000000000000000000" pitchFamily="2" charset="2"/>
              <a:buChar char="Ø"/>
            </a:pPr>
            <a:r>
              <a:rPr lang="en-US" sz="2800" dirty="0"/>
              <a:t>Model Training </a:t>
            </a:r>
          </a:p>
          <a:p>
            <a:pPr marL="457200" marR="0" lvl="0" indent="-457200" algn="just" rtl="0">
              <a:spcBef>
                <a:spcPts val="0"/>
              </a:spcBef>
              <a:spcAft>
                <a:spcPts val="0"/>
              </a:spcAft>
              <a:buClr>
                <a:schemeClr val="dk1"/>
              </a:buClr>
              <a:buSzPts val="3600"/>
              <a:buFont typeface="Wingdings" panose="05000000000000000000" pitchFamily="2" charset="2"/>
              <a:buChar char="Ø"/>
            </a:pPr>
            <a:r>
              <a:rPr lang="en-US" sz="2800" dirty="0"/>
              <a:t>Model Testing</a:t>
            </a:r>
          </a:p>
          <a:p>
            <a:pPr marR="0" lvl="0" algn="l" rtl="0">
              <a:spcBef>
                <a:spcPts val="0"/>
              </a:spcBef>
              <a:spcAft>
                <a:spcPts val="0"/>
              </a:spcAft>
              <a:buClr>
                <a:schemeClr val="dk1"/>
              </a:buClr>
              <a:buSzPts val="3600"/>
            </a:pPr>
            <a:endParaRPr lang="en-US" sz="2800" dirty="0"/>
          </a:p>
          <a:p>
            <a:pPr marR="0" lvl="0" algn="l" rtl="0">
              <a:spcBef>
                <a:spcPts val="0"/>
              </a:spcBef>
              <a:spcAft>
                <a:spcPts val="0"/>
              </a:spcAft>
              <a:buClr>
                <a:schemeClr val="dk1"/>
              </a:buClr>
              <a:buSzPts val="3600"/>
            </a:pPr>
            <a:endParaRPr sz="28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21"/>
          <p:cNvSpPr txBox="1">
            <a:spLocks noGrp="1"/>
          </p:cNvSpPr>
          <p:nvPr>
            <p:ph type="sldNum" idx="12"/>
          </p:nvPr>
        </p:nvSpPr>
        <p:spPr>
          <a:xfrm>
            <a:off x="13426034" y="9911198"/>
            <a:ext cx="4277320" cy="5693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3200">
                <a:solidFill>
                  <a:schemeClr val="lt1"/>
                </a:solidFill>
              </a:rPr>
              <a:t>16</a:t>
            </a:fld>
            <a:endParaRPr sz="3200">
              <a:solidFill>
                <a:schemeClr val="lt1"/>
              </a:solidFill>
            </a:endParaRPr>
          </a:p>
        </p:txBody>
      </p:sp>
      <p:grpSp>
        <p:nvGrpSpPr>
          <p:cNvPr id="239" name="Google Shape;239;p21"/>
          <p:cNvGrpSpPr/>
          <p:nvPr/>
        </p:nvGrpSpPr>
        <p:grpSpPr>
          <a:xfrm>
            <a:off x="-2" y="9568581"/>
            <a:ext cx="19010314" cy="1112119"/>
            <a:chOff x="-2" y="9568581"/>
            <a:chExt cx="19010314" cy="1112119"/>
          </a:xfrm>
        </p:grpSpPr>
        <p:grpSp>
          <p:nvGrpSpPr>
            <p:cNvPr id="240" name="Google Shape;240;p21"/>
            <p:cNvGrpSpPr/>
            <p:nvPr/>
          </p:nvGrpSpPr>
          <p:grpSpPr>
            <a:xfrm>
              <a:off x="-2" y="9568581"/>
              <a:ext cx="19010314" cy="1112119"/>
              <a:chOff x="-324645" y="2222500"/>
              <a:chExt cx="22261686" cy="1302327"/>
            </a:xfrm>
          </p:grpSpPr>
          <p:sp>
            <p:nvSpPr>
              <p:cNvPr id="241" name="Google Shape;241;p21"/>
              <p:cNvSpPr/>
              <p:nvPr/>
            </p:nvSpPr>
            <p:spPr>
              <a:xfrm>
                <a:off x="-324645" y="2222500"/>
                <a:ext cx="17644827" cy="1302327"/>
              </a:xfrm>
              <a:custGeom>
                <a:avLst/>
                <a:gdLst/>
                <a:ahLst/>
                <a:cxnLst/>
                <a:rect l="l" t="t" r="r" b="b"/>
                <a:pathLst>
                  <a:path w="1892300" h="440055" extrusionOk="0">
                    <a:moveTo>
                      <a:pt x="0" y="439737"/>
                    </a:moveTo>
                    <a:lnTo>
                      <a:pt x="1892300" y="439737"/>
                    </a:lnTo>
                    <a:lnTo>
                      <a:pt x="1892300" y="0"/>
                    </a:lnTo>
                    <a:lnTo>
                      <a:pt x="0" y="0"/>
                    </a:lnTo>
                    <a:lnTo>
                      <a:pt x="0" y="439737"/>
                    </a:lnTo>
                    <a:close/>
                  </a:path>
                </a:pathLst>
              </a:custGeom>
              <a:solidFill>
                <a:srgbClr val="FFF2C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42" name="Google Shape;242;p21"/>
              <p:cNvSpPr/>
              <p:nvPr/>
            </p:nvSpPr>
            <p:spPr>
              <a:xfrm>
                <a:off x="20621789" y="2222500"/>
                <a:ext cx="1315252" cy="1302327"/>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F8200"/>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243" name="Google Shape;243;p21"/>
            <p:cNvSpPr/>
            <p:nvPr/>
          </p:nvSpPr>
          <p:spPr>
            <a:xfrm>
              <a:off x="15067756" y="9568581"/>
              <a:ext cx="2819400" cy="1112119"/>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EE599"/>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244" name="Google Shape;244;p21"/>
          <p:cNvSpPr txBox="1"/>
          <p:nvPr/>
        </p:nvSpPr>
        <p:spPr>
          <a:xfrm>
            <a:off x="738734" y="9770697"/>
            <a:ext cx="11277600" cy="70788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000" dirty="0">
                <a:solidFill>
                  <a:schemeClr val="dk1"/>
                </a:solidFill>
                <a:latin typeface="Times New Roman"/>
                <a:ea typeface="Times New Roman"/>
                <a:cs typeface="Times New Roman"/>
                <a:sym typeface="Times New Roman"/>
              </a:rPr>
              <a:t>Twitter Sentiment Analysis</a:t>
            </a:r>
            <a:endParaRPr dirty="0"/>
          </a:p>
        </p:txBody>
      </p:sp>
      <p:sp>
        <p:nvSpPr>
          <p:cNvPr id="246" name="Google Shape;246;p21"/>
          <p:cNvSpPr txBox="1"/>
          <p:nvPr/>
        </p:nvSpPr>
        <p:spPr>
          <a:xfrm>
            <a:off x="18115756" y="9911199"/>
            <a:ext cx="575041" cy="388502"/>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2800">
                <a:solidFill>
                  <a:schemeClr val="lt1"/>
                </a:solidFill>
                <a:latin typeface="Calibri"/>
                <a:ea typeface="Calibri"/>
                <a:cs typeface="Calibri"/>
                <a:sym typeface="Calibri"/>
              </a:rPr>
              <a:t>16</a:t>
            </a:fld>
            <a:endParaRPr sz="2800" dirty="0">
              <a:solidFill>
                <a:schemeClr val="lt1"/>
              </a:solidFill>
              <a:latin typeface="Calibri"/>
              <a:ea typeface="Calibri"/>
              <a:cs typeface="Calibri"/>
              <a:sym typeface="Calibri"/>
            </a:endParaRPr>
          </a:p>
        </p:txBody>
      </p:sp>
      <p:pic>
        <p:nvPicPr>
          <p:cNvPr id="3" name="Picture 2">
            <a:extLst>
              <a:ext uri="{FF2B5EF4-FFF2-40B4-BE49-F238E27FC236}">
                <a16:creationId xmlns:a16="http://schemas.microsoft.com/office/drawing/2014/main" id="{5B4586BB-54B9-322C-6CBE-65AFF462A575}"/>
              </a:ext>
            </a:extLst>
          </p:cNvPr>
          <p:cNvPicPr>
            <a:picLocks noChangeAspect="1"/>
          </p:cNvPicPr>
          <p:nvPr/>
        </p:nvPicPr>
        <p:blipFill>
          <a:blip r:embed="rId3"/>
          <a:stretch>
            <a:fillRect/>
          </a:stretch>
        </p:blipFill>
        <p:spPr>
          <a:xfrm>
            <a:off x="10153429" y="1851047"/>
            <a:ext cx="8295305" cy="3816000"/>
          </a:xfrm>
          <a:prstGeom prst="rect">
            <a:avLst/>
          </a:prstGeom>
        </p:spPr>
      </p:pic>
      <p:sp>
        <p:nvSpPr>
          <p:cNvPr id="4" name="TextBox 3">
            <a:extLst>
              <a:ext uri="{FF2B5EF4-FFF2-40B4-BE49-F238E27FC236}">
                <a16:creationId xmlns:a16="http://schemas.microsoft.com/office/drawing/2014/main" id="{A542C675-EF58-AA75-167D-A3F805F10A9E}"/>
              </a:ext>
            </a:extLst>
          </p:cNvPr>
          <p:cNvSpPr txBox="1"/>
          <p:nvPr/>
        </p:nvSpPr>
        <p:spPr>
          <a:xfrm>
            <a:off x="1090863" y="4140046"/>
            <a:ext cx="17519932" cy="5047536"/>
          </a:xfrm>
          <a:prstGeom prst="rect">
            <a:avLst/>
          </a:prstGeom>
          <a:noFill/>
        </p:spPr>
        <p:txBody>
          <a:bodyPr wrap="square" rtlCol="0">
            <a:spAutoFit/>
          </a:bodyPr>
          <a:lstStyle/>
          <a:p>
            <a:pPr algn="just"/>
            <a:r>
              <a:rPr lang="en-US" sz="2800" dirty="0">
                <a:latin typeface="+mn-lt"/>
              </a:rPr>
              <a:t>Step 1: Install and Import Libraries</a:t>
            </a:r>
          </a:p>
          <a:p>
            <a:pPr algn="just"/>
            <a:r>
              <a:rPr lang="en-US" sz="2800" dirty="0">
                <a:latin typeface="+mn-lt"/>
              </a:rPr>
              <a:t>Step 2: Getting labeled data of tweets from Twitter </a:t>
            </a:r>
          </a:p>
          <a:p>
            <a:pPr algn="just"/>
            <a:r>
              <a:rPr lang="en-US" sz="2800" dirty="0">
                <a:latin typeface="+mn-lt"/>
              </a:rPr>
              <a:t>Step 3: Tokenizing and cleaning the data</a:t>
            </a:r>
          </a:p>
          <a:p>
            <a:pPr algn="just"/>
            <a:r>
              <a:rPr lang="en-US" sz="2800" dirty="0">
                <a:latin typeface="+mn-lt"/>
              </a:rPr>
              <a:t>Step 4: Removing stop words</a:t>
            </a:r>
          </a:p>
          <a:p>
            <a:pPr algn="just"/>
            <a:r>
              <a:rPr lang="en-US" sz="2800" dirty="0">
                <a:latin typeface="+mn-lt"/>
              </a:rPr>
              <a:t>Step 5: Preprocessing the data                                                              </a:t>
            </a:r>
            <a:r>
              <a:rPr lang="en-US" sz="2400" b="1" i="1" dirty="0">
                <a:effectLst/>
                <a:latin typeface="Times New Roman" panose="02020603050405020304" pitchFamily="18" charset="0"/>
                <a:ea typeface="Times New Roman" panose="02020603050405020304" pitchFamily="18" charset="0"/>
              </a:rPr>
              <a:t>Figure</a:t>
            </a:r>
            <a:r>
              <a:rPr lang="en-US" sz="2400" b="1" i="1" spc="-10" dirty="0">
                <a:effectLst/>
                <a:latin typeface="Times New Roman" panose="02020603050405020304" pitchFamily="18" charset="0"/>
                <a:ea typeface="Times New Roman" panose="02020603050405020304" pitchFamily="18" charset="0"/>
              </a:rPr>
              <a:t> </a:t>
            </a:r>
            <a:r>
              <a:rPr lang="en-US" sz="2400" b="1" i="1" spc="-10" dirty="0">
                <a:latin typeface="Times New Roman" panose="02020603050405020304" pitchFamily="18" charset="0"/>
                <a:ea typeface="Times New Roman" panose="02020603050405020304" pitchFamily="18" charset="0"/>
              </a:rPr>
              <a:t>3 </a:t>
            </a:r>
            <a:r>
              <a:rPr lang="en-US" sz="2400" b="1" i="1" dirty="0">
                <a:effectLst/>
                <a:latin typeface="Times New Roman" panose="02020603050405020304" pitchFamily="18" charset="0"/>
                <a:ea typeface="Times New Roman" panose="02020603050405020304" pitchFamily="18" charset="0"/>
              </a:rPr>
              <a:t>A general working model</a:t>
            </a:r>
            <a:endParaRPr lang="en-US" sz="2400" dirty="0">
              <a:latin typeface="+mn-lt"/>
            </a:endParaRPr>
          </a:p>
          <a:p>
            <a:pPr algn="just"/>
            <a:r>
              <a:rPr lang="en-US" sz="2800" dirty="0">
                <a:latin typeface="+mn-lt"/>
              </a:rPr>
              <a:t>Step 6: Feature extraction ---Training &amp; Test data</a:t>
            </a:r>
          </a:p>
          <a:p>
            <a:pPr algn="just"/>
            <a:r>
              <a:rPr lang="en-US" sz="2800" dirty="0">
                <a:latin typeface="+mn-lt"/>
              </a:rPr>
              <a:t>Step 7: Training the model using supervised algorithms</a:t>
            </a:r>
          </a:p>
          <a:p>
            <a:pPr algn="just"/>
            <a:r>
              <a:rPr lang="en-US" sz="2800" dirty="0">
                <a:latin typeface="+mn-lt"/>
              </a:rPr>
              <a:t>Step 8: Classifying using ML</a:t>
            </a:r>
          </a:p>
          <a:p>
            <a:pPr algn="just"/>
            <a:r>
              <a:rPr lang="en-US" sz="2800" dirty="0">
                <a:latin typeface="+mn-lt"/>
              </a:rPr>
              <a:t>Step 9: Output with predicted sentiment labels</a:t>
            </a:r>
          </a:p>
          <a:p>
            <a:pPr algn="just"/>
            <a:r>
              <a:rPr lang="en-US" sz="2800" dirty="0">
                <a:latin typeface="+mn-lt"/>
              </a:rPr>
              <a:t>Step 10: Calculating the accuracy of the classifier which analyzes the sentiment</a:t>
            </a:r>
          </a:p>
          <a:p>
            <a:endParaRPr lang="en-US" sz="2800" dirty="0">
              <a:latin typeface="+mn-lt"/>
            </a:endParaRPr>
          </a:p>
          <a:p>
            <a:endParaRPr lang="en-IN" dirty="0"/>
          </a:p>
        </p:txBody>
      </p:sp>
      <p:grpSp>
        <p:nvGrpSpPr>
          <p:cNvPr id="2" name="Google Shape;229;p20">
            <a:extLst>
              <a:ext uri="{FF2B5EF4-FFF2-40B4-BE49-F238E27FC236}">
                <a16:creationId xmlns:a16="http://schemas.microsoft.com/office/drawing/2014/main" id="{A945520E-68A1-E1DE-F274-7A665660EB6C}"/>
              </a:ext>
            </a:extLst>
          </p:cNvPr>
          <p:cNvGrpSpPr/>
          <p:nvPr/>
        </p:nvGrpSpPr>
        <p:grpSpPr>
          <a:xfrm>
            <a:off x="0" y="518586"/>
            <a:ext cx="15071695" cy="827992"/>
            <a:chOff x="-16184" y="8640158"/>
            <a:chExt cx="4045716" cy="439420"/>
          </a:xfrm>
        </p:grpSpPr>
        <p:sp>
          <p:nvSpPr>
            <p:cNvPr id="5" name="Google Shape;230;p20">
              <a:extLst>
                <a:ext uri="{FF2B5EF4-FFF2-40B4-BE49-F238E27FC236}">
                  <a16:creationId xmlns:a16="http://schemas.microsoft.com/office/drawing/2014/main" id="{0BEE5B69-504A-763A-3CC2-50CC16A4B49A}"/>
                </a:ext>
              </a:extLst>
            </p:cNvPr>
            <p:cNvSpPr/>
            <p:nvPr/>
          </p:nvSpPr>
          <p:spPr>
            <a:xfrm>
              <a:off x="-16184" y="8640158"/>
              <a:ext cx="3923363" cy="439420"/>
            </a:xfrm>
            <a:custGeom>
              <a:avLst/>
              <a:gdLst/>
              <a:ahLst/>
              <a:cxnLst/>
              <a:rect l="l" t="t" r="r" b="b"/>
              <a:pathLst>
                <a:path w="3844925" h="439420" extrusionOk="0">
                  <a:moveTo>
                    <a:pt x="0" y="439204"/>
                  </a:moveTo>
                  <a:lnTo>
                    <a:pt x="3844798" y="439204"/>
                  </a:lnTo>
                  <a:lnTo>
                    <a:pt x="3844798" y="0"/>
                  </a:lnTo>
                  <a:lnTo>
                    <a:pt x="0" y="0"/>
                  </a:lnTo>
                  <a:lnTo>
                    <a:pt x="0" y="439204"/>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457200" marR="0" lvl="1" indent="0" algn="ctr" rtl="0">
                <a:spcBef>
                  <a:spcPts val="0"/>
                </a:spcBef>
                <a:spcAft>
                  <a:spcPts val="0"/>
                </a:spcAft>
                <a:buNone/>
              </a:pPr>
              <a:r>
                <a:rPr lang="en-US" sz="5400" b="0" i="0" u="none" strike="noStrike" cap="none" dirty="0">
                  <a:solidFill>
                    <a:schemeClr val="lt1"/>
                  </a:solidFill>
                  <a:latin typeface="Calibri"/>
                  <a:ea typeface="Calibri"/>
                  <a:cs typeface="Calibri"/>
                  <a:sym typeface="Calibri"/>
                </a:rPr>
                <a:t>METHODOLOGY AND WORKING</a:t>
              </a:r>
              <a:endParaRPr dirty="0"/>
            </a:p>
            <a:p>
              <a:pPr marL="457200" marR="0" lvl="1" indent="0" algn="ctr" rtl="0">
                <a:spcBef>
                  <a:spcPts val="0"/>
                </a:spcBef>
                <a:spcAft>
                  <a:spcPts val="0"/>
                </a:spcAft>
                <a:buNone/>
              </a:pPr>
              <a:endParaRPr sz="5400" b="0" i="0" u="none" strike="noStrike" cap="none" dirty="0">
                <a:solidFill>
                  <a:schemeClr val="lt1"/>
                </a:solidFill>
                <a:latin typeface="Calibri"/>
                <a:ea typeface="Calibri"/>
                <a:cs typeface="Calibri"/>
                <a:sym typeface="Calibri"/>
              </a:endParaRPr>
            </a:p>
            <a:p>
              <a:pPr marL="457200" marR="0" lvl="1" indent="0" algn="ctr" rtl="0">
                <a:spcBef>
                  <a:spcPts val="0"/>
                </a:spcBef>
                <a:spcAft>
                  <a:spcPts val="0"/>
                </a:spcAft>
                <a:buNone/>
              </a:pPr>
              <a:endParaRPr sz="2000" b="0" i="0" u="none" strike="noStrike" cap="none" dirty="0">
                <a:solidFill>
                  <a:schemeClr val="lt1"/>
                </a:solidFill>
                <a:latin typeface="Calibri"/>
                <a:ea typeface="Calibri"/>
                <a:cs typeface="Calibri"/>
                <a:sym typeface="Calibri"/>
              </a:endParaRPr>
            </a:p>
          </p:txBody>
        </p:sp>
        <p:sp>
          <p:nvSpPr>
            <p:cNvPr id="6" name="Google Shape;231;p20">
              <a:extLst>
                <a:ext uri="{FF2B5EF4-FFF2-40B4-BE49-F238E27FC236}">
                  <a16:creationId xmlns:a16="http://schemas.microsoft.com/office/drawing/2014/main" id="{318AE9B8-0E81-88E1-A360-77B06C53EC1A}"/>
                </a:ext>
              </a:extLst>
            </p:cNvPr>
            <p:cNvSpPr/>
            <p:nvPr/>
          </p:nvSpPr>
          <p:spPr>
            <a:xfrm>
              <a:off x="3800173" y="8640158"/>
              <a:ext cx="229359" cy="439420"/>
            </a:xfrm>
            <a:custGeom>
              <a:avLst/>
              <a:gdLst/>
              <a:ahLst/>
              <a:cxnLst/>
              <a:rect l="l" t="t" r="r" b="b"/>
              <a:pathLst>
                <a:path w="439420" h="439420" extrusionOk="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p23"/>
          <p:cNvSpPr txBox="1">
            <a:spLocks noGrp="1"/>
          </p:cNvSpPr>
          <p:nvPr>
            <p:ph type="sldNum" idx="12"/>
          </p:nvPr>
        </p:nvSpPr>
        <p:spPr>
          <a:xfrm>
            <a:off x="13426034" y="9911198"/>
            <a:ext cx="4277320" cy="5693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3200">
                <a:solidFill>
                  <a:schemeClr val="lt1"/>
                </a:solidFill>
              </a:rPr>
              <a:t>17</a:t>
            </a:fld>
            <a:endParaRPr sz="3200">
              <a:solidFill>
                <a:schemeClr val="lt1"/>
              </a:solidFill>
            </a:endParaRPr>
          </a:p>
        </p:txBody>
      </p:sp>
      <p:grpSp>
        <p:nvGrpSpPr>
          <p:cNvPr id="275" name="Google Shape;275;p23"/>
          <p:cNvGrpSpPr/>
          <p:nvPr/>
        </p:nvGrpSpPr>
        <p:grpSpPr>
          <a:xfrm>
            <a:off x="-2" y="9568581"/>
            <a:ext cx="19010314" cy="1112119"/>
            <a:chOff x="-2" y="9568581"/>
            <a:chExt cx="19010314" cy="1112119"/>
          </a:xfrm>
        </p:grpSpPr>
        <p:grpSp>
          <p:nvGrpSpPr>
            <p:cNvPr id="276" name="Google Shape;276;p23"/>
            <p:cNvGrpSpPr/>
            <p:nvPr/>
          </p:nvGrpSpPr>
          <p:grpSpPr>
            <a:xfrm>
              <a:off x="-2" y="9568581"/>
              <a:ext cx="19010314" cy="1112119"/>
              <a:chOff x="-324645" y="2222500"/>
              <a:chExt cx="22261686" cy="1302327"/>
            </a:xfrm>
          </p:grpSpPr>
          <p:sp>
            <p:nvSpPr>
              <p:cNvPr id="277" name="Google Shape;277;p23"/>
              <p:cNvSpPr/>
              <p:nvPr/>
            </p:nvSpPr>
            <p:spPr>
              <a:xfrm>
                <a:off x="-324645" y="2222500"/>
                <a:ext cx="17644827" cy="1302327"/>
              </a:xfrm>
              <a:custGeom>
                <a:avLst/>
                <a:gdLst/>
                <a:ahLst/>
                <a:cxnLst/>
                <a:rect l="l" t="t" r="r" b="b"/>
                <a:pathLst>
                  <a:path w="1892300" h="440055" extrusionOk="0">
                    <a:moveTo>
                      <a:pt x="0" y="439737"/>
                    </a:moveTo>
                    <a:lnTo>
                      <a:pt x="1892300" y="439737"/>
                    </a:lnTo>
                    <a:lnTo>
                      <a:pt x="1892300" y="0"/>
                    </a:lnTo>
                    <a:lnTo>
                      <a:pt x="0" y="0"/>
                    </a:lnTo>
                    <a:lnTo>
                      <a:pt x="0" y="439737"/>
                    </a:lnTo>
                    <a:close/>
                  </a:path>
                </a:pathLst>
              </a:custGeom>
              <a:solidFill>
                <a:srgbClr val="FFF2C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78" name="Google Shape;278;p23"/>
              <p:cNvSpPr/>
              <p:nvPr/>
            </p:nvSpPr>
            <p:spPr>
              <a:xfrm>
                <a:off x="20621789" y="2222500"/>
                <a:ext cx="1315252" cy="1302327"/>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F8200"/>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279" name="Google Shape;279;p23"/>
            <p:cNvSpPr/>
            <p:nvPr/>
          </p:nvSpPr>
          <p:spPr>
            <a:xfrm>
              <a:off x="15067756" y="9568581"/>
              <a:ext cx="2819400" cy="1112119"/>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EE599"/>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280" name="Google Shape;280;p23"/>
          <p:cNvSpPr txBox="1"/>
          <p:nvPr/>
        </p:nvSpPr>
        <p:spPr>
          <a:xfrm>
            <a:off x="665956" y="9771598"/>
            <a:ext cx="11277600" cy="70788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000" dirty="0">
                <a:solidFill>
                  <a:schemeClr val="dk1"/>
                </a:solidFill>
                <a:latin typeface="Times New Roman"/>
                <a:ea typeface="Times New Roman"/>
                <a:cs typeface="Times New Roman"/>
                <a:sym typeface="Times New Roman"/>
              </a:rPr>
              <a:t>Twitter Sentiment Analysis</a:t>
            </a:r>
            <a:endParaRPr dirty="0"/>
          </a:p>
        </p:txBody>
      </p:sp>
      <p:sp>
        <p:nvSpPr>
          <p:cNvPr id="282" name="Google Shape;282;p23"/>
          <p:cNvSpPr txBox="1"/>
          <p:nvPr/>
        </p:nvSpPr>
        <p:spPr>
          <a:xfrm>
            <a:off x="17729344" y="9911199"/>
            <a:ext cx="961453" cy="388501"/>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3200">
                <a:solidFill>
                  <a:schemeClr val="lt1"/>
                </a:solidFill>
                <a:latin typeface="Calibri"/>
                <a:ea typeface="Calibri"/>
                <a:cs typeface="Calibri"/>
                <a:sym typeface="Calibri"/>
              </a:rPr>
              <a:t>17</a:t>
            </a:fld>
            <a:endParaRPr sz="1870">
              <a:solidFill>
                <a:schemeClr val="lt1"/>
              </a:solidFill>
              <a:latin typeface="Calibri"/>
              <a:ea typeface="Calibri"/>
              <a:cs typeface="Calibri"/>
              <a:sym typeface="Calibri"/>
            </a:endParaRPr>
          </a:p>
        </p:txBody>
      </p:sp>
      <p:grpSp>
        <p:nvGrpSpPr>
          <p:cNvPr id="283" name="Google Shape;283;p23"/>
          <p:cNvGrpSpPr/>
          <p:nvPr/>
        </p:nvGrpSpPr>
        <p:grpSpPr>
          <a:xfrm>
            <a:off x="0" y="831639"/>
            <a:ext cx="15071695" cy="827996"/>
            <a:chOff x="-16184" y="8640158"/>
            <a:chExt cx="4045716" cy="439422"/>
          </a:xfrm>
        </p:grpSpPr>
        <p:sp>
          <p:nvSpPr>
            <p:cNvPr id="284" name="Google Shape;284;p23"/>
            <p:cNvSpPr/>
            <p:nvPr/>
          </p:nvSpPr>
          <p:spPr>
            <a:xfrm>
              <a:off x="-16184" y="8640160"/>
              <a:ext cx="3923363" cy="439420"/>
            </a:xfrm>
            <a:custGeom>
              <a:avLst/>
              <a:gdLst/>
              <a:ahLst/>
              <a:cxnLst/>
              <a:rect l="l" t="t" r="r" b="b"/>
              <a:pathLst>
                <a:path w="3844925" h="439420" extrusionOk="0">
                  <a:moveTo>
                    <a:pt x="0" y="439204"/>
                  </a:moveTo>
                  <a:lnTo>
                    <a:pt x="3844798" y="439204"/>
                  </a:lnTo>
                  <a:lnTo>
                    <a:pt x="3844798" y="0"/>
                  </a:lnTo>
                  <a:lnTo>
                    <a:pt x="0" y="0"/>
                  </a:lnTo>
                  <a:lnTo>
                    <a:pt x="0" y="439204"/>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457200" lvl="1" algn="ctr"/>
              <a:r>
                <a:rPr lang="en-US" sz="5400" b="0" i="0" u="none" strike="noStrike" cap="none" dirty="0">
                  <a:solidFill>
                    <a:schemeClr val="lt1"/>
                  </a:solidFill>
                  <a:latin typeface="Calibri"/>
                  <a:ea typeface="Calibri"/>
                  <a:cs typeface="Calibri"/>
                  <a:sym typeface="Calibri"/>
                </a:rPr>
                <a:t>METHODOLOGY AND WORKING</a:t>
              </a:r>
              <a:endParaRPr lang="en-US" sz="5400" dirty="0"/>
            </a:p>
            <a:p>
              <a:pPr marL="457200" marR="0" lvl="1" indent="0" algn="ctr" rtl="0">
                <a:spcBef>
                  <a:spcPts val="0"/>
                </a:spcBef>
                <a:spcAft>
                  <a:spcPts val="0"/>
                </a:spcAft>
                <a:buNone/>
              </a:pPr>
              <a:endParaRPr lang="en-IN" sz="5400" b="0" i="0" u="none" strike="noStrike" cap="none" dirty="0">
                <a:solidFill>
                  <a:schemeClr val="lt1"/>
                </a:solidFill>
                <a:latin typeface="Calibri"/>
                <a:ea typeface="Calibri"/>
                <a:cs typeface="Calibri"/>
                <a:sym typeface="Calibri"/>
              </a:endParaRPr>
            </a:p>
            <a:p>
              <a:pPr marL="457200" marR="0" lvl="1" indent="0" algn="ctr" rtl="0">
                <a:spcBef>
                  <a:spcPts val="0"/>
                </a:spcBef>
                <a:spcAft>
                  <a:spcPts val="0"/>
                </a:spcAft>
                <a:buNone/>
              </a:pPr>
              <a:endParaRPr sz="5400" b="0" i="0" u="none" strike="noStrike" cap="none" dirty="0">
                <a:solidFill>
                  <a:schemeClr val="lt1"/>
                </a:solidFill>
                <a:latin typeface="Calibri"/>
                <a:ea typeface="Calibri"/>
                <a:cs typeface="Calibri"/>
                <a:sym typeface="Calibri"/>
              </a:endParaRPr>
            </a:p>
            <a:p>
              <a:pPr marL="457200" marR="0" lvl="1" indent="0" algn="ctr" rtl="0">
                <a:spcBef>
                  <a:spcPts val="0"/>
                </a:spcBef>
                <a:spcAft>
                  <a:spcPts val="0"/>
                </a:spcAft>
                <a:buNone/>
              </a:pPr>
              <a:endParaRPr sz="5400" b="0" i="0" u="none" strike="noStrike" cap="none" dirty="0">
                <a:solidFill>
                  <a:schemeClr val="lt1"/>
                </a:solidFill>
                <a:latin typeface="Calibri"/>
                <a:ea typeface="Calibri"/>
                <a:cs typeface="Calibri"/>
                <a:sym typeface="Calibri"/>
              </a:endParaRPr>
            </a:p>
            <a:p>
              <a:pPr marL="457200" marR="0" lvl="1" indent="0" algn="ctr" rtl="0">
                <a:spcBef>
                  <a:spcPts val="0"/>
                </a:spcBef>
                <a:spcAft>
                  <a:spcPts val="0"/>
                </a:spcAft>
                <a:buNone/>
              </a:pPr>
              <a:endParaRPr sz="5400" b="0" i="0" u="none" strike="noStrike" cap="none" dirty="0">
                <a:solidFill>
                  <a:schemeClr val="lt1"/>
                </a:solidFill>
                <a:latin typeface="Calibri"/>
                <a:ea typeface="Calibri"/>
                <a:cs typeface="Calibri"/>
                <a:sym typeface="Calibri"/>
              </a:endParaRPr>
            </a:p>
            <a:p>
              <a:pPr marL="457200" marR="0" lvl="1" indent="0" algn="ctr" rtl="0">
                <a:spcBef>
                  <a:spcPts val="0"/>
                </a:spcBef>
                <a:spcAft>
                  <a:spcPts val="0"/>
                </a:spcAft>
                <a:buNone/>
              </a:pPr>
              <a:endParaRPr sz="2000" b="0" i="0" u="none" strike="noStrike" cap="none" dirty="0">
                <a:solidFill>
                  <a:schemeClr val="lt1"/>
                </a:solidFill>
                <a:latin typeface="Calibri"/>
                <a:ea typeface="Calibri"/>
                <a:cs typeface="Calibri"/>
                <a:sym typeface="Calibri"/>
              </a:endParaRPr>
            </a:p>
          </p:txBody>
        </p:sp>
        <p:sp>
          <p:nvSpPr>
            <p:cNvPr id="285" name="Google Shape;285;p23"/>
            <p:cNvSpPr/>
            <p:nvPr/>
          </p:nvSpPr>
          <p:spPr>
            <a:xfrm>
              <a:off x="3800173" y="8640158"/>
              <a:ext cx="229359" cy="439420"/>
            </a:xfrm>
            <a:custGeom>
              <a:avLst/>
              <a:gdLst/>
              <a:ahLst/>
              <a:cxnLst/>
              <a:rect l="l" t="t" r="r" b="b"/>
              <a:pathLst>
                <a:path w="439420" h="439420" extrusionOk="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286" name="Google Shape;286;p23"/>
          <p:cNvSpPr txBox="1"/>
          <p:nvPr/>
        </p:nvSpPr>
        <p:spPr>
          <a:xfrm>
            <a:off x="1363579" y="2428869"/>
            <a:ext cx="16523577" cy="8710036"/>
          </a:xfrm>
          <a:prstGeom prst="rect">
            <a:avLst/>
          </a:prstGeom>
          <a:noFill/>
          <a:ln>
            <a:noFill/>
          </a:ln>
        </p:spPr>
        <p:txBody>
          <a:bodyPr spcFirstLastPara="1" wrap="square" lIns="91425" tIns="45700" rIns="91425" bIns="45700" anchor="t" anchorCtr="0">
            <a:spAutoFit/>
          </a:bodyPr>
          <a:lstStyle/>
          <a:p>
            <a:pPr marR="0" lvl="0" algn="just" rtl="0">
              <a:spcBef>
                <a:spcPts val="0"/>
              </a:spcBef>
              <a:spcAft>
                <a:spcPts val="0"/>
              </a:spcAft>
              <a:buClr>
                <a:schemeClr val="dk1"/>
              </a:buClr>
              <a:buSzPts val="3600"/>
            </a:pPr>
            <a:r>
              <a:rPr lang="en-IN" sz="2800" b="1" dirty="0">
                <a:solidFill>
                  <a:srgbClr val="3C4043"/>
                </a:solidFill>
                <a:latin typeface="+mn-lt"/>
              </a:rPr>
              <a:t>1. DATA COLLECTION</a:t>
            </a:r>
          </a:p>
          <a:p>
            <a:pPr marL="457200" indent="-457200" algn="just">
              <a:buClr>
                <a:schemeClr val="dk1"/>
              </a:buClr>
              <a:buSzPts val="3600"/>
              <a:buFont typeface="Wingdings" panose="05000000000000000000" pitchFamily="2" charset="2"/>
              <a:buChar char="Ø"/>
            </a:pPr>
            <a:r>
              <a:rPr lang="en-IN" sz="2800" b="0" i="0" dirty="0">
                <a:solidFill>
                  <a:srgbClr val="3C4043"/>
                </a:solidFill>
                <a:effectLst/>
                <a:latin typeface="+mn-lt"/>
              </a:rPr>
              <a:t>A dataset obtained from Kaggle </a:t>
            </a:r>
            <a:r>
              <a:rPr lang="en-IN" sz="2800" b="0" i="0" dirty="0">
                <a:solidFill>
                  <a:srgbClr val="3C4043"/>
                </a:solidFill>
                <a:effectLst/>
                <a:latin typeface="+mn-lt"/>
                <a:hlinkClick r:id="rId3"/>
              </a:rPr>
              <a:t>https://www.kaggle.com/datasets/jp797498e/twitter-entity-sentiment-analysis</a:t>
            </a:r>
            <a:r>
              <a:rPr lang="en-IN" sz="2800" b="0" i="0" dirty="0">
                <a:solidFill>
                  <a:srgbClr val="3C4043"/>
                </a:solidFill>
                <a:effectLst/>
                <a:latin typeface="+mn-lt"/>
              </a:rPr>
              <a:t> in CSV format</a:t>
            </a:r>
          </a:p>
          <a:p>
            <a:pPr algn="just">
              <a:buClr>
                <a:schemeClr val="dk1"/>
              </a:buClr>
              <a:buSzPts val="3600"/>
            </a:pPr>
            <a:endParaRPr lang="en-IN" sz="2800" b="1" dirty="0">
              <a:solidFill>
                <a:srgbClr val="3C4043"/>
              </a:solidFill>
              <a:latin typeface="+mn-lt"/>
            </a:endParaRPr>
          </a:p>
          <a:p>
            <a:pPr algn="just">
              <a:buClr>
                <a:schemeClr val="dk1"/>
              </a:buClr>
              <a:buSzPts val="3600"/>
            </a:pPr>
            <a:r>
              <a:rPr lang="en-IN" sz="2800" b="1" i="0" dirty="0">
                <a:solidFill>
                  <a:srgbClr val="3C4043"/>
                </a:solidFill>
                <a:effectLst/>
                <a:latin typeface="+mn-lt"/>
              </a:rPr>
              <a:t>2. </a:t>
            </a:r>
            <a:r>
              <a:rPr lang="en-IN" sz="2800" b="1" dirty="0"/>
              <a:t>PREPROCESSING</a:t>
            </a:r>
          </a:p>
          <a:p>
            <a:pPr marL="457200" indent="-457200" algn="just">
              <a:buClr>
                <a:schemeClr val="dk1"/>
              </a:buClr>
              <a:buSzPts val="3600"/>
              <a:buFont typeface="Wingdings" panose="05000000000000000000" pitchFamily="2" charset="2"/>
              <a:buChar char="Ø"/>
            </a:pPr>
            <a:r>
              <a:rPr lang="en-US" sz="2800" dirty="0"/>
              <a:t>Removing punctuations like, removing stop words, tokenization, stemming, lemmatization </a:t>
            </a:r>
          </a:p>
          <a:p>
            <a:pPr algn="just">
              <a:buClr>
                <a:schemeClr val="dk1"/>
              </a:buClr>
              <a:buSzPts val="3600"/>
            </a:pPr>
            <a:endParaRPr lang="en-US" sz="2800" b="0" i="0" dirty="0">
              <a:solidFill>
                <a:srgbClr val="3C4043"/>
              </a:solidFill>
              <a:effectLst/>
              <a:latin typeface="+mn-lt"/>
            </a:endParaRPr>
          </a:p>
          <a:p>
            <a:pPr algn="just">
              <a:buClr>
                <a:schemeClr val="dk1"/>
              </a:buClr>
              <a:buSzPts val="3600"/>
            </a:pPr>
            <a:r>
              <a:rPr lang="en-US" sz="2800" b="1" dirty="0">
                <a:solidFill>
                  <a:srgbClr val="3C4043"/>
                </a:solidFill>
                <a:latin typeface="+mn-lt"/>
              </a:rPr>
              <a:t>3. IMPORTING PYTHON LIBRARIES</a:t>
            </a:r>
          </a:p>
          <a:p>
            <a:pPr marL="457200" indent="-457200" algn="just">
              <a:buClr>
                <a:schemeClr val="dk1"/>
              </a:buClr>
              <a:buSzPts val="3600"/>
              <a:buFont typeface="Wingdings" panose="05000000000000000000" pitchFamily="2" charset="2"/>
              <a:buChar char="Ø"/>
            </a:pPr>
            <a:r>
              <a:rPr lang="en-US" sz="2800" dirty="0">
                <a:solidFill>
                  <a:srgbClr val="3C4043"/>
                </a:solidFill>
                <a:latin typeface="+mn-lt"/>
              </a:rPr>
              <a:t>NLTK, Scikit-learn, Pandas, NumPy, </a:t>
            </a:r>
            <a:r>
              <a:rPr lang="en-US" sz="2800" dirty="0" err="1">
                <a:solidFill>
                  <a:srgbClr val="3C4043"/>
                </a:solidFill>
                <a:latin typeface="+mn-lt"/>
              </a:rPr>
              <a:t>Keras</a:t>
            </a:r>
            <a:r>
              <a:rPr lang="en-US" sz="2800" dirty="0">
                <a:solidFill>
                  <a:srgbClr val="3C4043"/>
                </a:solidFill>
                <a:latin typeface="+mn-lt"/>
              </a:rPr>
              <a:t>, Matplotlib, Seaborn etc.,</a:t>
            </a:r>
          </a:p>
          <a:p>
            <a:pPr algn="just">
              <a:buClr>
                <a:schemeClr val="dk1"/>
              </a:buClr>
              <a:buSzPts val="3600"/>
            </a:pPr>
            <a:endParaRPr lang="en-US" sz="2800" dirty="0">
              <a:solidFill>
                <a:srgbClr val="3C4043"/>
              </a:solidFill>
              <a:latin typeface="+mn-lt"/>
            </a:endParaRPr>
          </a:p>
          <a:p>
            <a:pPr algn="just">
              <a:buClr>
                <a:schemeClr val="dk1"/>
              </a:buClr>
              <a:buSzPts val="3600"/>
            </a:pPr>
            <a:r>
              <a:rPr lang="en-US" sz="2800" b="1" dirty="0">
                <a:solidFill>
                  <a:srgbClr val="3C4043"/>
                </a:solidFill>
                <a:latin typeface="+mn-lt"/>
              </a:rPr>
              <a:t>4. F</a:t>
            </a:r>
            <a:r>
              <a:rPr lang="en-IN" sz="2800" b="1" dirty="0">
                <a:latin typeface="+mn-lt"/>
              </a:rPr>
              <a:t>EATURE EXTRACTION</a:t>
            </a:r>
          </a:p>
          <a:p>
            <a:pPr marL="457200" indent="-457200" algn="just">
              <a:buClr>
                <a:schemeClr val="dk1"/>
              </a:buClr>
              <a:buSzPts val="3600"/>
              <a:buFont typeface="Wingdings" panose="05000000000000000000" pitchFamily="2" charset="2"/>
              <a:buChar char="Ø"/>
            </a:pPr>
            <a:r>
              <a:rPr lang="en-US" sz="2800" dirty="0">
                <a:latin typeface="+mn-lt"/>
              </a:rPr>
              <a:t>Bag-Of-Words: Each document is represented as a vector of word frequencies, where each element of the vector corresponds to a particular word in the vocabulary. The value of each element represents the frequency of that word in the document</a:t>
            </a:r>
            <a:endParaRPr lang="en-IN" sz="2800" b="0" i="0" dirty="0">
              <a:solidFill>
                <a:srgbClr val="3C4043"/>
              </a:solidFill>
              <a:effectLst/>
              <a:latin typeface="+mn-lt"/>
            </a:endParaRPr>
          </a:p>
          <a:p>
            <a:pPr>
              <a:buClr>
                <a:schemeClr val="dk1"/>
              </a:buClr>
              <a:buSzPts val="3600"/>
            </a:pPr>
            <a:endParaRPr lang="en-US" sz="2800" dirty="0">
              <a:solidFill>
                <a:srgbClr val="3C4043"/>
              </a:solidFill>
              <a:latin typeface="+mn-lt"/>
            </a:endParaRPr>
          </a:p>
          <a:p>
            <a:pPr>
              <a:buClr>
                <a:schemeClr val="dk1"/>
              </a:buClr>
              <a:buSzPts val="3600"/>
            </a:pPr>
            <a:endParaRPr lang="en-US" sz="2800" dirty="0">
              <a:solidFill>
                <a:srgbClr val="3C4043"/>
              </a:solidFill>
              <a:latin typeface="+mn-lt"/>
            </a:endParaRPr>
          </a:p>
          <a:p>
            <a:pPr>
              <a:buClr>
                <a:schemeClr val="dk1"/>
              </a:buClr>
              <a:buSzPts val="3600"/>
            </a:pPr>
            <a:endParaRPr lang="en-US" sz="2800" dirty="0">
              <a:solidFill>
                <a:srgbClr val="3C4043"/>
              </a:solidFill>
              <a:latin typeface="+mn-lt"/>
            </a:endParaRPr>
          </a:p>
          <a:p>
            <a:pPr>
              <a:buClr>
                <a:schemeClr val="dk1"/>
              </a:buClr>
              <a:buSzPts val="3600"/>
            </a:pPr>
            <a:endParaRPr lang="en-IN" sz="2800" b="0" i="0" dirty="0">
              <a:solidFill>
                <a:srgbClr val="3C4043"/>
              </a:solidFill>
              <a:effectLst/>
              <a:latin typeface="+mn-lt"/>
            </a:endParaRPr>
          </a:p>
          <a:p>
            <a:pPr marR="0" lvl="0" algn="l" rtl="0">
              <a:spcBef>
                <a:spcPts val="0"/>
              </a:spcBef>
              <a:spcAft>
                <a:spcPts val="0"/>
              </a:spcAft>
              <a:buClr>
                <a:schemeClr val="dk1"/>
              </a:buClr>
              <a:buSzPts val="3600"/>
            </a:pPr>
            <a:endParaRPr lang="en-IN" sz="2800" dirty="0">
              <a:solidFill>
                <a:srgbClr val="3C4043"/>
              </a:solidFill>
              <a:latin typeface="+mn-lt"/>
            </a:endParaRPr>
          </a:p>
          <a:p>
            <a:pPr marR="0" lvl="0" algn="l" rtl="0">
              <a:spcBef>
                <a:spcPts val="0"/>
              </a:spcBef>
              <a:spcAft>
                <a:spcPts val="0"/>
              </a:spcAft>
              <a:buClr>
                <a:schemeClr val="dk1"/>
              </a:buClr>
              <a:buSzPts val="3600"/>
            </a:pPr>
            <a:endParaRPr sz="2800" dirty="0">
              <a:latin typeface="+mn-lt"/>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p23"/>
          <p:cNvSpPr txBox="1">
            <a:spLocks noGrp="1"/>
          </p:cNvSpPr>
          <p:nvPr>
            <p:ph type="sldNum" idx="12"/>
          </p:nvPr>
        </p:nvSpPr>
        <p:spPr>
          <a:xfrm>
            <a:off x="13426034" y="9911198"/>
            <a:ext cx="4277320" cy="5693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3200">
                <a:solidFill>
                  <a:schemeClr val="lt1"/>
                </a:solidFill>
              </a:rPr>
              <a:t>18</a:t>
            </a:fld>
            <a:endParaRPr sz="3200">
              <a:solidFill>
                <a:schemeClr val="lt1"/>
              </a:solidFill>
            </a:endParaRPr>
          </a:p>
        </p:txBody>
      </p:sp>
      <p:grpSp>
        <p:nvGrpSpPr>
          <p:cNvPr id="275" name="Google Shape;275;p23"/>
          <p:cNvGrpSpPr/>
          <p:nvPr/>
        </p:nvGrpSpPr>
        <p:grpSpPr>
          <a:xfrm>
            <a:off x="-2" y="9568581"/>
            <a:ext cx="19010314" cy="1112119"/>
            <a:chOff x="-2" y="9568581"/>
            <a:chExt cx="19010314" cy="1112119"/>
          </a:xfrm>
        </p:grpSpPr>
        <p:grpSp>
          <p:nvGrpSpPr>
            <p:cNvPr id="276" name="Google Shape;276;p23"/>
            <p:cNvGrpSpPr/>
            <p:nvPr/>
          </p:nvGrpSpPr>
          <p:grpSpPr>
            <a:xfrm>
              <a:off x="-2" y="9568581"/>
              <a:ext cx="19010314" cy="1112119"/>
              <a:chOff x="-324645" y="2222500"/>
              <a:chExt cx="22261686" cy="1302327"/>
            </a:xfrm>
          </p:grpSpPr>
          <p:sp>
            <p:nvSpPr>
              <p:cNvPr id="277" name="Google Shape;277;p23"/>
              <p:cNvSpPr/>
              <p:nvPr/>
            </p:nvSpPr>
            <p:spPr>
              <a:xfrm>
                <a:off x="-324645" y="2222500"/>
                <a:ext cx="17644827" cy="1302327"/>
              </a:xfrm>
              <a:custGeom>
                <a:avLst/>
                <a:gdLst/>
                <a:ahLst/>
                <a:cxnLst/>
                <a:rect l="l" t="t" r="r" b="b"/>
                <a:pathLst>
                  <a:path w="1892300" h="440055" extrusionOk="0">
                    <a:moveTo>
                      <a:pt x="0" y="439737"/>
                    </a:moveTo>
                    <a:lnTo>
                      <a:pt x="1892300" y="439737"/>
                    </a:lnTo>
                    <a:lnTo>
                      <a:pt x="1892300" y="0"/>
                    </a:lnTo>
                    <a:lnTo>
                      <a:pt x="0" y="0"/>
                    </a:lnTo>
                    <a:lnTo>
                      <a:pt x="0" y="439737"/>
                    </a:lnTo>
                    <a:close/>
                  </a:path>
                </a:pathLst>
              </a:custGeom>
              <a:solidFill>
                <a:srgbClr val="FFF2C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78" name="Google Shape;278;p23"/>
              <p:cNvSpPr/>
              <p:nvPr/>
            </p:nvSpPr>
            <p:spPr>
              <a:xfrm>
                <a:off x="20621789" y="2222500"/>
                <a:ext cx="1315252" cy="1302327"/>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F8200"/>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279" name="Google Shape;279;p23"/>
            <p:cNvSpPr/>
            <p:nvPr/>
          </p:nvSpPr>
          <p:spPr>
            <a:xfrm>
              <a:off x="15067756" y="9568581"/>
              <a:ext cx="2819400" cy="1112119"/>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EE599"/>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280" name="Google Shape;280;p23"/>
          <p:cNvSpPr txBox="1"/>
          <p:nvPr/>
        </p:nvSpPr>
        <p:spPr>
          <a:xfrm>
            <a:off x="665956" y="9771598"/>
            <a:ext cx="11277600" cy="70788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000" dirty="0">
                <a:solidFill>
                  <a:schemeClr val="dk1"/>
                </a:solidFill>
                <a:latin typeface="Times New Roman"/>
                <a:ea typeface="Times New Roman"/>
                <a:cs typeface="Times New Roman"/>
                <a:sym typeface="Times New Roman"/>
              </a:rPr>
              <a:t>Twitter Sentiment Analysis</a:t>
            </a:r>
            <a:endParaRPr dirty="0"/>
          </a:p>
        </p:txBody>
      </p:sp>
      <p:sp>
        <p:nvSpPr>
          <p:cNvPr id="282" name="Google Shape;282;p23"/>
          <p:cNvSpPr txBox="1"/>
          <p:nvPr/>
        </p:nvSpPr>
        <p:spPr>
          <a:xfrm>
            <a:off x="17729344" y="9911199"/>
            <a:ext cx="961453" cy="388501"/>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3200">
                <a:solidFill>
                  <a:schemeClr val="lt1"/>
                </a:solidFill>
                <a:latin typeface="Calibri"/>
                <a:ea typeface="Calibri"/>
                <a:cs typeface="Calibri"/>
                <a:sym typeface="Calibri"/>
              </a:rPr>
              <a:t>18</a:t>
            </a:fld>
            <a:endParaRPr sz="1870">
              <a:solidFill>
                <a:schemeClr val="lt1"/>
              </a:solidFill>
              <a:latin typeface="Calibri"/>
              <a:ea typeface="Calibri"/>
              <a:cs typeface="Calibri"/>
              <a:sym typeface="Calibri"/>
            </a:endParaRPr>
          </a:p>
        </p:txBody>
      </p:sp>
      <p:grpSp>
        <p:nvGrpSpPr>
          <p:cNvPr id="283" name="Google Shape;283;p23"/>
          <p:cNvGrpSpPr/>
          <p:nvPr/>
        </p:nvGrpSpPr>
        <p:grpSpPr>
          <a:xfrm>
            <a:off x="0" y="831639"/>
            <a:ext cx="15071695" cy="827996"/>
            <a:chOff x="-16184" y="8640158"/>
            <a:chExt cx="4045716" cy="439422"/>
          </a:xfrm>
        </p:grpSpPr>
        <p:sp>
          <p:nvSpPr>
            <p:cNvPr id="284" name="Google Shape;284;p23"/>
            <p:cNvSpPr/>
            <p:nvPr/>
          </p:nvSpPr>
          <p:spPr>
            <a:xfrm>
              <a:off x="-16184" y="8640160"/>
              <a:ext cx="3923363" cy="439420"/>
            </a:xfrm>
            <a:custGeom>
              <a:avLst/>
              <a:gdLst/>
              <a:ahLst/>
              <a:cxnLst/>
              <a:rect l="l" t="t" r="r" b="b"/>
              <a:pathLst>
                <a:path w="3844925" h="439420" extrusionOk="0">
                  <a:moveTo>
                    <a:pt x="0" y="439204"/>
                  </a:moveTo>
                  <a:lnTo>
                    <a:pt x="3844798" y="439204"/>
                  </a:lnTo>
                  <a:lnTo>
                    <a:pt x="3844798" y="0"/>
                  </a:lnTo>
                  <a:lnTo>
                    <a:pt x="0" y="0"/>
                  </a:lnTo>
                  <a:lnTo>
                    <a:pt x="0" y="439204"/>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457200" lvl="1" algn="ctr"/>
              <a:r>
                <a:rPr lang="en-US" sz="5400" b="0" i="0" u="none" strike="noStrike" cap="none" dirty="0">
                  <a:solidFill>
                    <a:schemeClr val="lt1"/>
                  </a:solidFill>
                  <a:latin typeface="Calibri"/>
                  <a:ea typeface="Calibri"/>
                  <a:cs typeface="Calibri"/>
                  <a:sym typeface="Calibri"/>
                </a:rPr>
                <a:t>METHODOLOGY AND WORKING</a:t>
              </a:r>
              <a:endParaRPr lang="en-US" sz="5400" dirty="0"/>
            </a:p>
            <a:p>
              <a:pPr marL="457200" marR="0" lvl="1" indent="0" algn="ctr" rtl="0">
                <a:spcBef>
                  <a:spcPts val="0"/>
                </a:spcBef>
                <a:spcAft>
                  <a:spcPts val="0"/>
                </a:spcAft>
                <a:buNone/>
              </a:pPr>
              <a:endParaRPr lang="en-IN" sz="5400" b="0" i="0" u="none" strike="noStrike" cap="none" dirty="0">
                <a:solidFill>
                  <a:schemeClr val="lt1"/>
                </a:solidFill>
                <a:latin typeface="Calibri"/>
                <a:ea typeface="Calibri"/>
                <a:cs typeface="Calibri"/>
                <a:sym typeface="Calibri"/>
              </a:endParaRPr>
            </a:p>
            <a:p>
              <a:pPr marL="457200" marR="0" lvl="1" indent="0" algn="ctr" rtl="0">
                <a:spcBef>
                  <a:spcPts val="0"/>
                </a:spcBef>
                <a:spcAft>
                  <a:spcPts val="0"/>
                </a:spcAft>
                <a:buNone/>
              </a:pPr>
              <a:endParaRPr sz="5400" b="0" i="0" u="none" strike="noStrike" cap="none" dirty="0">
                <a:solidFill>
                  <a:schemeClr val="lt1"/>
                </a:solidFill>
                <a:latin typeface="Calibri"/>
                <a:ea typeface="Calibri"/>
                <a:cs typeface="Calibri"/>
                <a:sym typeface="Calibri"/>
              </a:endParaRPr>
            </a:p>
            <a:p>
              <a:pPr marL="457200" marR="0" lvl="1" indent="0" algn="ctr" rtl="0">
                <a:spcBef>
                  <a:spcPts val="0"/>
                </a:spcBef>
                <a:spcAft>
                  <a:spcPts val="0"/>
                </a:spcAft>
                <a:buNone/>
              </a:pPr>
              <a:endParaRPr sz="5400" b="0" i="0" u="none" strike="noStrike" cap="none" dirty="0">
                <a:solidFill>
                  <a:schemeClr val="lt1"/>
                </a:solidFill>
                <a:latin typeface="Calibri"/>
                <a:ea typeface="Calibri"/>
                <a:cs typeface="Calibri"/>
                <a:sym typeface="Calibri"/>
              </a:endParaRPr>
            </a:p>
            <a:p>
              <a:pPr marL="457200" marR="0" lvl="1" indent="0" algn="ctr" rtl="0">
                <a:spcBef>
                  <a:spcPts val="0"/>
                </a:spcBef>
                <a:spcAft>
                  <a:spcPts val="0"/>
                </a:spcAft>
                <a:buNone/>
              </a:pPr>
              <a:endParaRPr sz="5400" b="0" i="0" u="none" strike="noStrike" cap="none" dirty="0">
                <a:solidFill>
                  <a:schemeClr val="lt1"/>
                </a:solidFill>
                <a:latin typeface="Calibri"/>
                <a:ea typeface="Calibri"/>
                <a:cs typeface="Calibri"/>
                <a:sym typeface="Calibri"/>
              </a:endParaRPr>
            </a:p>
            <a:p>
              <a:pPr marL="457200" marR="0" lvl="1" indent="0" algn="ctr" rtl="0">
                <a:spcBef>
                  <a:spcPts val="0"/>
                </a:spcBef>
                <a:spcAft>
                  <a:spcPts val="0"/>
                </a:spcAft>
                <a:buNone/>
              </a:pPr>
              <a:endParaRPr sz="2000" b="0" i="0" u="none" strike="noStrike" cap="none" dirty="0">
                <a:solidFill>
                  <a:schemeClr val="lt1"/>
                </a:solidFill>
                <a:latin typeface="Calibri"/>
                <a:ea typeface="Calibri"/>
                <a:cs typeface="Calibri"/>
                <a:sym typeface="Calibri"/>
              </a:endParaRPr>
            </a:p>
          </p:txBody>
        </p:sp>
        <p:sp>
          <p:nvSpPr>
            <p:cNvPr id="285" name="Google Shape;285;p23"/>
            <p:cNvSpPr/>
            <p:nvPr/>
          </p:nvSpPr>
          <p:spPr>
            <a:xfrm>
              <a:off x="3800173" y="8640158"/>
              <a:ext cx="229359" cy="439420"/>
            </a:xfrm>
            <a:custGeom>
              <a:avLst/>
              <a:gdLst/>
              <a:ahLst/>
              <a:cxnLst/>
              <a:rect l="l" t="t" r="r" b="b"/>
              <a:pathLst>
                <a:path w="439420" h="439420" extrusionOk="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286" name="Google Shape;286;p23"/>
          <p:cNvSpPr txBox="1"/>
          <p:nvPr/>
        </p:nvSpPr>
        <p:spPr>
          <a:xfrm>
            <a:off x="1363579" y="2733669"/>
            <a:ext cx="16523577" cy="6124713"/>
          </a:xfrm>
          <a:prstGeom prst="rect">
            <a:avLst/>
          </a:prstGeom>
          <a:noFill/>
          <a:ln>
            <a:noFill/>
          </a:ln>
        </p:spPr>
        <p:txBody>
          <a:bodyPr spcFirstLastPara="1" wrap="square" lIns="91425" tIns="45700" rIns="91425" bIns="45700" anchor="t" anchorCtr="0">
            <a:spAutoFit/>
          </a:bodyPr>
          <a:lstStyle/>
          <a:p>
            <a:pPr marR="0" lvl="0" algn="just" rtl="0">
              <a:spcBef>
                <a:spcPts val="0"/>
              </a:spcBef>
              <a:spcAft>
                <a:spcPts val="0"/>
              </a:spcAft>
              <a:buClr>
                <a:schemeClr val="dk1"/>
              </a:buClr>
              <a:buSzPts val="3600"/>
            </a:pPr>
            <a:r>
              <a:rPr lang="en-IN" sz="2800" b="1" i="0" dirty="0">
                <a:solidFill>
                  <a:srgbClr val="3C4043"/>
                </a:solidFill>
                <a:effectLst/>
                <a:latin typeface="+mn-lt"/>
              </a:rPr>
              <a:t>5. </a:t>
            </a:r>
            <a:r>
              <a:rPr lang="en-US" sz="2800" b="1" dirty="0"/>
              <a:t>IMPLEMENTATION OF MACHINE LEARNING ALGORITHMS</a:t>
            </a:r>
          </a:p>
          <a:p>
            <a:pPr marL="457200" marR="0" lvl="0" indent="-457200" algn="just" rtl="0">
              <a:spcBef>
                <a:spcPts val="0"/>
              </a:spcBef>
              <a:spcAft>
                <a:spcPts val="0"/>
              </a:spcAft>
              <a:buClr>
                <a:schemeClr val="dk1"/>
              </a:buClr>
              <a:buSzPts val="3600"/>
              <a:buFont typeface="Wingdings" panose="05000000000000000000" pitchFamily="2" charset="2"/>
              <a:buChar char="Ø"/>
            </a:pPr>
            <a:r>
              <a:rPr lang="en-US" sz="2800" dirty="0">
                <a:solidFill>
                  <a:srgbClr val="3C4043"/>
                </a:solidFill>
                <a:latin typeface="+mn-lt"/>
              </a:rPr>
              <a:t>fit(), predict(), transform(), score(), plot() – methods used while implementing</a:t>
            </a:r>
          </a:p>
          <a:p>
            <a:pPr marR="0" lvl="0" algn="just" rtl="0">
              <a:spcBef>
                <a:spcPts val="0"/>
              </a:spcBef>
              <a:spcAft>
                <a:spcPts val="0"/>
              </a:spcAft>
              <a:buClr>
                <a:schemeClr val="dk1"/>
              </a:buClr>
              <a:buSzPts val="3600"/>
            </a:pPr>
            <a:endParaRPr lang="en-US" sz="2800" dirty="0">
              <a:solidFill>
                <a:srgbClr val="3C4043"/>
              </a:solidFill>
              <a:latin typeface="+mn-lt"/>
            </a:endParaRPr>
          </a:p>
          <a:p>
            <a:pPr marR="0" lvl="0" algn="just" rtl="0">
              <a:spcBef>
                <a:spcPts val="0"/>
              </a:spcBef>
              <a:spcAft>
                <a:spcPts val="0"/>
              </a:spcAft>
              <a:buClr>
                <a:schemeClr val="dk1"/>
              </a:buClr>
              <a:buSzPts val="3600"/>
            </a:pPr>
            <a:r>
              <a:rPr lang="en-US" sz="2800" b="1" dirty="0">
                <a:solidFill>
                  <a:srgbClr val="3C4043"/>
                </a:solidFill>
                <a:latin typeface="+mn-lt"/>
              </a:rPr>
              <a:t>6. MODEL TRAINING AND TESTING</a:t>
            </a:r>
          </a:p>
          <a:p>
            <a:pPr marL="457200" marR="0" lvl="0" indent="-457200" algn="just" rtl="0">
              <a:spcBef>
                <a:spcPts val="0"/>
              </a:spcBef>
              <a:spcAft>
                <a:spcPts val="0"/>
              </a:spcAft>
              <a:buClr>
                <a:schemeClr val="dk1"/>
              </a:buClr>
              <a:buSzPts val="3600"/>
              <a:buFont typeface="Wingdings" panose="05000000000000000000" pitchFamily="2" charset="2"/>
              <a:buChar char="Ø"/>
            </a:pPr>
            <a:r>
              <a:rPr lang="en-US" sz="2800" dirty="0" err="1">
                <a:solidFill>
                  <a:srgbClr val="3C4043"/>
                </a:solidFill>
                <a:latin typeface="+mn-lt"/>
              </a:rPr>
              <a:t>train_test_split</a:t>
            </a:r>
            <a:r>
              <a:rPr lang="en-US" sz="2800" dirty="0">
                <a:solidFill>
                  <a:srgbClr val="3C4043"/>
                </a:solidFill>
                <a:latin typeface="+mn-lt"/>
              </a:rPr>
              <a:t>() - for splitting into training and test data set</a:t>
            </a:r>
          </a:p>
          <a:p>
            <a:pPr marL="457200" marR="0" lvl="0" indent="-457200" algn="just" rtl="0">
              <a:spcBef>
                <a:spcPts val="0"/>
              </a:spcBef>
              <a:spcAft>
                <a:spcPts val="0"/>
              </a:spcAft>
              <a:buClr>
                <a:schemeClr val="dk1"/>
              </a:buClr>
              <a:buSzPts val="3600"/>
              <a:buFont typeface="Wingdings" panose="05000000000000000000" pitchFamily="2" charset="2"/>
              <a:buChar char="Ø"/>
            </a:pPr>
            <a:r>
              <a:rPr lang="en-US" sz="2800" dirty="0" err="1">
                <a:solidFill>
                  <a:srgbClr val="3C4043"/>
                </a:solidFill>
                <a:latin typeface="+mn-lt"/>
              </a:rPr>
              <a:t>TfidfVectorizer</a:t>
            </a:r>
            <a:r>
              <a:rPr lang="en-US" sz="2800" dirty="0">
                <a:solidFill>
                  <a:srgbClr val="3C4043"/>
                </a:solidFill>
                <a:latin typeface="+mn-lt"/>
              </a:rPr>
              <a:t>()  - to transform the training and testing data into numerical feature vectors</a:t>
            </a:r>
          </a:p>
          <a:p>
            <a:pPr marR="0" lvl="0" algn="just" rtl="0">
              <a:spcBef>
                <a:spcPts val="0"/>
              </a:spcBef>
              <a:spcAft>
                <a:spcPts val="0"/>
              </a:spcAft>
              <a:buClr>
                <a:schemeClr val="dk1"/>
              </a:buClr>
              <a:buSzPts val="3600"/>
            </a:pPr>
            <a:endParaRPr lang="en-US" sz="2800" b="1" dirty="0">
              <a:solidFill>
                <a:srgbClr val="3C4043"/>
              </a:solidFill>
              <a:latin typeface="+mn-lt"/>
            </a:endParaRPr>
          </a:p>
          <a:p>
            <a:pPr marR="0" lvl="0" algn="just" rtl="0">
              <a:spcBef>
                <a:spcPts val="0"/>
              </a:spcBef>
              <a:spcAft>
                <a:spcPts val="0"/>
              </a:spcAft>
              <a:buClr>
                <a:schemeClr val="dk1"/>
              </a:buClr>
              <a:buSzPts val="3600"/>
            </a:pPr>
            <a:r>
              <a:rPr lang="en-US" sz="2800" b="1" dirty="0">
                <a:solidFill>
                  <a:srgbClr val="3C4043"/>
                </a:solidFill>
                <a:latin typeface="+mn-lt"/>
              </a:rPr>
              <a:t>7. MODEL EVALUATION</a:t>
            </a:r>
          </a:p>
          <a:p>
            <a:pPr marR="0" lvl="0" algn="just" rtl="0">
              <a:spcBef>
                <a:spcPts val="0"/>
              </a:spcBef>
              <a:spcAft>
                <a:spcPts val="0"/>
              </a:spcAft>
              <a:buClr>
                <a:schemeClr val="dk1"/>
              </a:buClr>
              <a:buSzPts val="3600"/>
            </a:pPr>
            <a:r>
              <a:rPr lang="en-US" sz="2800" dirty="0">
                <a:solidFill>
                  <a:srgbClr val="3C4043"/>
                </a:solidFill>
                <a:latin typeface="+mn-lt"/>
              </a:rPr>
              <a:t>Performance of the system is measured through metrics - P</a:t>
            </a:r>
            <a:r>
              <a:rPr lang="en-US" sz="2800" dirty="0"/>
              <a:t>recision, Recall, F1 score, and Accuracy</a:t>
            </a:r>
          </a:p>
          <a:p>
            <a:pPr marR="0" lvl="0" algn="just" rtl="0">
              <a:spcBef>
                <a:spcPts val="0"/>
              </a:spcBef>
              <a:spcAft>
                <a:spcPts val="0"/>
              </a:spcAft>
              <a:buClr>
                <a:schemeClr val="dk1"/>
              </a:buClr>
              <a:buSzPts val="3600"/>
            </a:pPr>
            <a:endParaRPr lang="en-US" sz="2800" b="0" i="0" dirty="0">
              <a:solidFill>
                <a:srgbClr val="3C4043"/>
              </a:solidFill>
              <a:effectLst/>
              <a:latin typeface="+mn-lt"/>
            </a:endParaRPr>
          </a:p>
          <a:p>
            <a:pPr marR="0" lvl="0" algn="just" rtl="0">
              <a:spcBef>
                <a:spcPts val="0"/>
              </a:spcBef>
              <a:spcAft>
                <a:spcPts val="0"/>
              </a:spcAft>
              <a:buClr>
                <a:schemeClr val="dk1"/>
              </a:buClr>
              <a:buSzPts val="3600"/>
            </a:pPr>
            <a:r>
              <a:rPr lang="en-US" sz="2800" b="1" dirty="0">
                <a:solidFill>
                  <a:srgbClr val="3C4043"/>
                </a:solidFill>
                <a:latin typeface="+mn-lt"/>
              </a:rPr>
              <a:t>8. VISUALIZATION</a:t>
            </a:r>
          </a:p>
          <a:p>
            <a:pPr marR="0" lvl="0" algn="just" rtl="0">
              <a:spcBef>
                <a:spcPts val="0"/>
              </a:spcBef>
              <a:spcAft>
                <a:spcPts val="0"/>
              </a:spcAft>
              <a:buClr>
                <a:schemeClr val="dk1"/>
              </a:buClr>
              <a:buSzPts val="3600"/>
            </a:pPr>
            <a:r>
              <a:rPr lang="en-US" sz="2800" dirty="0"/>
              <a:t>Word clouds, Heatmaps, and Scatter plots and Bar graphs are used for visualization purposes.</a:t>
            </a:r>
            <a:endParaRPr lang="en-IN" sz="2800" b="1" i="0" dirty="0">
              <a:solidFill>
                <a:srgbClr val="3C4043"/>
              </a:solidFill>
              <a:effectLst/>
              <a:latin typeface="+mn-lt"/>
            </a:endParaRPr>
          </a:p>
          <a:p>
            <a:pPr marR="0" lvl="0" algn="just" rtl="0">
              <a:spcBef>
                <a:spcPts val="0"/>
              </a:spcBef>
              <a:spcAft>
                <a:spcPts val="0"/>
              </a:spcAft>
              <a:buClr>
                <a:schemeClr val="dk1"/>
              </a:buClr>
              <a:buSzPts val="3600"/>
            </a:pPr>
            <a:endParaRPr lang="en-IN" sz="2800" dirty="0">
              <a:solidFill>
                <a:srgbClr val="3C4043"/>
              </a:solidFill>
              <a:latin typeface="+mn-lt"/>
            </a:endParaRPr>
          </a:p>
          <a:p>
            <a:pPr marR="0" lvl="0" algn="l" rtl="0">
              <a:spcBef>
                <a:spcPts val="0"/>
              </a:spcBef>
              <a:spcAft>
                <a:spcPts val="0"/>
              </a:spcAft>
              <a:buClr>
                <a:schemeClr val="dk1"/>
              </a:buClr>
              <a:buSzPts val="3600"/>
            </a:pPr>
            <a:endParaRPr sz="2800" dirty="0">
              <a:latin typeface="+mn-lt"/>
            </a:endParaRPr>
          </a:p>
        </p:txBody>
      </p:sp>
    </p:spTree>
    <p:extLst>
      <p:ext uri="{BB962C8B-B14F-4D97-AF65-F5344CB8AC3E}">
        <p14:creationId xmlns:p14="http://schemas.microsoft.com/office/powerpoint/2010/main" val="33359333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p23"/>
          <p:cNvSpPr txBox="1">
            <a:spLocks noGrp="1"/>
          </p:cNvSpPr>
          <p:nvPr>
            <p:ph type="sldNum" idx="12"/>
          </p:nvPr>
        </p:nvSpPr>
        <p:spPr>
          <a:xfrm>
            <a:off x="13426034" y="9911198"/>
            <a:ext cx="4277320" cy="5693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3200">
                <a:solidFill>
                  <a:schemeClr val="lt1"/>
                </a:solidFill>
              </a:rPr>
              <a:t>19</a:t>
            </a:fld>
            <a:endParaRPr sz="3200">
              <a:solidFill>
                <a:schemeClr val="lt1"/>
              </a:solidFill>
            </a:endParaRPr>
          </a:p>
        </p:txBody>
      </p:sp>
      <p:grpSp>
        <p:nvGrpSpPr>
          <p:cNvPr id="275" name="Google Shape;275;p23"/>
          <p:cNvGrpSpPr/>
          <p:nvPr/>
        </p:nvGrpSpPr>
        <p:grpSpPr>
          <a:xfrm>
            <a:off x="-2" y="9568581"/>
            <a:ext cx="19010314" cy="1112119"/>
            <a:chOff x="-2" y="9568581"/>
            <a:chExt cx="19010314" cy="1112119"/>
          </a:xfrm>
        </p:grpSpPr>
        <p:grpSp>
          <p:nvGrpSpPr>
            <p:cNvPr id="276" name="Google Shape;276;p23"/>
            <p:cNvGrpSpPr/>
            <p:nvPr/>
          </p:nvGrpSpPr>
          <p:grpSpPr>
            <a:xfrm>
              <a:off x="-2" y="9568581"/>
              <a:ext cx="19010314" cy="1112119"/>
              <a:chOff x="-324645" y="2222500"/>
              <a:chExt cx="22261686" cy="1302327"/>
            </a:xfrm>
          </p:grpSpPr>
          <p:sp>
            <p:nvSpPr>
              <p:cNvPr id="277" name="Google Shape;277;p23"/>
              <p:cNvSpPr/>
              <p:nvPr/>
            </p:nvSpPr>
            <p:spPr>
              <a:xfrm>
                <a:off x="-324645" y="2222500"/>
                <a:ext cx="17644827" cy="1302327"/>
              </a:xfrm>
              <a:custGeom>
                <a:avLst/>
                <a:gdLst/>
                <a:ahLst/>
                <a:cxnLst/>
                <a:rect l="l" t="t" r="r" b="b"/>
                <a:pathLst>
                  <a:path w="1892300" h="440055" extrusionOk="0">
                    <a:moveTo>
                      <a:pt x="0" y="439737"/>
                    </a:moveTo>
                    <a:lnTo>
                      <a:pt x="1892300" y="439737"/>
                    </a:lnTo>
                    <a:lnTo>
                      <a:pt x="1892300" y="0"/>
                    </a:lnTo>
                    <a:lnTo>
                      <a:pt x="0" y="0"/>
                    </a:lnTo>
                    <a:lnTo>
                      <a:pt x="0" y="439737"/>
                    </a:lnTo>
                    <a:close/>
                  </a:path>
                </a:pathLst>
              </a:custGeom>
              <a:solidFill>
                <a:srgbClr val="FFF2C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78" name="Google Shape;278;p23"/>
              <p:cNvSpPr/>
              <p:nvPr/>
            </p:nvSpPr>
            <p:spPr>
              <a:xfrm>
                <a:off x="20621789" y="2222500"/>
                <a:ext cx="1315252" cy="1302327"/>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F8200"/>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279" name="Google Shape;279;p23"/>
            <p:cNvSpPr/>
            <p:nvPr/>
          </p:nvSpPr>
          <p:spPr>
            <a:xfrm>
              <a:off x="15067756" y="9568581"/>
              <a:ext cx="2819400" cy="1112119"/>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EE599"/>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280" name="Google Shape;280;p23"/>
          <p:cNvSpPr txBox="1"/>
          <p:nvPr/>
        </p:nvSpPr>
        <p:spPr>
          <a:xfrm>
            <a:off x="665956" y="9771598"/>
            <a:ext cx="11277600" cy="70788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000" dirty="0">
                <a:solidFill>
                  <a:schemeClr val="dk1"/>
                </a:solidFill>
                <a:latin typeface="Times New Roman"/>
                <a:ea typeface="Times New Roman"/>
                <a:cs typeface="Times New Roman"/>
                <a:sym typeface="Times New Roman"/>
              </a:rPr>
              <a:t>Twitter Sentiment Analysis</a:t>
            </a:r>
            <a:endParaRPr dirty="0"/>
          </a:p>
        </p:txBody>
      </p:sp>
      <p:sp>
        <p:nvSpPr>
          <p:cNvPr id="282" name="Google Shape;282;p23"/>
          <p:cNvSpPr txBox="1"/>
          <p:nvPr/>
        </p:nvSpPr>
        <p:spPr>
          <a:xfrm>
            <a:off x="17729344" y="9911199"/>
            <a:ext cx="961453" cy="388501"/>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3200">
                <a:solidFill>
                  <a:schemeClr val="lt1"/>
                </a:solidFill>
                <a:latin typeface="Calibri"/>
                <a:ea typeface="Calibri"/>
                <a:cs typeface="Calibri"/>
                <a:sym typeface="Calibri"/>
              </a:rPr>
              <a:t>19</a:t>
            </a:fld>
            <a:endParaRPr sz="1870">
              <a:solidFill>
                <a:schemeClr val="lt1"/>
              </a:solidFill>
              <a:latin typeface="Calibri"/>
              <a:ea typeface="Calibri"/>
              <a:cs typeface="Calibri"/>
              <a:sym typeface="Calibri"/>
            </a:endParaRPr>
          </a:p>
        </p:txBody>
      </p:sp>
      <p:grpSp>
        <p:nvGrpSpPr>
          <p:cNvPr id="283" name="Google Shape;283;p23"/>
          <p:cNvGrpSpPr/>
          <p:nvPr/>
        </p:nvGrpSpPr>
        <p:grpSpPr>
          <a:xfrm>
            <a:off x="0" y="669139"/>
            <a:ext cx="15071695" cy="827996"/>
            <a:chOff x="-16184" y="8640158"/>
            <a:chExt cx="4045716" cy="439422"/>
          </a:xfrm>
        </p:grpSpPr>
        <p:sp>
          <p:nvSpPr>
            <p:cNvPr id="284" name="Google Shape;284;p23"/>
            <p:cNvSpPr/>
            <p:nvPr/>
          </p:nvSpPr>
          <p:spPr>
            <a:xfrm>
              <a:off x="-16184" y="8640160"/>
              <a:ext cx="3923363" cy="439420"/>
            </a:xfrm>
            <a:custGeom>
              <a:avLst/>
              <a:gdLst/>
              <a:ahLst/>
              <a:cxnLst/>
              <a:rect l="l" t="t" r="r" b="b"/>
              <a:pathLst>
                <a:path w="3844925" h="439420" extrusionOk="0">
                  <a:moveTo>
                    <a:pt x="0" y="439204"/>
                  </a:moveTo>
                  <a:lnTo>
                    <a:pt x="3844798" y="439204"/>
                  </a:lnTo>
                  <a:lnTo>
                    <a:pt x="3844798" y="0"/>
                  </a:lnTo>
                  <a:lnTo>
                    <a:pt x="0" y="0"/>
                  </a:lnTo>
                  <a:lnTo>
                    <a:pt x="0" y="439204"/>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457200" lvl="1" algn="ctr"/>
              <a:r>
                <a:rPr lang="en-US" sz="5400" dirty="0">
                  <a:solidFill>
                    <a:schemeClr val="lt1"/>
                  </a:solidFill>
                  <a:latin typeface="Calibri"/>
                  <a:ea typeface="Calibri"/>
                  <a:cs typeface="Calibri"/>
                  <a:sym typeface="Calibri"/>
                </a:rPr>
                <a:t>RESULTS AND DISCUSSION</a:t>
              </a:r>
              <a:endParaRPr lang="en-US" sz="5400" dirty="0"/>
            </a:p>
            <a:p>
              <a:pPr marL="457200" marR="0" lvl="1" indent="0" algn="ctr" rtl="0">
                <a:spcBef>
                  <a:spcPts val="0"/>
                </a:spcBef>
                <a:spcAft>
                  <a:spcPts val="0"/>
                </a:spcAft>
                <a:buNone/>
              </a:pPr>
              <a:endParaRPr lang="en-IN" sz="5400" b="0" i="0" u="none" strike="noStrike" cap="none" dirty="0">
                <a:solidFill>
                  <a:schemeClr val="lt1"/>
                </a:solidFill>
                <a:latin typeface="Calibri"/>
                <a:ea typeface="Calibri"/>
                <a:cs typeface="Calibri"/>
                <a:sym typeface="Calibri"/>
              </a:endParaRPr>
            </a:p>
            <a:p>
              <a:pPr marL="457200" marR="0" lvl="1" indent="0" algn="ctr" rtl="0">
                <a:spcBef>
                  <a:spcPts val="0"/>
                </a:spcBef>
                <a:spcAft>
                  <a:spcPts val="0"/>
                </a:spcAft>
                <a:buNone/>
              </a:pPr>
              <a:endParaRPr sz="5400" b="0" i="0" u="none" strike="noStrike" cap="none" dirty="0">
                <a:solidFill>
                  <a:schemeClr val="lt1"/>
                </a:solidFill>
                <a:latin typeface="Calibri"/>
                <a:ea typeface="Calibri"/>
                <a:cs typeface="Calibri"/>
                <a:sym typeface="Calibri"/>
              </a:endParaRPr>
            </a:p>
            <a:p>
              <a:pPr marL="457200" marR="0" lvl="1" indent="0" algn="ctr" rtl="0">
                <a:spcBef>
                  <a:spcPts val="0"/>
                </a:spcBef>
                <a:spcAft>
                  <a:spcPts val="0"/>
                </a:spcAft>
                <a:buNone/>
              </a:pPr>
              <a:endParaRPr sz="5400" b="0" i="0" u="none" strike="noStrike" cap="none" dirty="0">
                <a:solidFill>
                  <a:schemeClr val="lt1"/>
                </a:solidFill>
                <a:latin typeface="Calibri"/>
                <a:ea typeface="Calibri"/>
                <a:cs typeface="Calibri"/>
                <a:sym typeface="Calibri"/>
              </a:endParaRPr>
            </a:p>
            <a:p>
              <a:pPr marL="457200" marR="0" lvl="1" indent="0" algn="ctr" rtl="0">
                <a:spcBef>
                  <a:spcPts val="0"/>
                </a:spcBef>
                <a:spcAft>
                  <a:spcPts val="0"/>
                </a:spcAft>
                <a:buNone/>
              </a:pPr>
              <a:endParaRPr sz="5400" b="0" i="0" u="none" strike="noStrike" cap="none" dirty="0">
                <a:solidFill>
                  <a:schemeClr val="lt1"/>
                </a:solidFill>
                <a:latin typeface="Calibri"/>
                <a:ea typeface="Calibri"/>
                <a:cs typeface="Calibri"/>
                <a:sym typeface="Calibri"/>
              </a:endParaRPr>
            </a:p>
            <a:p>
              <a:pPr marL="457200" marR="0" lvl="1" indent="0" algn="ctr" rtl="0">
                <a:spcBef>
                  <a:spcPts val="0"/>
                </a:spcBef>
                <a:spcAft>
                  <a:spcPts val="0"/>
                </a:spcAft>
                <a:buNone/>
              </a:pPr>
              <a:endParaRPr sz="2000" b="0" i="0" u="none" strike="noStrike" cap="none" dirty="0">
                <a:solidFill>
                  <a:schemeClr val="lt1"/>
                </a:solidFill>
                <a:latin typeface="Calibri"/>
                <a:ea typeface="Calibri"/>
                <a:cs typeface="Calibri"/>
                <a:sym typeface="Calibri"/>
              </a:endParaRPr>
            </a:p>
          </p:txBody>
        </p:sp>
        <p:sp>
          <p:nvSpPr>
            <p:cNvPr id="285" name="Google Shape;285;p23"/>
            <p:cNvSpPr/>
            <p:nvPr/>
          </p:nvSpPr>
          <p:spPr>
            <a:xfrm>
              <a:off x="3800173" y="8640158"/>
              <a:ext cx="229359" cy="439420"/>
            </a:xfrm>
            <a:custGeom>
              <a:avLst/>
              <a:gdLst/>
              <a:ahLst/>
              <a:cxnLst/>
              <a:rect l="l" t="t" r="r" b="b"/>
              <a:pathLst>
                <a:path w="439420" h="439420" extrusionOk="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pic>
        <p:nvPicPr>
          <p:cNvPr id="3" name="Picture 2">
            <a:extLst>
              <a:ext uri="{FF2B5EF4-FFF2-40B4-BE49-F238E27FC236}">
                <a16:creationId xmlns:a16="http://schemas.microsoft.com/office/drawing/2014/main" id="{00CFD360-0DA6-9C8C-6E80-ED428E2AAE07}"/>
              </a:ext>
            </a:extLst>
          </p:cNvPr>
          <p:cNvPicPr>
            <a:picLocks noChangeAspect="1"/>
          </p:cNvPicPr>
          <p:nvPr/>
        </p:nvPicPr>
        <p:blipFill rotWithShape="1">
          <a:blip r:embed="rId3"/>
          <a:srcRect r="31678" b="3928"/>
          <a:stretch/>
        </p:blipFill>
        <p:spPr>
          <a:xfrm>
            <a:off x="665956" y="2002248"/>
            <a:ext cx="8865590" cy="3344452"/>
          </a:xfrm>
          <a:prstGeom prst="rect">
            <a:avLst/>
          </a:prstGeom>
        </p:spPr>
      </p:pic>
      <p:pic>
        <p:nvPicPr>
          <p:cNvPr id="5" name="Picture 4">
            <a:extLst>
              <a:ext uri="{FF2B5EF4-FFF2-40B4-BE49-F238E27FC236}">
                <a16:creationId xmlns:a16="http://schemas.microsoft.com/office/drawing/2014/main" id="{93F98208-19F8-247B-BC1F-9A822DF5529C}"/>
              </a:ext>
            </a:extLst>
          </p:cNvPr>
          <p:cNvPicPr>
            <a:picLocks noChangeAspect="1"/>
          </p:cNvPicPr>
          <p:nvPr/>
        </p:nvPicPr>
        <p:blipFill>
          <a:blip r:embed="rId4"/>
          <a:stretch>
            <a:fillRect/>
          </a:stretch>
        </p:blipFill>
        <p:spPr>
          <a:xfrm>
            <a:off x="11400668" y="4974400"/>
            <a:ext cx="6809402" cy="3931200"/>
          </a:xfrm>
          <a:prstGeom prst="rect">
            <a:avLst/>
          </a:prstGeom>
        </p:spPr>
      </p:pic>
      <p:sp>
        <p:nvSpPr>
          <p:cNvPr id="6" name="TextBox 5">
            <a:extLst>
              <a:ext uri="{FF2B5EF4-FFF2-40B4-BE49-F238E27FC236}">
                <a16:creationId xmlns:a16="http://schemas.microsoft.com/office/drawing/2014/main" id="{7DD5C536-4E55-104B-2D29-355C184A870C}"/>
              </a:ext>
            </a:extLst>
          </p:cNvPr>
          <p:cNvSpPr txBox="1"/>
          <p:nvPr/>
        </p:nvSpPr>
        <p:spPr>
          <a:xfrm>
            <a:off x="2050751" y="5851813"/>
            <a:ext cx="6096000" cy="461665"/>
          </a:xfrm>
          <a:prstGeom prst="rect">
            <a:avLst/>
          </a:prstGeom>
          <a:noFill/>
        </p:spPr>
        <p:txBody>
          <a:bodyPr wrap="square" rtlCol="0">
            <a:spAutoFit/>
          </a:bodyPr>
          <a:lstStyle/>
          <a:p>
            <a:r>
              <a:rPr lang="en-US" sz="2400" b="1" i="1" dirty="0">
                <a:effectLst/>
                <a:latin typeface="Times New Roman" panose="02020603050405020304" pitchFamily="18" charset="0"/>
                <a:ea typeface="Times New Roman" panose="02020603050405020304" pitchFamily="18" charset="0"/>
              </a:rPr>
              <a:t>Figure</a:t>
            </a:r>
            <a:r>
              <a:rPr lang="en-US" sz="2400" b="1" i="1" spc="-10" dirty="0">
                <a:effectLst/>
                <a:latin typeface="Times New Roman" panose="02020603050405020304" pitchFamily="18" charset="0"/>
                <a:ea typeface="Times New Roman" panose="02020603050405020304" pitchFamily="18" charset="0"/>
              </a:rPr>
              <a:t> 4</a:t>
            </a:r>
            <a:r>
              <a:rPr lang="en-US" sz="2400" b="1" i="1" spc="-10" dirty="0">
                <a:latin typeface="Times New Roman" panose="02020603050405020304" pitchFamily="18" charset="0"/>
                <a:ea typeface="Times New Roman" panose="02020603050405020304" pitchFamily="18" charset="0"/>
              </a:rPr>
              <a:t> Accuracy of Logistic regression</a:t>
            </a:r>
            <a:endParaRPr lang="en-IN" sz="2400" dirty="0"/>
          </a:p>
        </p:txBody>
      </p:sp>
      <p:sp>
        <p:nvSpPr>
          <p:cNvPr id="7" name="TextBox 6">
            <a:extLst>
              <a:ext uri="{FF2B5EF4-FFF2-40B4-BE49-F238E27FC236}">
                <a16:creationId xmlns:a16="http://schemas.microsoft.com/office/drawing/2014/main" id="{67239A8D-DA71-00F5-3F60-BA9AA4E9EC95}"/>
              </a:ext>
            </a:extLst>
          </p:cNvPr>
          <p:cNvSpPr txBox="1"/>
          <p:nvPr/>
        </p:nvSpPr>
        <p:spPr>
          <a:xfrm>
            <a:off x="12233690" y="4046382"/>
            <a:ext cx="5668132" cy="461665"/>
          </a:xfrm>
          <a:prstGeom prst="rect">
            <a:avLst/>
          </a:prstGeom>
          <a:noFill/>
        </p:spPr>
        <p:txBody>
          <a:bodyPr wrap="square" rtlCol="0">
            <a:spAutoFit/>
          </a:bodyPr>
          <a:lstStyle/>
          <a:p>
            <a:r>
              <a:rPr lang="en-US" sz="2400" b="1" i="1" dirty="0">
                <a:effectLst/>
                <a:latin typeface="Times New Roman" panose="02020603050405020304" pitchFamily="18" charset="0"/>
                <a:ea typeface="Times New Roman" panose="02020603050405020304" pitchFamily="18" charset="0"/>
              </a:rPr>
              <a:t>Figure</a:t>
            </a:r>
            <a:r>
              <a:rPr lang="en-US" sz="2400" b="1" i="1" spc="-10" dirty="0">
                <a:effectLst/>
                <a:latin typeface="Times New Roman" panose="02020603050405020304" pitchFamily="18" charset="0"/>
                <a:ea typeface="Times New Roman" panose="02020603050405020304" pitchFamily="18" charset="0"/>
              </a:rPr>
              <a:t> 5</a:t>
            </a:r>
            <a:r>
              <a:rPr lang="en-US" sz="2400" b="1" i="1" spc="-10" dirty="0">
                <a:latin typeface="Times New Roman" panose="02020603050405020304" pitchFamily="18" charset="0"/>
                <a:ea typeface="Times New Roman" panose="02020603050405020304" pitchFamily="18" charset="0"/>
              </a:rPr>
              <a:t> Accuracy of SVM</a:t>
            </a:r>
            <a:endParaRPr lang="en-IN" sz="2400" dirty="0"/>
          </a:p>
        </p:txBody>
      </p:sp>
    </p:spTree>
    <p:extLst>
      <p:ext uri="{BB962C8B-B14F-4D97-AF65-F5344CB8AC3E}">
        <p14:creationId xmlns:p14="http://schemas.microsoft.com/office/powerpoint/2010/main" val="15070510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14"/>
          <p:cNvSpPr txBox="1">
            <a:spLocks noGrp="1"/>
          </p:cNvSpPr>
          <p:nvPr>
            <p:ph type="sldNum" idx="12"/>
          </p:nvPr>
        </p:nvSpPr>
        <p:spPr>
          <a:xfrm>
            <a:off x="13426034" y="9911198"/>
            <a:ext cx="4277320" cy="5693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3200">
                <a:solidFill>
                  <a:schemeClr val="lt1"/>
                </a:solidFill>
              </a:rPr>
              <a:t>2</a:t>
            </a:fld>
            <a:endParaRPr sz="3200">
              <a:solidFill>
                <a:schemeClr val="lt1"/>
              </a:solidFill>
            </a:endParaRPr>
          </a:p>
        </p:txBody>
      </p:sp>
      <p:grpSp>
        <p:nvGrpSpPr>
          <p:cNvPr id="117" name="Google Shape;117;p14"/>
          <p:cNvGrpSpPr/>
          <p:nvPr/>
        </p:nvGrpSpPr>
        <p:grpSpPr>
          <a:xfrm>
            <a:off x="-2" y="9568581"/>
            <a:ext cx="19010314" cy="1112119"/>
            <a:chOff x="-2" y="9568581"/>
            <a:chExt cx="19010314" cy="1112119"/>
          </a:xfrm>
        </p:grpSpPr>
        <p:grpSp>
          <p:nvGrpSpPr>
            <p:cNvPr id="118" name="Google Shape;118;p14"/>
            <p:cNvGrpSpPr/>
            <p:nvPr/>
          </p:nvGrpSpPr>
          <p:grpSpPr>
            <a:xfrm>
              <a:off x="-2" y="9568581"/>
              <a:ext cx="19010314" cy="1112119"/>
              <a:chOff x="-324645" y="2222500"/>
              <a:chExt cx="22261686" cy="1302327"/>
            </a:xfrm>
          </p:grpSpPr>
          <p:sp>
            <p:nvSpPr>
              <p:cNvPr id="119" name="Google Shape;119;p14"/>
              <p:cNvSpPr/>
              <p:nvPr/>
            </p:nvSpPr>
            <p:spPr>
              <a:xfrm>
                <a:off x="-324645" y="2222500"/>
                <a:ext cx="17644827" cy="1302327"/>
              </a:xfrm>
              <a:custGeom>
                <a:avLst/>
                <a:gdLst/>
                <a:ahLst/>
                <a:cxnLst/>
                <a:rect l="l" t="t" r="r" b="b"/>
                <a:pathLst>
                  <a:path w="1892300" h="440055" extrusionOk="0">
                    <a:moveTo>
                      <a:pt x="0" y="439737"/>
                    </a:moveTo>
                    <a:lnTo>
                      <a:pt x="1892300" y="439737"/>
                    </a:lnTo>
                    <a:lnTo>
                      <a:pt x="1892300" y="0"/>
                    </a:lnTo>
                    <a:lnTo>
                      <a:pt x="0" y="0"/>
                    </a:lnTo>
                    <a:lnTo>
                      <a:pt x="0" y="439737"/>
                    </a:lnTo>
                    <a:close/>
                  </a:path>
                </a:pathLst>
              </a:custGeom>
              <a:solidFill>
                <a:srgbClr val="FFF2C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0" name="Google Shape;120;p14"/>
              <p:cNvSpPr/>
              <p:nvPr/>
            </p:nvSpPr>
            <p:spPr>
              <a:xfrm>
                <a:off x="20621789" y="2222500"/>
                <a:ext cx="1315252" cy="1302327"/>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F8200"/>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21" name="Google Shape;121;p14"/>
            <p:cNvSpPr/>
            <p:nvPr/>
          </p:nvSpPr>
          <p:spPr>
            <a:xfrm>
              <a:off x="15067756" y="9568581"/>
              <a:ext cx="2819400" cy="1112119"/>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EE599"/>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22" name="Google Shape;122;p14"/>
          <p:cNvSpPr txBox="1"/>
          <p:nvPr/>
        </p:nvSpPr>
        <p:spPr>
          <a:xfrm>
            <a:off x="665956" y="9771598"/>
            <a:ext cx="11277600" cy="70788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000" dirty="0">
                <a:solidFill>
                  <a:schemeClr val="dk1"/>
                </a:solidFill>
                <a:latin typeface="Times New Roman"/>
                <a:ea typeface="Times New Roman"/>
                <a:cs typeface="Times New Roman"/>
                <a:sym typeface="Times New Roman"/>
              </a:rPr>
              <a:t>Twitter Sentiment Analysis</a:t>
            </a:r>
            <a:endParaRPr dirty="0"/>
          </a:p>
        </p:txBody>
      </p:sp>
      <p:sp>
        <p:nvSpPr>
          <p:cNvPr id="124" name="Google Shape;124;p14"/>
          <p:cNvSpPr txBox="1"/>
          <p:nvPr/>
        </p:nvSpPr>
        <p:spPr>
          <a:xfrm>
            <a:off x="18115756" y="9911199"/>
            <a:ext cx="575041" cy="388502"/>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3200">
                <a:solidFill>
                  <a:schemeClr val="lt1"/>
                </a:solidFill>
                <a:latin typeface="Calibri"/>
                <a:ea typeface="Calibri"/>
                <a:cs typeface="Calibri"/>
                <a:sym typeface="Calibri"/>
              </a:rPr>
              <a:t>2</a:t>
            </a:fld>
            <a:endParaRPr sz="1870">
              <a:solidFill>
                <a:schemeClr val="lt1"/>
              </a:solidFill>
              <a:latin typeface="Calibri"/>
              <a:ea typeface="Calibri"/>
              <a:cs typeface="Calibri"/>
              <a:sym typeface="Calibri"/>
            </a:endParaRPr>
          </a:p>
        </p:txBody>
      </p:sp>
      <p:grpSp>
        <p:nvGrpSpPr>
          <p:cNvPr id="125" name="Google Shape;125;p14"/>
          <p:cNvGrpSpPr/>
          <p:nvPr/>
        </p:nvGrpSpPr>
        <p:grpSpPr>
          <a:xfrm>
            <a:off x="0" y="911925"/>
            <a:ext cx="15071695" cy="827992"/>
            <a:chOff x="-16184" y="8640158"/>
            <a:chExt cx="4045716" cy="439420"/>
          </a:xfrm>
        </p:grpSpPr>
        <p:sp>
          <p:nvSpPr>
            <p:cNvPr id="126" name="Google Shape;126;p14"/>
            <p:cNvSpPr/>
            <p:nvPr/>
          </p:nvSpPr>
          <p:spPr>
            <a:xfrm>
              <a:off x="-16184" y="8640158"/>
              <a:ext cx="3923363" cy="439420"/>
            </a:xfrm>
            <a:custGeom>
              <a:avLst/>
              <a:gdLst/>
              <a:ahLst/>
              <a:cxnLst/>
              <a:rect l="l" t="t" r="r" b="b"/>
              <a:pathLst>
                <a:path w="3844925" h="439420" extrusionOk="0">
                  <a:moveTo>
                    <a:pt x="0" y="439204"/>
                  </a:moveTo>
                  <a:lnTo>
                    <a:pt x="3844798" y="439204"/>
                  </a:lnTo>
                  <a:lnTo>
                    <a:pt x="3844798" y="0"/>
                  </a:lnTo>
                  <a:lnTo>
                    <a:pt x="0" y="0"/>
                  </a:lnTo>
                  <a:lnTo>
                    <a:pt x="0" y="439204"/>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457200" marR="0" lvl="1" indent="0" algn="ctr" rtl="0">
                <a:spcBef>
                  <a:spcPts val="0"/>
                </a:spcBef>
                <a:spcAft>
                  <a:spcPts val="0"/>
                </a:spcAft>
                <a:buNone/>
              </a:pPr>
              <a:r>
                <a:rPr lang="en-US" sz="5400" b="0" i="0" u="none" strike="noStrike" cap="none">
                  <a:solidFill>
                    <a:schemeClr val="lt1"/>
                  </a:solidFill>
                  <a:latin typeface="Calibri"/>
                  <a:ea typeface="Calibri"/>
                  <a:cs typeface="Calibri"/>
                  <a:sym typeface="Calibri"/>
                </a:rPr>
                <a:t>Content</a:t>
              </a:r>
              <a:endParaRPr sz="2000" b="0" i="0" u="none" strike="noStrike" cap="none">
                <a:solidFill>
                  <a:schemeClr val="lt1"/>
                </a:solidFill>
                <a:latin typeface="Calibri"/>
                <a:ea typeface="Calibri"/>
                <a:cs typeface="Calibri"/>
                <a:sym typeface="Calibri"/>
              </a:endParaRPr>
            </a:p>
          </p:txBody>
        </p:sp>
        <p:sp>
          <p:nvSpPr>
            <p:cNvPr id="127" name="Google Shape;127;p14"/>
            <p:cNvSpPr/>
            <p:nvPr/>
          </p:nvSpPr>
          <p:spPr>
            <a:xfrm>
              <a:off x="3800173" y="8640158"/>
              <a:ext cx="229359" cy="439420"/>
            </a:xfrm>
            <a:custGeom>
              <a:avLst/>
              <a:gdLst/>
              <a:ahLst/>
              <a:cxnLst/>
              <a:rect l="l" t="t" r="r" b="b"/>
              <a:pathLst>
                <a:path w="439420" h="439420" extrusionOk="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28" name="Google Shape;128;p14"/>
          <p:cNvSpPr txBox="1"/>
          <p:nvPr/>
        </p:nvSpPr>
        <p:spPr>
          <a:xfrm>
            <a:off x="1472071" y="2440269"/>
            <a:ext cx="11125200" cy="6555600"/>
          </a:xfrm>
          <a:prstGeom prst="rect">
            <a:avLst/>
          </a:prstGeom>
          <a:noFill/>
          <a:ln>
            <a:noFill/>
          </a:ln>
        </p:spPr>
        <p:txBody>
          <a:bodyPr spcFirstLastPara="1" wrap="square" lIns="91425" tIns="45700" rIns="91425" bIns="45700" anchor="t" anchorCtr="0">
            <a:spAutoFit/>
          </a:bodyPr>
          <a:lstStyle/>
          <a:p>
            <a:pPr marL="571500" marR="0" lvl="0" indent="-571500" algn="just" rtl="0">
              <a:spcBef>
                <a:spcPts val="0"/>
              </a:spcBef>
              <a:spcAft>
                <a:spcPts val="0"/>
              </a:spcAft>
              <a:buClr>
                <a:schemeClr val="dk1"/>
              </a:buClr>
              <a:buSzPts val="3600"/>
              <a:buFont typeface="Noto Sans Symbols"/>
              <a:buChar char="✔"/>
            </a:pPr>
            <a:r>
              <a:rPr lang="en-US" sz="2800" dirty="0">
                <a:solidFill>
                  <a:schemeClr val="dk1"/>
                </a:solidFill>
                <a:latin typeface="+mn-lt"/>
                <a:ea typeface="Calibri"/>
                <a:cs typeface="Calibri"/>
                <a:sym typeface="Calibri"/>
              </a:rPr>
              <a:t>Introduction</a:t>
            </a:r>
          </a:p>
          <a:p>
            <a:pPr marL="571500" marR="0" lvl="0" indent="-571500" algn="just" rtl="0">
              <a:spcBef>
                <a:spcPts val="0"/>
              </a:spcBef>
              <a:spcAft>
                <a:spcPts val="0"/>
              </a:spcAft>
              <a:buClr>
                <a:schemeClr val="dk1"/>
              </a:buClr>
              <a:buSzPts val="3600"/>
              <a:buFont typeface="Noto Sans Symbols"/>
              <a:buChar char="✔"/>
            </a:pPr>
            <a:r>
              <a:rPr lang="en-US" sz="2800" dirty="0">
                <a:solidFill>
                  <a:schemeClr val="dk1"/>
                </a:solidFill>
                <a:latin typeface="+mn-lt"/>
                <a:ea typeface="Calibri"/>
                <a:cs typeface="Calibri"/>
                <a:sym typeface="Calibri"/>
              </a:rPr>
              <a:t>Abstract</a:t>
            </a:r>
            <a:endParaRPr sz="2800" dirty="0">
              <a:latin typeface="+mn-lt"/>
            </a:endParaRPr>
          </a:p>
          <a:p>
            <a:pPr marL="571500" marR="0" lvl="0" indent="-571500" algn="just" rtl="0">
              <a:spcBef>
                <a:spcPts val="0"/>
              </a:spcBef>
              <a:spcAft>
                <a:spcPts val="0"/>
              </a:spcAft>
              <a:buClr>
                <a:schemeClr val="dk1"/>
              </a:buClr>
              <a:buSzPts val="3600"/>
              <a:buFont typeface="Noto Sans Symbols"/>
              <a:buChar char="✔"/>
            </a:pPr>
            <a:r>
              <a:rPr lang="en-US" sz="2800" dirty="0">
                <a:solidFill>
                  <a:schemeClr val="dk1"/>
                </a:solidFill>
                <a:latin typeface="+mn-lt"/>
                <a:ea typeface="Calibri"/>
                <a:cs typeface="Calibri"/>
                <a:sym typeface="Calibri"/>
              </a:rPr>
              <a:t>Objective</a:t>
            </a:r>
          </a:p>
          <a:p>
            <a:pPr marL="571500" indent="-571500" algn="just">
              <a:buClr>
                <a:schemeClr val="dk1"/>
              </a:buClr>
              <a:buSzPts val="3600"/>
              <a:buFont typeface="Noto Sans Symbols"/>
              <a:buChar char="✔"/>
            </a:pPr>
            <a:r>
              <a:rPr lang="en-US" sz="2800" dirty="0">
                <a:solidFill>
                  <a:schemeClr val="dk1"/>
                </a:solidFill>
                <a:latin typeface="+mn-lt"/>
                <a:ea typeface="Calibri"/>
                <a:cs typeface="Calibri"/>
                <a:sym typeface="Calibri"/>
              </a:rPr>
              <a:t>Domain, Tools and Technology used</a:t>
            </a:r>
          </a:p>
          <a:p>
            <a:pPr marL="571500" indent="-571500" algn="just">
              <a:buClr>
                <a:schemeClr val="dk1"/>
              </a:buClr>
              <a:buSzPts val="3600"/>
              <a:buFont typeface="Noto Sans Symbols"/>
              <a:buChar char="✔"/>
            </a:pPr>
            <a:r>
              <a:rPr lang="en-US" sz="2800" dirty="0">
                <a:solidFill>
                  <a:schemeClr val="dk1"/>
                </a:solidFill>
                <a:latin typeface="+mn-lt"/>
                <a:ea typeface="Calibri"/>
                <a:cs typeface="Calibri"/>
                <a:sym typeface="Calibri"/>
              </a:rPr>
              <a:t>Literature review</a:t>
            </a:r>
          </a:p>
          <a:p>
            <a:pPr marL="571500" indent="-571500" algn="just">
              <a:buClr>
                <a:schemeClr val="dk1"/>
              </a:buClr>
              <a:buSzPts val="3600"/>
              <a:buFont typeface="Noto Sans Symbols"/>
              <a:buChar char="✔"/>
            </a:pPr>
            <a:r>
              <a:rPr lang="en-US" sz="2800" dirty="0">
                <a:solidFill>
                  <a:schemeClr val="dk1"/>
                </a:solidFill>
                <a:latin typeface="+mn-lt"/>
                <a:ea typeface="Calibri"/>
                <a:cs typeface="Calibri"/>
                <a:sym typeface="Calibri"/>
              </a:rPr>
              <a:t>Analysis of Existing system</a:t>
            </a:r>
          </a:p>
          <a:p>
            <a:pPr marL="571500" indent="-571500" algn="just">
              <a:buClr>
                <a:schemeClr val="dk1"/>
              </a:buClr>
              <a:buSzPts val="3600"/>
              <a:buFont typeface="Noto Sans Symbols"/>
              <a:buChar char="✔"/>
            </a:pPr>
            <a:r>
              <a:rPr lang="en-US" sz="2800" dirty="0">
                <a:solidFill>
                  <a:schemeClr val="dk1"/>
                </a:solidFill>
                <a:latin typeface="+mn-lt"/>
                <a:ea typeface="Calibri"/>
                <a:cs typeface="Calibri"/>
                <a:sym typeface="Calibri"/>
              </a:rPr>
              <a:t>Proposed system and advantages, features</a:t>
            </a:r>
          </a:p>
          <a:p>
            <a:pPr marL="571500" indent="-571500" algn="just">
              <a:buClr>
                <a:schemeClr val="dk1"/>
              </a:buClr>
              <a:buSzPts val="3600"/>
              <a:buFont typeface="Noto Sans Symbols"/>
              <a:buChar char="✔"/>
            </a:pPr>
            <a:r>
              <a:rPr lang="en-US" sz="2800" dirty="0">
                <a:solidFill>
                  <a:schemeClr val="dk1"/>
                </a:solidFill>
                <a:latin typeface="+mn-lt"/>
                <a:ea typeface="Calibri"/>
                <a:cs typeface="Calibri"/>
                <a:sym typeface="Calibri"/>
              </a:rPr>
              <a:t>Modules</a:t>
            </a:r>
            <a:endParaRPr lang="en-US" sz="2800" dirty="0">
              <a:latin typeface="+mn-lt"/>
            </a:endParaRPr>
          </a:p>
          <a:p>
            <a:pPr marL="571500" marR="0" lvl="0" indent="-571500" algn="just" rtl="0">
              <a:spcBef>
                <a:spcPts val="0"/>
              </a:spcBef>
              <a:spcAft>
                <a:spcPts val="0"/>
              </a:spcAft>
              <a:buClr>
                <a:schemeClr val="dk1"/>
              </a:buClr>
              <a:buSzPts val="3600"/>
              <a:buFont typeface="Noto Sans Symbols"/>
              <a:buChar char="✔"/>
            </a:pPr>
            <a:r>
              <a:rPr lang="en-US" sz="2800" dirty="0">
                <a:solidFill>
                  <a:schemeClr val="dk1"/>
                </a:solidFill>
                <a:latin typeface="+mn-lt"/>
                <a:ea typeface="Calibri"/>
                <a:cs typeface="Calibri"/>
                <a:sym typeface="Calibri"/>
              </a:rPr>
              <a:t>Architecture</a:t>
            </a:r>
          </a:p>
          <a:p>
            <a:pPr marL="571500" marR="0" lvl="0" indent="-571500" algn="just" rtl="0">
              <a:spcBef>
                <a:spcPts val="0"/>
              </a:spcBef>
              <a:spcAft>
                <a:spcPts val="0"/>
              </a:spcAft>
              <a:buClr>
                <a:schemeClr val="dk1"/>
              </a:buClr>
              <a:buSzPts val="3600"/>
              <a:buFont typeface="Noto Sans Symbols"/>
              <a:buChar char="✔"/>
            </a:pPr>
            <a:r>
              <a:rPr lang="en-US" sz="2800" dirty="0">
                <a:solidFill>
                  <a:schemeClr val="dk1"/>
                </a:solidFill>
                <a:latin typeface="+mn-lt"/>
                <a:ea typeface="Calibri"/>
                <a:cs typeface="Calibri"/>
                <a:sym typeface="Calibri"/>
              </a:rPr>
              <a:t>Methodology</a:t>
            </a:r>
          </a:p>
          <a:p>
            <a:pPr marL="571500" marR="0" lvl="0" indent="-571500" algn="just" rtl="0">
              <a:spcBef>
                <a:spcPts val="0"/>
              </a:spcBef>
              <a:spcAft>
                <a:spcPts val="0"/>
              </a:spcAft>
              <a:buClr>
                <a:schemeClr val="dk1"/>
              </a:buClr>
              <a:buSzPts val="3600"/>
              <a:buFont typeface="Noto Sans Symbols"/>
              <a:buChar char="✔"/>
            </a:pPr>
            <a:r>
              <a:rPr lang="en-US" sz="2800" dirty="0">
                <a:solidFill>
                  <a:schemeClr val="dk1"/>
                </a:solidFill>
                <a:latin typeface="+mn-lt"/>
                <a:ea typeface="Calibri"/>
                <a:cs typeface="Calibri"/>
                <a:sym typeface="Calibri"/>
              </a:rPr>
              <a:t>Working</a:t>
            </a:r>
          </a:p>
          <a:p>
            <a:pPr marL="571500" marR="0" lvl="0" indent="-571500" algn="just" rtl="0">
              <a:spcBef>
                <a:spcPts val="0"/>
              </a:spcBef>
              <a:spcAft>
                <a:spcPts val="0"/>
              </a:spcAft>
              <a:buClr>
                <a:schemeClr val="dk1"/>
              </a:buClr>
              <a:buSzPts val="3600"/>
              <a:buFont typeface="Noto Sans Symbols"/>
              <a:buChar char="✔"/>
            </a:pPr>
            <a:r>
              <a:rPr lang="en-US" sz="2800" dirty="0">
                <a:solidFill>
                  <a:schemeClr val="dk1"/>
                </a:solidFill>
                <a:latin typeface="+mn-lt"/>
                <a:ea typeface="Calibri"/>
                <a:cs typeface="Calibri"/>
                <a:sym typeface="Calibri"/>
              </a:rPr>
              <a:t>Results and discussion</a:t>
            </a:r>
          </a:p>
          <a:p>
            <a:pPr marL="571500" marR="0" lvl="0" indent="-571500" algn="just" rtl="0">
              <a:spcBef>
                <a:spcPts val="0"/>
              </a:spcBef>
              <a:spcAft>
                <a:spcPts val="0"/>
              </a:spcAft>
              <a:buClr>
                <a:schemeClr val="dk1"/>
              </a:buClr>
              <a:buSzPts val="3600"/>
              <a:buFont typeface="Noto Sans Symbols"/>
              <a:buChar char="✔"/>
            </a:pPr>
            <a:r>
              <a:rPr lang="en-US" sz="2800" dirty="0">
                <a:solidFill>
                  <a:schemeClr val="dk1"/>
                </a:solidFill>
                <a:latin typeface="+mn-lt"/>
                <a:ea typeface="Calibri"/>
                <a:cs typeface="Calibri"/>
                <a:sym typeface="Calibri"/>
              </a:rPr>
              <a:t>Applications of the project</a:t>
            </a:r>
            <a:endParaRPr sz="2800" dirty="0">
              <a:latin typeface="+mn-lt"/>
            </a:endParaRPr>
          </a:p>
          <a:p>
            <a:pPr marL="571500" marR="0" lvl="0" indent="-571500" algn="just" rtl="0">
              <a:spcBef>
                <a:spcPts val="0"/>
              </a:spcBef>
              <a:spcAft>
                <a:spcPts val="0"/>
              </a:spcAft>
              <a:buClr>
                <a:schemeClr val="dk1"/>
              </a:buClr>
              <a:buSzPts val="3600"/>
              <a:buFont typeface="Noto Sans Symbols"/>
              <a:buChar char="✔"/>
            </a:pPr>
            <a:r>
              <a:rPr lang="en-US" sz="2800" dirty="0">
                <a:solidFill>
                  <a:schemeClr val="dk1"/>
                </a:solidFill>
                <a:latin typeface="+mn-lt"/>
                <a:ea typeface="Calibri"/>
                <a:cs typeface="Calibri"/>
                <a:sym typeface="Calibri"/>
              </a:rPr>
              <a:t>Conclusion and Future work</a:t>
            </a:r>
            <a:endParaRPr sz="2800" dirty="0">
              <a:latin typeface="+mn-lt"/>
            </a:endParaRPr>
          </a:p>
          <a:p>
            <a:pPr marL="571500" marR="0" lvl="0" indent="-571500" algn="just" rtl="0">
              <a:spcBef>
                <a:spcPts val="0"/>
              </a:spcBef>
              <a:spcAft>
                <a:spcPts val="0"/>
              </a:spcAft>
              <a:buClr>
                <a:schemeClr val="dk1"/>
              </a:buClr>
              <a:buSzPts val="3600"/>
              <a:buFont typeface="Noto Sans Symbols"/>
              <a:buChar char="✔"/>
            </a:pPr>
            <a:r>
              <a:rPr lang="en-US" sz="2800" dirty="0">
                <a:solidFill>
                  <a:schemeClr val="dk1"/>
                </a:solidFill>
                <a:latin typeface="+mn-lt"/>
                <a:ea typeface="Calibri"/>
                <a:cs typeface="Calibri"/>
                <a:sym typeface="Calibri"/>
              </a:rPr>
              <a:t>References</a:t>
            </a:r>
            <a:endParaRPr sz="2800" dirty="0">
              <a:latin typeface="+mn-lt"/>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p23"/>
          <p:cNvSpPr txBox="1">
            <a:spLocks noGrp="1"/>
          </p:cNvSpPr>
          <p:nvPr>
            <p:ph type="sldNum" idx="12"/>
          </p:nvPr>
        </p:nvSpPr>
        <p:spPr>
          <a:xfrm>
            <a:off x="13426034" y="9911198"/>
            <a:ext cx="4277320" cy="5693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3200">
                <a:solidFill>
                  <a:schemeClr val="lt1"/>
                </a:solidFill>
              </a:rPr>
              <a:t>20</a:t>
            </a:fld>
            <a:endParaRPr sz="3200">
              <a:solidFill>
                <a:schemeClr val="lt1"/>
              </a:solidFill>
            </a:endParaRPr>
          </a:p>
        </p:txBody>
      </p:sp>
      <p:grpSp>
        <p:nvGrpSpPr>
          <p:cNvPr id="275" name="Google Shape;275;p23"/>
          <p:cNvGrpSpPr/>
          <p:nvPr/>
        </p:nvGrpSpPr>
        <p:grpSpPr>
          <a:xfrm>
            <a:off x="-2" y="9568581"/>
            <a:ext cx="19010314" cy="1112119"/>
            <a:chOff x="-2" y="9568581"/>
            <a:chExt cx="19010314" cy="1112119"/>
          </a:xfrm>
        </p:grpSpPr>
        <p:grpSp>
          <p:nvGrpSpPr>
            <p:cNvPr id="276" name="Google Shape;276;p23"/>
            <p:cNvGrpSpPr/>
            <p:nvPr/>
          </p:nvGrpSpPr>
          <p:grpSpPr>
            <a:xfrm>
              <a:off x="-2" y="9568581"/>
              <a:ext cx="19010314" cy="1112119"/>
              <a:chOff x="-324645" y="2222500"/>
              <a:chExt cx="22261686" cy="1302327"/>
            </a:xfrm>
          </p:grpSpPr>
          <p:sp>
            <p:nvSpPr>
              <p:cNvPr id="277" name="Google Shape;277;p23"/>
              <p:cNvSpPr/>
              <p:nvPr/>
            </p:nvSpPr>
            <p:spPr>
              <a:xfrm>
                <a:off x="-324645" y="2222500"/>
                <a:ext cx="17644827" cy="1302327"/>
              </a:xfrm>
              <a:custGeom>
                <a:avLst/>
                <a:gdLst/>
                <a:ahLst/>
                <a:cxnLst/>
                <a:rect l="l" t="t" r="r" b="b"/>
                <a:pathLst>
                  <a:path w="1892300" h="440055" extrusionOk="0">
                    <a:moveTo>
                      <a:pt x="0" y="439737"/>
                    </a:moveTo>
                    <a:lnTo>
                      <a:pt x="1892300" y="439737"/>
                    </a:lnTo>
                    <a:lnTo>
                      <a:pt x="1892300" y="0"/>
                    </a:lnTo>
                    <a:lnTo>
                      <a:pt x="0" y="0"/>
                    </a:lnTo>
                    <a:lnTo>
                      <a:pt x="0" y="439737"/>
                    </a:lnTo>
                    <a:close/>
                  </a:path>
                </a:pathLst>
              </a:custGeom>
              <a:solidFill>
                <a:srgbClr val="FFF2C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78" name="Google Shape;278;p23"/>
              <p:cNvSpPr/>
              <p:nvPr/>
            </p:nvSpPr>
            <p:spPr>
              <a:xfrm>
                <a:off x="20621789" y="2222500"/>
                <a:ext cx="1315252" cy="1302327"/>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F8200"/>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279" name="Google Shape;279;p23"/>
            <p:cNvSpPr/>
            <p:nvPr/>
          </p:nvSpPr>
          <p:spPr>
            <a:xfrm>
              <a:off x="15067756" y="9568581"/>
              <a:ext cx="2819400" cy="1112119"/>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EE599"/>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280" name="Google Shape;280;p23"/>
          <p:cNvSpPr txBox="1"/>
          <p:nvPr/>
        </p:nvSpPr>
        <p:spPr>
          <a:xfrm>
            <a:off x="665956" y="9771598"/>
            <a:ext cx="11277600" cy="70788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000" dirty="0">
                <a:solidFill>
                  <a:schemeClr val="dk1"/>
                </a:solidFill>
                <a:latin typeface="Times New Roman"/>
                <a:ea typeface="Times New Roman"/>
                <a:cs typeface="Times New Roman"/>
                <a:sym typeface="Times New Roman"/>
              </a:rPr>
              <a:t>Twitter Sentiment Analysis</a:t>
            </a:r>
            <a:endParaRPr dirty="0"/>
          </a:p>
        </p:txBody>
      </p:sp>
      <p:sp>
        <p:nvSpPr>
          <p:cNvPr id="282" name="Google Shape;282;p23"/>
          <p:cNvSpPr txBox="1"/>
          <p:nvPr/>
        </p:nvSpPr>
        <p:spPr>
          <a:xfrm>
            <a:off x="17729344" y="9911199"/>
            <a:ext cx="961453" cy="388501"/>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3200">
                <a:solidFill>
                  <a:schemeClr val="lt1"/>
                </a:solidFill>
                <a:latin typeface="Calibri"/>
                <a:ea typeface="Calibri"/>
                <a:cs typeface="Calibri"/>
                <a:sym typeface="Calibri"/>
              </a:rPr>
              <a:t>20</a:t>
            </a:fld>
            <a:endParaRPr sz="1870">
              <a:solidFill>
                <a:schemeClr val="lt1"/>
              </a:solidFill>
              <a:latin typeface="Calibri"/>
              <a:ea typeface="Calibri"/>
              <a:cs typeface="Calibri"/>
              <a:sym typeface="Calibri"/>
            </a:endParaRPr>
          </a:p>
        </p:txBody>
      </p:sp>
      <p:grpSp>
        <p:nvGrpSpPr>
          <p:cNvPr id="283" name="Google Shape;283;p23"/>
          <p:cNvGrpSpPr/>
          <p:nvPr/>
        </p:nvGrpSpPr>
        <p:grpSpPr>
          <a:xfrm>
            <a:off x="0" y="669139"/>
            <a:ext cx="15071695" cy="827996"/>
            <a:chOff x="-16184" y="8640158"/>
            <a:chExt cx="4045716" cy="439422"/>
          </a:xfrm>
        </p:grpSpPr>
        <p:sp>
          <p:nvSpPr>
            <p:cNvPr id="284" name="Google Shape;284;p23"/>
            <p:cNvSpPr/>
            <p:nvPr/>
          </p:nvSpPr>
          <p:spPr>
            <a:xfrm>
              <a:off x="-16184" y="8640160"/>
              <a:ext cx="3923363" cy="439420"/>
            </a:xfrm>
            <a:custGeom>
              <a:avLst/>
              <a:gdLst/>
              <a:ahLst/>
              <a:cxnLst/>
              <a:rect l="l" t="t" r="r" b="b"/>
              <a:pathLst>
                <a:path w="3844925" h="439420" extrusionOk="0">
                  <a:moveTo>
                    <a:pt x="0" y="439204"/>
                  </a:moveTo>
                  <a:lnTo>
                    <a:pt x="3844798" y="439204"/>
                  </a:lnTo>
                  <a:lnTo>
                    <a:pt x="3844798" y="0"/>
                  </a:lnTo>
                  <a:lnTo>
                    <a:pt x="0" y="0"/>
                  </a:lnTo>
                  <a:lnTo>
                    <a:pt x="0" y="439204"/>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457200" lvl="1" algn="ctr"/>
              <a:r>
                <a:rPr lang="en-US" sz="5400" dirty="0">
                  <a:solidFill>
                    <a:schemeClr val="lt1"/>
                  </a:solidFill>
                  <a:latin typeface="Calibri"/>
                  <a:ea typeface="Calibri"/>
                  <a:cs typeface="Calibri"/>
                  <a:sym typeface="Calibri"/>
                </a:rPr>
                <a:t>RESULTS AND DISCUSSION</a:t>
              </a:r>
              <a:endParaRPr lang="en-US" sz="5400" dirty="0"/>
            </a:p>
            <a:p>
              <a:pPr marL="457200" marR="0" lvl="1" indent="0" algn="ctr" rtl="0">
                <a:spcBef>
                  <a:spcPts val="0"/>
                </a:spcBef>
                <a:spcAft>
                  <a:spcPts val="0"/>
                </a:spcAft>
                <a:buNone/>
              </a:pPr>
              <a:endParaRPr lang="en-IN" sz="5400" b="0" i="0" u="none" strike="noStrike" cap="none" dirty="0">
                <a:solidFill>
                  <a:schemeClr val="lt1"/>
                </a:solidFill>
                <a:latin typeface="Calibri"/>
                <a:ea typeface="Calibri"/>
                <a:cs typeface="Calibri"/>
                <a:sym typeface="Calibri"/>
              </a:endParaRPr>
            </a:p>
            <a:p>
              <a:pPr marL="457200" marR="0" lvl="1" indent="0" algn="ctr" rtl="0">
                <a:spcBef>
                  <a:spcPts val="0"/>
                </a:spcBef>
                <a:spcAft>
                  <a:spcPts val="0"/>
                </a:spcAft>
                <a:buNone/>
              </a:pPr>
              <a:endParaRPr sz="5400" b="0" i="0" u="none" strike="noStrike" cap="none" dirty="0">
                <a:solidFill>
                  <a:schemeClr val="lt1"/>
                </a:solidFill>
                <a:latin typeface="Calibri"/>
                <a:ea typeface="Calibri"/>
                <a:cs typeface="Calibri"/>
                <a:sym typeface="Calibri"/>
              </a:endParaRPr>
            </a:p>
            <a:p>
              <a:pPr marL="457200" marR="0" lvl="1" indent="0" algn="ctr" rtl="0">
                <a:spcBef>
                  <a:spcPts val="0"/>
                </a:spcBef>
                <a:spcAft>
                  <a:spcPts val="0"/>
                </a:spcAft>
                <a:buNone/>
              </a:pPr>
              <a:endParaRPr sz="5400" b="0" i="0" u="none" strike="noStrike" cap="none" dirty="0">
                <a:solidFill>
                  <a:schemeClr val="lt1"/>
                </a:solidFill>
                <a:latin typeface="Calibri"/>
                <a:ea typeface="Calibri"/>
                <a:cs typeface="Calibri"/>
                <a:sym typeface="Calibri"/>
              </a:endParaRPr>
            </a:p>
            <a:p>
              <a:pPr marL="457200" marR="0" lvl="1" indent="0" algn="ctr" rtl="0">
                <a:spcBef>
                  <a:spcPts val="0"/>
                </a:spcBef>
                <a:spcAft>
                  <a:spcPts val="0"/>
                </a:spcAft>
                <a:buNone/>
              </a:pPr>
              <a:endParaRPr sz="5400" b="0" i="0" u="none" strike="noStrike" cap="none" dirty="0">
                <a:solidFill>
                  <a:schemeClr val="lt1"/>
                </a:solidFill>
                <a:latin typeface="Calibri"/>
                <a:ea typeface="Calibri"/>
                <a:cs typeface="Calibri"/>
                <a:sym typeface="Calibri"/>
              </a:endParaRPr>
            </a:p>
            <a:p>
              <a:pPr marL="457200" marR="0" lvl="1" indent="0" algn="ctr" rtl="0">
                <a:spcBef>
                  <a:spcPts val="0"/>
                </a:spcBef>
                <a:spcAft>
                  <a:spcPts val="0"/>
                </a:spcAft>
                <a:buNone/>
              </a:pPr>
              <a:endParaRPr sz="2000" b="0" i="0" u="none" strike="noStrike" cap="none" dirty="0">
                <a:solidFill>
                  <a:schemeClr val="lt1"/>
                </a:solidFill>
                <a:latin typeface="Calibri"/>
                <a:ea typeface="Calibri"/>
                <a:cs typeface="Calibri"/>
                <a:sym typeface="Calibri"/>
              </a:endParaRPr>
            </a:p>
          </p:txBody>
        </p:sp>
        <p:sp>
          <p:nvSpPr>
            <p:cNvPr id="285" name="Google Shape;285;p23"/>
            <p:cNvSpPr/>
            <p:nvPr/>
          </p:nvSpPr>
          <p:spPr>
            <a:xfrm>
              <a:off x="3800173" y="8640158"/>
              <a:ext cx="229359" cy="439420"/>
            </a:xfrm>
            <a:custGeom>
              <a:avLst/>
              <a:gdLst/>
              <a:ahLst/>
              <a:cxnLst/>
              <a:rect l="l" t="t" r="r" b="b"/>
              <a:pathLst>
                <a:path w="439420" h="439420" extrusionOk="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6" name="TextBox 5">
            <a:extLst>
              <a:ext uri="{FF2B5EF4-FFF2-40B4-BE49-F238E27FC236}">
                <a16:creationId xmlns:a16="http://schemas.microsoft.com/office/drawing/2014/main" id="{7DD5C536-4E55-104B-2D29-355C184A870C}"/>
              </a:ext>
            </a:extLst>
          </p:cNvPr>
          <p:cNvSpPr txBox="1"/>
          <p:nvPr/>
        </p:nvSpPr>
        <p:spPr>
          <a:xfrm>
            <a:off x="1776275" y="6982225"/>
            <a:ext cx="6096000" cy="461665"/>
          </a:xfrm>
          <a:prstGeom prst="rect">
            <a:avLst/>
          </a:prstGeom>
          <a:noFill/>
        </p:spPr>
        <p:txBody>
          <a:bodyPr wrap="square" rtlCol="0">
            <a:spAutoFit/>
          </a:bodyPr>
          <a:lstStyle/>
          <a:p>
            <a:r>
              <a:rPr lang="en-US" sz="2400" b="1" i="1" dirty="0">
                <a:effectLst/>
                <a:latin typeface="Times New Roman" panose="02020603050405020304" pitchFamily="18" charset="0"/>
                <a:ea typeface="Times New Roman" panose="02020603050405020304" pitchFamily="18" charset="0"/>
              </a:rPr>
              <a:t>Figure</a:t>
            </a:r>
            <a:r>
              <a:rPr lang="en-US" sz="2400" b="1" i="1" spc="-10" dirty="0">
                <a:effectLst/>
                <a:latin typeface="Times New Roman" panose="02020603050405020304" pitchFamily="18" charset="0"/>
                <a:ea typeface="Times New Roman" panose="02020603050405020304" pitchFamily="18" charset="0"/>
              </a:rPr>
              <a:t> 6</a:t>
            </a:r>
            <a:r>
              <a:rPr lang="en-US" sz="2400" b="1" i="1" spc="-10" dirty="0">
                <a:latin typeface="Times New Roman" panose="02020603050405020304" pitchFamily="18" charset="0"/>
                <a:ea typeface="Times New Roman" panose="02020603050405020304" pitchFamily="18" charset="0"/>
              </a:rPr>
              <a:t> Accuracy of Naïve Bayes</a:t>
            </a:r>
            <a:endParaRPr lang="en-IN" sz="2400" dirty="0"/>
          </a:p>
        </p:txBody>
      </p:sp>
      <p:sp>
        <p:nvSpPr>
          <p:cNvPr id="7" name="TextBox 6">
            <a:extLst>
              <a:ext uri="{FF2B5EF4-FFF2-40B4-BE49-F238E27FC236}">
                <a16:creationId xmlns:a16="http://schemas.microsoft.com/office/drawing/2014/main" id="{67239A8D-DA71-00F5-3F60-BA9AA4E9EC95}"/>
              </a:ext>
            </a:extLst>
          </p:cNvPr>
          <p:cNvSpPr txBox="1"/>
          <p:nvPr/>
        </p:nvSpPr>
        <p:spPr>
          <a:xfrm>
            <a:off x="12035222" y="3271230"/>
            <a:ext cx="5668132" cy="461665"/>
          </a:xfrm>
          <a:prstGeom prst="rect">
            <a:avLst/>
          </a:prstGeom>
          <a:noFill/>
        </p:spPr>
        <p:txBody>
          <a:bodyPr wrap="square" rtlCol="0">
            <a:spAutoFit/>
          </a:bodyPr>
          <a:lstStyle/>
          <a:p>
            <a:r>
              <a:rPr lang="en-US" sz="2400" b="1" i="1" dirty="0">
                <a:effectLst/>
                <a:latin typeface="Times New Roman" panose="02020603050405020304" pitchFamily="18" charset="0"/>
                <a:ea typeface="Times New Roman" panose="02020603050405020304" pitchFamily="18" charset="0"/>
              </a:rPr>
              <a:t>Figure</a:t>
            </a:r>
            <a:r>
              <a:rPr lang="en-US" sz="2400" b="1" i="1" spc="-10" dirty="0">
                <a:effectLst/>
                <a:latin typeface="Times New Roman" panose="02020603050405020304" pitchFamily="18" charset="0"/>
                <a:ea typeface="Times New Roman" panose="02020603050405020304" pitchFamily="18" charset="0"/>
              </a:rPr>
              <a:t> 7</a:t>
            </a:r>
            <a:r>
              <a:rPr lang="en-US" sz="2400" b="1" i="1" spc="-10" dirty="0">
                <a:latin typeface="Times New Roman" panose="02020603050405020304" pitchFamily="18" charset="0"/>
                <a:ea typeface="Times New Roman" panose="02020603050405020304" pitchFamily="18" charset="0"/>
              </a:rPr>
              <a:t> Accuracy of Random Forest</a:t>
            </a:r>
            <a:endParaRPr lang="en-IN" sz="2400" dirty="0"/>
          </a:p>
        </p:txBody>
      </p:sp>
      <p:pic>
        <p:nvPicPr>
          <p:cNvPr id="4" name="Picture 3">
            <a:extLst>
              <a:ext uri="{FF2B5EF4-FFF2-40B4-BE49-F238E27FC236}">
                <a16:creationId xmlns:a16="http://schemas.microsoft.com/office/drawing/2014/main" id="{89F42F9F-AC46-B7DB-D7A1-7BC0D287416E}"/>
              </a:ext>
            </a:extLst>
          </p:cNvPr>
          <p:cNvPicPr>
            <a:picLocks noChangeAspect="1"/>
          </p:cNvPicPr>
          <p:nvPr/>
        </p:nvPicPr>
        <p:blipFill>
          <a:blip r:embed="rId3"/>
          <a:stretch>
            <a:fillRect/>
          </a:stretch>
        </p:blipFill>
        <p:spPr>
          <a:xfrm>
            <a:off x="1207528" y="1947582"/>
            <a:ext cx="6200564" cy="4557600"/>
          </a:xfrm>
          <a:prstGeom prst="rect">
            <a:avLst/>
          </a:prstGeom>
        </p:spPr>
      </p:pic>
      <p:pic>
        <p:nvPicPr>
          <p:cNvPr id="9" name="Picture 8">
            <a:extLst>
              <a:ext uri="{FF2B5EF4-FFF2-40B4-BE49-F238E27FC236}">
                <a16:creationId xmlns:a16="http://schemas.microsoft.com/office/drawing/2014/main" id="{EA42A7B9-99FD-B84A-B8EA-4A430A30DCED}"/>
              </a:ext>
            </a:extLst>
          </p:cNvPr>
          <p:cNvPicPr>
            <a:picLocks noChangeAspect="1"/>
          </p:cNvPicPr>
          <p:nvPr/>
        </p:nvPicPr>
        <p:blipFill>
          <a:blip r:embed="rId4"/>
          <a:stretch>
            <a:fillRect/>
          </a:stretch>
        </p:blipFill>
        <p:spPr>
          <a:xfrm>
            <a:off x="11138038" y="4209938"/>
            <a:ext cx="6763784" cy="4881600"/>
          </a:xfrm>
          <a:prstGeom prst="rect">
            <a:avLst/>
          </a:prstGeom>
        </p:spPr>
      </p:pic>
    </p:spTree>
    <p:extLst>
      <p:ext uri="{BB962C8B-B14F-4D97-AF65-F5344CB8AC3E}">
        <p14:creationId xmlns:p14="http://schemas.microsoft.com/office/powerpoint/2010/main" val="28339250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Google Shape;292;p24"/>
          <p:cNvSpPr txBox="1">
            <a:spLocks noGrp="1"/>
          </p:cNvSpPr>
          <p:nvPr>
            <p:ph type="sldNum" idx="12"/>
          </p:nvPr>
        </p:nvSpPr>
        <p:spPr>
          <a:xfrm>
            <a:off x="13426034" y="9911198"/>
            <a:ext cx="4277320" cy="5693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3200">
                <a:solidFill>
                  <a:schemeClr val="lt1"/>
                </a:solidFill>
              </a:rPr>
              <a:t>21</a:t>
            </a:fld>
            <a:endParaRPr sz="3200">
              <a:solidFill>
                <a:schemeClr val="lt1"/>
              </a:solidFill>
            </a:endParaRPr>
          </a:p>
        </p:txBody>
      </p:sp>
      <p:grpSp>
        <p:nvGrpSpPr>
          <p:cNvPr id="293" name="Google Shape;293;p24"/>
          <p:cNvGrpSpPr/>
          <p:nvPr/>
        </p:nvGrpSpPr>
        <p:grpSpPr>
          <a:xfrm>
            <a:off x="-2" y="9568581"/>
            <a:ext cx="19010314" cy="1112119"/>
            <a:chOff x="-2" y="9568581"/>
            <a:chExt cx="19010314" cy="1112119"/>
          </a:xfrm>
        </p:grpSpPr>
        <p:grpSp>
          <p:nvGrpSpPr>
            <p:cNvPr id="294" name="Google Shape;294;p24"/>
            <p:cNvGrpSpPr/>
            <p:nvPr/>
          </p:nvGrpSpPr>
          <p:grpSpPr>
            <a:xfrm>
              <a:off x="-2" y="9568581"/>
              <a:ext cx="19010314" cy="1112119"/>
              <a:chOff x="-324645" y="2222500"/>
              <a:chExt cx="22261686" cy="1302327"/>
            </a:xfrm>
          </p:grpSpPr>
          <p:sp>
            <p:nvSpPr>
              <p:cNvPr id="295" name="Google Shape;295;p24"/>
              <p:cNvSpPr/>
              <p:nvPr/>
            </p:nvSpPr>
            <p:spPr>
              <a:xfrm>
                <a:off x="-324645" y="2222500"/>
                <a:ext cx="17644827" cy="1302327"/>
              </a:xfrm>
              <a:custGeom>
                <a:avLst/>
                <a:gdLst/>
                <a:ahLst/>
                <a:cxnLst/>
                <a:rect l="l" t="t" r="r" b="b"/>
                <a:pathLst>
                  <a:path w="1892300" h="440055" extrusionOk="0">
                    <a:moveTo>
                      <a:pt x="0" y="439737"/>
                    </a:moveTo>
                    <a:lnTo>
                      <a:pt x="1892300" y="439737"/>
                    </a:lnTo>
                    <a:lnTo>
                      <a:pt x="1892300" y="0"/>
                    </a:lnTo>
                    <a:lnTo>
                      <a:pt x="0" y="0"/>
                    </a:lnTo>
                    <a:lnTo>
                      <a:pt x="0" y="439737"/>
                    </a:lnTo>
                    <a:close/>
                  </a:path>
                </a:pathLst>
              </a:custGeom>
              <a:solidFill>
                <a:srgbClr val="FFF2C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96" name="Google Shape;296;p24"/>
              <p:cNvSpPr/>
              <p:nvPr/>
            </p:nvSpPr>
            <p:spPr>
              <a:xfrm>
                <a:off x="20621789" y="2222500"/>
                <a:ext cx="1315252" cy="1302327"/>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F8200"/>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297" name="Google Shape;297;p24"/>
            <p:cNvSpPr/>
            <p:nvPr/>
          </p:nvSpPr>
          <p:spPr>
            <a:xfrm>
              <a:off x="15067756" y="9568581"/>
              <a:ext cx="2819400" cy="1112119"/>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EE599"/>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298" name="Google Shape;298;p24"/>
          <p:cNvSpPr txBox="1"/>
          <p:nvPr/>
        </p:nvSpPr>
        <p:spPr>
          <a:xfrm>
            <a:off x="665956" y="9771598"/>
            <a:ext cx="11277600" cy="70788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000" dirty="0">
                <a:solidFill>
                  <a:schemeClr val="dk1"/>
                </a:solidFill>
                <a:latin typeface="Times New Roman"/>
                <a:ea typeface="Times New Roman"/>
                <a:cs typeface="Times New Roman"/>
                <a:sym typeface="Times New Roman"/>
              </a:rPr>
              <a:t>Twitter Sentiment Analysis</a:t>
            </a:r>
            <a:endParaRPr dirty="0"/>
          </a:p>
        </p:txBody>
      </p:sp>
      <p:sp>
        <p:nvSpPr>
          <p:cNvPr id="300" name="Google Shape;300;p24"/>
          <p:cNvSpPr txBox="1"/>
          <p:nvPr/>
        </p:nvSpPr>
        <p:spPr>
          <a:xfrm>
            <a:off x="17729344" y="9911199"/>
            <a:ext cx="961453" cy="236101"/>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3200">
                <a:solidFill>
                  <a:schemeClr val="lt1"/>
                </a:solidFill>
                <a:latin typeface="Calibri"/>
                <a:ea typeface="Calibri"/>
                <a:cs typeface="Calibri"/>
                <a:sym typeface="Calibri"/>
              </a:rPr>
              <a:t>21</a:t>
            </a:fld>
            <a:endParaRPr sz="1870">
              <a:solidFill>
                <a:schemeClr val="lt1"/>
              </a:solidFill>
              <a:latin typeface="Calibri"/>
              <a:ea typeface="Calibri"/>
              <a:cs typeface="Calibri"/>
              <a:sym typeface="Calibri"/>
            </a:endParaRPr>
          </a:p>
        </p:txBody>
      </p:sp>
      <p:grpSp>
        <p:nvGrpSpPr>
          <p:cNvPr id="301" name="Google Shape;301;p24"/>
          <p:cNvGrpSpPr/>
          <p:nvPr/>
        </p:nvGrpSpPr>
        <p:grpSpPr>
          <a:xfrm>
            <a:off x="-1" y="485943"/>
            <a:ext cx="15067757" cy="827992"/>
            <a:chOff x="-15127" y="8640158"/>
            <a:chExt cx="4044659" cy="439420"/>
          </a:xfrm>
        </p:grpSpPr>
        <p:sp>
          <p:nvSpPr>
            <p:cNvPr id="302" name="Google Shape;302;p24"/>
            <p:cNvSpPr/>
            <p:nvPr/>
          </p:nvSpPr>
          <p:spPr>
            <a:xfrm>
              <a:off x="-15127" y="8640158"/>
              <a:ext cx="3923363" cy="439420"/>
            </a:xfrm>
            <a:custGeom>
              <a:avLst/>
              <a:gdLst/>
              <a:ahLst/>
              <a:cxnLst/>
              <a:rect l="l" t="t" r="r" b="b"/>
              <a:pathLst>
                <a:path w="3844925" h="439420" extrusionOk="0">
                  <a:moveTo>
                    <a:pt x="0" y="439204"/>
                  </a:moveTo>
                  <a:lnTo>
                    <a:pt x="3844798" y="439204"/>
                  </a:lnTo>
                  <a:lnTo>
                    <a:pt x="3844798" y="0"/>
                  </a:lnTo>
                  <a:lnTo>
                    <a:pt x="0" y="0"/>
                  </a:lnTo>
                  <a:lnTo>
                    <a:pt x="0" y="439204"/>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457200" lvl="1" algn="ctr"/>
              <a:r>
                <a:rPr lang="en-US" sz="5400" dirty="0">
                  <a:solidFill>
                    <a:schemeClr val="lt1"/>
                  </a:solidFill>
                  <a:latin typeface="Calibri"/>
                  <a:ea typeface="Calibri"/>
                  <a:cs typeface="Calibri"/>
                  <a:sym typeface="Calibri"/>
                </a:rPr>
                <a:t>RESULTS AND DISCUSSION</a:t>
              </a:r>
              <a:endParaRPr lang="en-US" sz="5400" dirty="0"/>
            </a:p>
            <a:p>
              <a:pPr marL="457200" marR="0" lvl="1" indent="0" algn="ctr" rtl="0">
                <a:spcBef>
                  <a:spcPts val="0"/>
                </a:spcBef>
                <a:spcAft>
                  <a:spcPts val="0"/>
                </a:spcAft>
                <a:buNone/>
              </a:pPr>
              <a:endParaRPr sz="5400" b="0" i="0" u="none" strike="noStrike" cap="none" dirty="0">
                <a:solidFill>
                  <a:schemeClr val="lt1"/>
                </a:solidFill>
                <a:latin typeface="Calibri"/>
                <a:ea typeface="Calibri"/>
                <a:cs typeface="Calibri"/>
                <a:sym typeface="Calibri"/>
              </a:endParaRPr>
            </a:p>
            <a:p>
              <a:pPr marL="457200" marR="0" lvl="1" indent="0" algn="ctr" rtl="0">
                <a:spcBef>
                  <a:spcPts val="0"/>
                </a:spcBef>
                <a:spcAft>
                  <a:spcPts val="0"/>
                </a:spcAft>
                <a:buNone/>
              </a:pPr>
              <a:endParaRPr sz="5400" b="0" i="0" u="none" strike="noStrike" cap="none" dirty="0">
                <a:solidFill>
                  <a:schemeClr val="lt1"/>
                </a:solidFill>
                <a:latin typeface="Calibri"/>
                <a:ea typeface="Calibri"/>
                <a:cs typeface="Calibri"/>
                <a:sym typeface="Calibri"/>
              </a:endParaRPr>
            </a:p>
            <a:p>
              <a:pPr marL="457200" marR="0" lvl="1" indent="0" algn="ctr" rtl="0">
                <a:spcBef>
                  <a:spcPts val="0"/>
                </a:spcBef>
                <a:spcAft>
                  <a:spcPts val="0"/>
                </a:spcAft>
                <a:buNone/>
              </a:pPr>
              <a:endParaRPr sz="5400" b="0" i="0" u="none" strike="noStrike" cap="none" dirty="0">
                <a:solidFill>
                  <a:schemeClr val="lt1"/>
                </a:solidFill>
                <a:latin typeface="Calibri"/>
                <a:ea typeface="Calibri"/>
                <a:cs typeface="Calibri"/>
                <a:sym typeface="Calibri"/>
              </a:endParaRPr>
            </a:p>
            <a:p>
              <a:pPr marL="457200" marR="0" lvl="1" indent="0" algn="ctr" rtl="0">
                <a:spcBef>
                  <a:spcPts val="0"/>
                </a:spcBef>
                <a:spcAft>
                  <a:spcPts val="0"/>
                </a:spcAft>
                <a:buNone/>
              </a:pPr>
              <a:endParaRPr sz="5400" b="0" i="0" u="none" strike="noStrike" cap="none" dirty="0">
                <a:solidFill>
                  <a:schemeClr val="lt1"/>
                </a:solidFill>
                <a:latin typeface="Calibri"/>
                <a:ea typeface="Calibri"/>
                <a:cs typeface="Calibri"/>
                <a:sym typeface="Calibri"/>
              </a:endParaRPr>
            </a:p>
            <a:p>
              <a:pPr marL="457200" marR="0" lvl="1" indent="0" algn="ctr" rtl="0">
                <a:spcBef>
                  <a:spcPts val="0"/>
                </a:spcBef>
                <a:spcAft>
                  <a:spcPts val="0"/>
                </a:spcAft>
                <a:buNone/>
              </a:pPr>
              <a:endParaRPr sz="5400" b="0" i="0" u="none" strike="noStrike" cap="none" dirty="0">
                <a:solidFill>
                  <a:schemeClr val="lt1"/>
                </a:solidFill>
                <a:latin typeface="Calibri"/>
                <a:ea typeface="Calibri"/>
                <a:cs typeface="Calibri"/>
                <a:sym typeface="Calibri"/>
              </a:endParaRPr>
            </a:p>
            <a:p>
              <a:pPr marL="457200" marR="0" lvl="1" indent="0" algn="ctr" rtl="0">
                <a:spcBef>
                  <a:spcPts val="0"/>
                </a:spcBef>
                <a:spcAft>
                  <a:spcPts val="0"/>
                </a:spcAft>
                <a:buNone/>
              </a:pPr>
              <a:endParaRPr sz="2000" b="0" i="0" u="none" strike="noStrike" cap="none" dirty="0">
                <a:solidFill>
                  <a:schemeClr val="lt1"/>
                </a:solidFill>
                <a:latin typeface="Calibri"/>
                <a:ea typeface="Calibri"/>
                <a:cs typeface="Calibri"/>
                <a:sym typeface="Calibri"/>
              </a:endParaRPr>
            </a:p>
          </p:txBody>
        </p:sp>
        <p:sp>
          <p:nvSpPr>
            <p:cNvPr id="303" name="Google Shape;303;p24"/>
            <p:cNvSpPr/>
            <p:nvPr/>
          </p:nvSpPr>
          <p:spPr>
            <a:xfrm>
              <a:off x="3800173" y="8640158"/>
              <a:ext cx="229359" cy="439420"/>
            </a:xfrm>
            <a:custGeom>
              <a:avLst/>
              <a:gdLst/>
              <a:ahLst/>
              <a:cxnLst/>
              <a:rect l="l" t="t" r="r" b="b"/>
              <a:pathLst>
                <a:path w="439420" h="439420" extrusionOk="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graphicFrame>
        <p:nvGraphicFramePr>
          <p:cNvPr id="2" name="Table 3">
            <a:extLst>
              <a:ext uri="{FF2B5EF4-FFF2-40B4-BE49-F238E27FC236}">
                <a16:creationId xmlns:a16="http://schemas.microsoft.com/office/drawing/2014/main" id="{FB7769BC-1FBF-B9A0-7EE2-B08B1356CD16}"/>
              </a:ext>
            </a:extLst>
          </p:cNvPr>
          <p:cNvGraphicFramePr>
            <a:graphicFrameLocks noGrp="1"/>
          </p:cNvGraphicFramePr>
          <p:nvPr>
            <p:extLst>
              <p:ext uri="{D42A27DB-BD31-4B8C-83A1-F6EECF244321}">
                <p14:modId xmlns:p14="http://schemas.microsoft.com/office/powerpoint/2010/main" val="2485754198"/>
              </p:ext>
            </p:extLst>
          </p:nvPr>
        </p:nvGraphicFramePr>
        <p:xfrm>
          <a:off x="553411" y="1834998"/>
          <a:ext cx="9818270" cy="3135084"/>
        </p:xfrm>
        <a:graphic>
          <a:graphicData uri="http://schemas.openxmlformats.org/drawingml/2006/table">
            <a:tbl>
              <a:tblPr firstRow="1" bandRow="1">
                <a:tableStyleId>{073A0DAA-6AF3-43AB-8588-CEC1D06C72B9}</a:tableStyleId>
              </a:tblPr>
              <a:tblGrid>
                <a:gridCol w="4909135">
                  <a:extLst>
                    <a:ext uri="{9D8B030D-6E8A-4147-A177-3AD203B41FA5}">
                      <a16:colId xmlns:a16="http://schemas.microsoft.com/office/drawing/2014/main" val="143920636"/>
                    </a:ext>
                  </a:extLst>
                </a:gridCol>
                <a:gridCol w="4909135">
                  <a:extLst>
                    <a:ext uri="{9D8B030D-6E8A-4147-A177-3AD203B41FA5}">
                      <a16:colId xmlns:a16="http://schemas.microsoft.com/office/drawing/2014/main" val="4123163830"/>
                    </a:ext>
                  </a:extLst>
                </a:gridCol>
              </a:tblGrid>
              <a:tr h="567324">
                <a:tc>
                  <a:txBody>
                    <a:bodyPr/>
                    <a:lstStyle/>
                    <a:p>
                      <a:pPr algn="ctr"/>
                      <a:r>
                        <a:rPr lang="en-IN" dirty="0"/>
                        <a:t>                   ALGORITHM</a:t>
                      </a:r>
                    </a:p>
                  </a:txBody>
                  <a:tcPr/>
                </a:tc>
                <a:tc>
                  <a:txBody>
                    <a:bodyPr/>
                    <a:lstStyle/>
                    <a:p>
                      <a:r>
                        <a:rPr lang="en-IN" dirty="0"/>
                        <a:t>                  ACCURACY</a:t>
                      </a:r>
                    </a:p>
                  </a:txBody>
                  <a:tcPr/>
                </a:tc>
                <a:extLst>
                  <a:ext uri="{0D108BD9-81ED-4DB2-BD59-A6C34878D82A}">
                    <a16:rowId xmlns:a16="http://schemas.microsoft.com/office/drawing/2014/main" val="1817968291"/>
                  </a:ext>
                </a:extLst>
              </a:tr>
              <a:tr h="567324">
                <a:tc>
                  <a:txBody>
                    <a:bodyPr/>
                    <a:lstStyle/>
                    <a:p>
                      <a:r>
                        <a:rPr lang="en-IN" sz="2000" b="1" dirty="0"/>
                        <a:t>1. Logistic Regression</a:t>
                      </a:r>
                    </a:p>
                  </a:txBody>
                  <a:tcPr/>
                </a:tc>
                <a:tc>
                  <a:txBody>
                    <a:bodyPr/>
                    <a:lstStyle/>
                    <a:p>
                      <a:r>
                        <a:rPr lang="en-IN" sz="2000" b="1" dirty="0"/>
                        <a:t>95.7</a:t>
                      </a:r>
                    </a:p>
                  </a:txBody>
                  <a:tcPr/>
                </a:tc>
                <a:extLst>
                  <a:ext uri="{0D108BD9-81ED-4DB2-BD59-A6C34878D82A}">
                    <a16:rowId xmlns:a16="http://schemas.microsoft.com/office/drawing/2014/main" val="415731279"/>
                  </a:ext>
                </a:extLst>
              </a:tr>
              <a:tr h="567324">
                <a:tc>
                  <a:txBody>
                    <a:bodyPr/>
                    <a:lstStyle/>
                    <a:p>
                      <a:r>
                        <a:rPr lang="en-IN" sz="2000" b="1" dirty="0"/>
                        <a:t>2. SVM</a:t>
                      </a:r>
                    </a:p>
                  </a:txBody>
                  <a:tcPr/>
                </a:tc>
                <a:tc>
                  <a:txBody>
                    <a:bodyPr/>
                    <a:lstStyle/>
                    <a:p>
                      <a:r>
                        <a:rPr lang="en-IN" sz="2000" b="1" dirty="0"/>
                        <a:t>0.9081</a:t>
                      </a:r>
                    </a:p>
                  </a:txBody>
                  <a:tcPr/>
                </a:tc>
                <a:extLst>
                  <a:ext uri="{0D108BD9-81ED-4DB2-BD59-A6C34878D82A}">
                    <a16:rowId xmlns:a16="http://schemas.microsoft.com/office/drawing/2014/main" val="3912388071"/>
                  </a:ext>
                </a:extLst>
              </a:tr>
              <a:tr h="567324">
                <a:tc>
                  <a:txBody>
                    <a:bodyPr/>
                    <a:lstStyle/>
                    <a:p>
                      <a:r>
                        <a:rPr lang="en-IN" sz="2000" b="1" dirty="0"/>
                        <a:t>3. Naïve Bayes</a:t>
                      </a:r>
                    </a:p>
                  </a:txBody>
                  <a:tcPr/>
                </a:tc>
                <a:tc>
                  <a:txBody>
                    <a:bodyPr/>
                    <a:lstStyle/>
                    <a:p>
                      <a:r>
                        <a:rPr lang="en-IN" sz="2000" b="1" dirty="0"/>
                        <a:t>0.78</a:t>
                      </a:r>
                    </a:p>
                    <a:p>
                      <a:endParaRPr lang="en-IN" sz="2000" b="1" dirty="0"/>
                    </a:p>
                  </a:txBody>
                  <a:tcPr/>
                </a:tc>
                <a:extLst>
                  <a:ext uri="{0D108BD9-81ED-4DB2-BD59-A6C34878D82A}">
                    <a16:rowId xmlns:a16="http://schemas.microsoft.com/office/drawing/2014/main" val="18815907"/>
                  </a:ext>
                </a:extLst>
              </a:tr>
              <a:tr h="732072">
                <a:tc>
                  <a:txBody>
                    <a:bodyPr/>
                    <a:lstStyle/>
                    <a:p>
                      <a:r>
                        <a:rPr lang="en-IN" sz="2000" b="1" dirty="0"/>
                        <a:t>4. Random Forest</a:t>
                      </a:r>
                    </a:p>
                  </a:txBody>
                  <a:tcPr/>
                </a:tc>
                <a:tc>
                  <a:txBody>
                    <a:bodyPr/>
                    <a:lstStyle/>
                    <a:p>
                      <a:r>
                        <a:rPr lang="en-IN" sz="2000" b="1" dirty="0"/>
                        <a:t>0.73</a:t>
                      </a:r>
                    </a:p>
                  </a:txBody>
                  <a:tcPr/>
                </a:tc>
                <a:extLst>
                  <a:ext uri="{0D108BD9-81ED-4DB2-BD59-A6C34878D82A}">
                    <a16:rowId xmlns:a16="http://schemas.microsoft.com/office/drawing/2014/main" val="1286498981"/>
                  </a:ext>
                </a:extLst>
              </a:tr>
            </a:tbl>
          </a:graphicData>
        </a:graphic>
      </p:graphicFrame>
      <p:sp>
        <p:nvSpPr>
          <p:cNvPr id="5" name="TextBox 4">
            <a:extLst>
              <a:ext uri="{FF2B5EF4-FFF2-40B4-BE49-F238E27FC236}">
                <a16:creationId xmlns:a16="http://schemas.microsoft.com/office/drawing/2014/main" id="{90C3E4EF-888C-A042-F008-534A5140EFCC}"/>
              </a:ext>
            </a:extLst>
          </p:cNvPr>
          <p:cNvSpPr txBox="1"/>
          <p:nvPr/>
        </p:nvSpPr>
        <p:spPr>
          <a:xfrm>
            <a:off x="2567156" y="5173099"/>
            <a:ext cx="7940842" cy="677108"/>
          </a:xfrm>
          <a:prstGeom prst="rect">
            <a:avLst/>
          </a:prstGeom>
          <a:noFill/>
        </p:spPr>
        <p:txBody>
          <a:bodyPr wrap="square" rtlCol="0">
            <a:spAutoFit/>
          </a:bodyPr>
          <a:lstStyle/>
          <a:p>
            <a:r>
              <a:rPr lang="en-US" sz="2400" b="1" i="1" dirty="0">
                <a:latin typeface="Times New Roman" panose="02020603050405020304" pitchFamily="18" charset="0"/>
                <a:ea typeface="Times New Roman" panose="02020603050405020304" pitchFamily="18" charset="0"/>
              </a:rPr>
              <a:t>Table 1 </a:t>
            </a:r>
            <a:r>
              <a:rPr lang="en-US" sz="2400" b="1" i="1" dirty="0">
                <a:effectLst/>
                <a:latin typeface="Times New Roman" panose="02020603050405020304" pitchFamily="18" charset="0"/>
                <a:ea typeface="Times New Roman" panose="02020603050405020304" pitchFamily="18" charset="0"/>
              </a:rPr>
              <a:t>Comparison of Accuracies</a:t>
            </a:r>
            <a:endParaRPr lang="en-IN" sz="2400" dirty="0"/>
          </a:p>
          <a:p>
            <a:endParaRPr lang="en-IN" dirty="0"/>
          </a:p>
        </p:txBody>
      </p:sp>
      <p:pic>
        <p:nvPicPr>
          <p:cNvPr id="7" name="Picture 6">
            <a:extLst>
              <a:ext uri="{FF2B5EF4-FFF2-40B4-BE49-F238E27FC236}">
                <a16:creationId xmlns:a16="http://schemas.microsoft.com/office/drawing/2014/main" id="{7122DBD9-D6C8-91CF-87A0-B93BA8550E35}"/>
              </a:ext>
            </a:extLst>
          </p:cNvPr>
          <p:cNvPicPr>
            <a:picLocks noChangeAspect="1"/>
          </p:cNvPicPr>
          <p:nvPr/>
        </p:nvPicPr>
        <p:blipFill rotWithShape="1">
          <a:blip r:embed="rId3"/>
          <a:srcRect l="8745" t="24691" r="26726" b="10915"/>
          <a:stretch/>
        </p:blipFill>
        <p:spPr>
          <a:xfrm>
            <a:off x="9505156" y="3864456"/>
            <a:ext cx="8594008" cy="4824000"/>
          </a:xfrm>
          <a:prstGeom prst="rect">
            <a:avLst/>
          </a:prstGeom>
        </p:spPr>
      </p:pic>
      <p:sp>
        <p:nvSpPr>
          <p:cNvPr id="8" name="TextBox 7">
            <a:extLst>
              <a:ext uri="{FF2B5EF4-FFF2-40B4-BE49-F238E27FC236}">
                <a16:creationId xmlns:a16="http://schemas.microsoft.com/office/drawing/2014/main" id="{A802B3B6-C235-98A8-2A05-AB2403D7E62F}"/>
              </a:ext>
            </a:extLst>
          </p:cNvPr>
          <p:cNvSpPr txBox="1"/>
          <p:nvPr/>
        </p:nvSpPr>
        <p:spPr>
          <a:xfrm>
            <a:off x="10645465" y="8870360"/>
            <a:ext cx="7940842" cy="677108"/>
          </a:xfrm>
          <a:prstGeom prst="rect">
            <a:avLst/>
          </a:prstGeom>
          <a:noFill/>
        </p:spPr>
        <p:txBody>
          <a:bodyPr wrap="square" rtlCol="0">
            <a:spAutoFit/>
          </a:bodyPr>
          <a:lstStyle/>
          <a:p>
            <a:r>
              <a:rPr lang="en-US" sz="2400" b="1" i="1" dirty="0">
                <a:latin typeface="Times New Roman" panose="02020603050405020304" pitchFamily="18" charset="0"/>
                <a:ea typeface="Times New Roman" panose="02020603050405020304" pitchFamily="18" charset="0"/>
              </a:rPr>
              <a:t>Figure 8 </a:t>
            </a:r>
            <a:r>
              <a:rPr lang="en-US" sz="2400" b="1" i="1" dirty="0">
                <a:effectLst/>
                <a:latin typeface="Times New Roman" panose="02020603050405020304" pitchFamily="18" charset="0"/>
                <a:ea typeface="Times New Roman" panose="02020603050405020304" pitchFamily="18" charset="0"/>
              </a:rPr>
              <a:t>Comparison of Classification models</a:t>
            </a:r>
            <a:endParaRPr lang="en-IN" sz="2400" dirty="0"/>
          </a:p>
          <a:p>
            <a:endParaRPr lang="en-IN"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Google Shape;292;p24"/>
          <p:cNvSpPr txBox="1">
            <a:spLocks noGrp="1"/>
          </p:cNvSpPr>
          <p:nvPr>
            <p:ph type="sldNum" idx="12"/>
          </p:nvPr>
        </p:nvSpPr>
        <p:spPr>
          <a:xfrm>
            <a:off x="13426034" y="9911198"/>
            <a:ext cx="4277320" cy="5693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3200">
                <a:solidFill>
                  <a:schemeClr val="lt1"/>
                </a:solidFill>
              </a:rPr>
              <a:t>22</a:t>
            </a:fld>
            <a:endParaRPr sz="3200">
              <a:solidFill>
                <a:schemeClr val="lt1"/>
              </a:solidFill>
            </a:endParaRPr>
          </a:p>
        </p:txBody>
      </p:sp>
      <p:grpSp>
        <p:nvGrpSpPr>
          <p:cNvPr id="293" name="Google Shape;293;p24"/>
          <p:cNvGrpSpPr/>
          <p:nvPr/>
        </p:nvGrpSpPr>
        <p:grpSpPr>
          <a:xfrm>
            <a:off x="-2" y="9568581"/>
            <a:ext cx="19010314" cy="1112119"/>
            <a:chOff x="-2" y="9568581"/>
            <a:chExt cx="19010314" cy="1112119"/>
          </a:xfrm>
        </p:grpSpPr>
        <p:grpSp>
          <p:nvGrpSpPr>
            <p:cNvPr id="294" name="Google Shape;294;p24"/>
            <p:cNvGrpSpPr/>
            <p:nvPr/>
          </p:nvGrpSpPr>
          <p:grpSpPr>
            <a:xfrm>
              <a:off x="-2" y="9568581"/>
              <a:ext cx="19010314" cy="1112119"/>
              <a:chOff x="-324645" y="2222500"/>
              <a:chExt cx="22261686" cy="1302327"/>
            </a:xfrm>
          </p:grpSpPr>
          <p:sp>
            <p:nvSpPr>
              <p:cNvPr id="295" name="Google Shape;295;p24"/>
              <p:cNvSpPr/>
              <p:nvPr/>
            </p:nvSpPr>
            <p:spPr>
              <a:xfrm>
                <a:off x="-324645" y="2222500"/>
                <a:ext cx="17644827" cy="1302327"/>
              </a:xfrm>
              <a:custGeom>
                <a:avLst/>
                <a:gdLst/>
                <a:ahLst/>
                <a:cxnLst/>
                <a:rect l="l" t="t" r="r" b="b"/>
                <a:pathLst>
                  <a:path w="1892300" h="440055" extrusionOk="0">
                    <a:moveTo>
                      <a:pt x="0" y="439737"/>
                    </a:moveTo>
                    <a:lnTo>
                      <a:pt x="1892300" y="439737"/>
                    </a:lnTo>
                    <a:lnTo>
                      <a:pt x="1892300" y="0"/>
                    </a:lnTo>
                    <a:lnTo>
                      <a:pt x="0" y="0"/>
                    </a:lnTo>
                    <a:lnTo>
                      <a:pt x="0" y="439737"/>
                    </a:lnTo>
                    <a:close/>
                  </a:path>
                </a:pathLst>
              </a:custGeom>
              <a:solidFill>
                <a:srgbClr val="FFF2C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96" name="Google Shape;296;p24"/>
              <p:cNvSpPr/>
              <p:nvPr/>
            </p:nvSpPr>
            <p:spPr>
              <a:xfrm>
                <a:off x="20621789" y="2222500"/>
                <a:ext cx="1315252" cy="1302327"/>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F8200"/>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297" name="Google Shape;297;p24"/>
            <p:cNvSpPr/>
            <p:nvPr/>
          </p:nvSpPr>
          <p:spPr>
            <a:xfrm>
              <a:off x="15067756" y="9568581"/>
              <a:ext cx="2819400" cy="1112119"/>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EE599"/>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298" name="Google Shape;298;p24"/>
          <p:cNvSpPr txBox="1"/>
          <p:nvPr/>
        </p:nvSpPr>
        <p:spPr>
          <a:xfrm>
            <a:off x="665956" y="9771598"/>
            <a:ext cx="11277600" cy="70788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000" dirty="0">
                <a:solidFill>
                  <a:schemeClr val="dk1"/>
                </a:solidFill>
                <a:latin typeface="Times New Roman"/>
                <a:ea typeface="Times New Roman"/>
                <a:cs typeface="Times New Roman"/>
                <a:sym typeface="Times New Roman"/>
              </a:rPr>
              <a:t>Twitter Sentiment Analysis</a:t>
            </a:r>
            <a:endParaRPr dirty="0"/>
          </a:p>
        </p:txBody>
      </p:sp>
      <p:sp>
        <p:nvSpPr>
          <p:cNvPr id="300" name="Google Shape;300;p24"/>
          <p:cNvSpPr txBox="1"/>
          <p:nvPr/>
        </p:nvSpPr>
        <p:spPr>
          <a:xfrm>
            <a:off x="17729344" y="9911199"/>
            <a:ext cx="961453" cy="236101"/>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3200">
                <a:solidFill>
                  <a:schemeClr val="lt1"/>
                </a:solidFill>
                <a:latin typeface="Calibri"/>
                <a:ea typeface="Calibri"/>
                <a:cs typeface="Calibri"/>
                <a:sym typeface="Calibri"/>
              </a:rPr>
              <a:t>22</a:t>
            </a:fld>
            <a:endParaRPr sz="1870">
              <a:solidFill>
                <a:schemeClr val="lt1"/>
              </a:solidFill>
              <a:latin typeface="Calibri"/>
              <a:ea typeface="Calibri"/>
              <a:cs typeface="Calibri"/>
              <a:sym typeface="Calibri"/>
            </a:endParaRPr>
          </a:p>
        </p:txBody>
      </p:sp>
      <p:grpSp>
        <p:nvGrpSpPr>
          <p:cNvPr id="301" name="Google Shape;301;p24"/>
          <p:cNvGrpSpPr/>
          <p:nvPr/>
        </p:nvGrpSpPr>
        <p:grpSpPr>
          <a:xfrm>
            <a:off x="-1" y="485943"/>
            <a:ext cx="15067757" cy="827992"/>
            <a:chOff x="-15127" y="8640158"/>
            <a:chExt cx="4044659" cy="439420"/>
          </a:xfrm>
        </p:grpSpPr>
        <p:sp>
          <p:nvSpPr>
            <p:cNvPr id="302" name="Google Shape;302;p24"/>
            <p:cNvSpPr/>
            <p:nvPr/>
          </p:nvSpPr>
          <p:spPr>
            <a:xfrm>
              <a:off x="-15127" y="8640158"/>
              <a:ext cx="3923363" cy="439420"/>
            </a:xfrm>
            <a:custGeom>
              <a:avLst/>
              <a:gdLst/>
              <a:ahLst/>
              <a:cxnLst/>
              <a:rect l="l" t="t" r="r" b="b"/>
              <a:pathLst>
                <a:path w="3844925" h="439420" extrusionOk="0">
                  <a:moveTo>
                    <a:pt x="0" y="439204"/>
                  </a:moveTo>
                  <a:lnTo>
                    <a:pt x="3844798" y="439204"/>
                  </a:lnTo>
                  <a:lnTo>
                    <a:pt x="3844798" y="0"/>
                  </a:lnTo>
                  <a:lnTo>
                    <a:pt x="0" y="0"/>
                  </a:lnTo>
                  <a:lnTo>
                    <a:pt x="0" y="439204"/>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457200" lvl="1" algn="ctr"/>
              <a:r>
                <a:rPr lang="en-US" sz="5400" dirty="0">
                  <a:solidFill>
                    <a:schemeClr val="lt1"/>
                  </a:solidFill>
                  <a:latin typeface="Calibri"/>
                  <a:ea typeface="Calibri"/>
                  <a:cs typeface="Calibri"/>
                  <a:sym typeface="Calibri"/>
                </a:rPr>
                <a:t>RESULTS AND DISCUSSION</a:t>
              </a:r>
              <a:endParaRPr lang="en-US" sz="5400" dirty="0"/>
            </a:p>
            <a:p>
              <a:pPr marL="457200" marR="0" lvl="1" indent="0" algn="ctr" rtl="0">
                <a:spcBef>
                  <a:spcPts val="0"/>
                </a:spcBef>
                <a:spcAft>
                  <a:spcPts val="0"/>
                </a:spcAft>
                <a:buNone/>
              </a:pPr>
              <a:endParaRPr sz="5400" b="0" i="0" u="none" strike="noStrike" cap="none" dirty="0">
                <a:solidFill>
                  <a:schemeClr val="lt1"/>
                </a:solidFill>
                <a:latin typeface="Calibri"/>
                <a:ea typeface="Calibri"/>
                <a:cs typeface="Calibri"/>
                <a:sym typeface="Calibri"/>
              </a:endParaRPr>
            </a:p>
            <a:p>
              <a:pPr marL="457200" marR="0" lvl="1" indent="0" algn="ctr" rtl="0">
                <a:spcBef>
                  <a:spcPts val="0"/>
                </a:spcBef>
                <a:spcAft>
                  <a:spcPts val="0"/>
                </a:spcAft>
                <a:buNone/>
              </a:pPr>
              <a:endParaRPr sz="5400" b="0" i="0" u="none" strike="noStrike" cap="none" dirty="0">
                <a:solidFill>
                  <a:schemeClr val="lt1"/>
                </a:solidFill>
                <a:latin typeface="Calibri"/>
                <a:ea typeface="Calibri"/>
                <a:cs typeface="Calibri"/>
                <a:sym typeface="Calibri"/>
              </a:endParaRPr>
            </a:p>
            <a:p>
              <a:pPr marL="457200" marR="0" lvl="1" indent="0" algn="ctr" rtl="0">
                <a:spcBef>
                  <a:spcPts val="0"/>
                </a:spcBef>
                <a:spcAft>
                  <a:spcPts val="0"/>
                </a:spcAft>
                <a:buNone/>
              </a:pPr>
              <a:endParaRPr sz="5400" b="0" i="0" u="none" strike="noStrike" cap="none" dirty="0">
                <a:solidFill>
                  <a:schemeClr val="lt1"/>
                </a:solidFill>
                <a:latin typeface="Calibri"/>
                <a:ea typeface="Calibri"/>
                <a:cs typeface="Calibri"/>
                <a:sym typeface="Calibri"/>
              </a:endParaRPr>
            </a:p>
            <a:p>
              <a:pPr marL="457200" marR="0" lvl="1" indent="0" algn="ctr" rtl="0">
                <a:spcBef>
                  <a:spcPts val="0"/>
                </a:spcBef>
                <a:spcAft>
                  <a:spcPts val="0"/>
                </a:spcAft>
                <a:buNone/>
              </a:pPr>
              <a:endParaRPr sz="5400" b="0" i="0" u="none" strike="noStrike" cap="none" dirty="0">
                <a:solidFill>
                  <a:schemeClr val="lt1"/>
                </a:solidFill>
                <a:latin typeface="Calibri"/>
                <a:ea typeface="Calibri"/>
                <a:cs typeface="Calibri"/>
                <a:sym typeface="Calibri"/>
              </a:endParaRPr>
            </a:p>
            <a:p>
              <a:pPr marL="457200" marR="0" lvl="1" indent="0" algn="ctr" rtl="0">
                <a:spcBef>
                  <a:spcPts val="0"/>
                </a:spcBef>
                <a:spcAft>
                  <a:spcPts val="0"/>
                </a:spcAft>
                <a:buNone/>
              </a:pPr>
              <a:endParaRPr sz="5400" b="0" i="0" u="none" strike="noStrike" cap="none" dirty="0">
                <a:solidFill>
                  <a:schemeClr val="lt1"/>
                </a:solidFill>
                <a:latin typeface="Calibri"/>
                <a:ea typeface="Calibri"/>
                <a:cs typeface="Calibri"/>
                <a:sym typeface="Calibri"/>
              </a:endParaRPr>
            </a:p>
            <a:p>
              <a:pPr marL="457200" marR="0" lvl="1" indent="0" algn="ctr" rtl="0">
                <a:spcBef>
                  <a:spcPts val="0"/>
                </a:spcBef>
                <a:spcAft>
                  <a:spcPts val="0"/>
                </a:spcAft>
                <a:buNone/>
              </a:pPr>
              <a:endParaRPr sz="2000" b="0" i="0" u="none" strike="noStrike" cap="none" dirty="0">
                <a:solidFill>
                  <a:schemeClr val="lt1"/>
                </a:solidFill>
                <a:latin typeface="Calibri"/>
                <a:ea typeface="Calibri"/>
                <a:cs typeface="Calibri"/>
                <a:sym typeface="Calibri"/>
              </a:endParaRPr>
            </a:p>
          </p:txBody>
        </p:sp>
        <p:sp>
          <p:nvSpPr>
            <p:cNvPr id="303" name="Google Shape;303;p24"/>
            <p:cNvSpPr/>
            <p:nvPr/>
          </p:nvSpPr>
          <p:spPr>
            <a:xfrm>
              <a:off x="3800173" y="8640158"/>
              <a:ext cx="229359" cy="439420"/>
            </a:xfrm>
            <a:custGeom>
              <a:avLst/>
              <a:gdLst/>
              <a:ahLst/>
              <a:cxnLst/>
              <a:rect l="l" t="t" r="r" b="b"/>
              <a:pathLst>
                <a:path w="439420" h="439420" extrusionOk="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5" name="TextBox 4">
            <a:extLst>
              <a:ext uri="{FF2B5EF4-FFF2-40B4-BE49-F238E27FC236}">
                <a16:creationId xmlns:a16="http://schemas.microsoft.com/office/drawing/2014/main" id="{90C3E4EF-888C-A042-F008-534A5140EFCC}"/>
              </a:ext>
            </a:extLst>
          </p:cNvPr>
          <p:cNvSpPr txBox="1"/>
          <p:nvPr/>
        </p:nvSpPr>
        <p:spPr>
          <a:xfrm>
            <a:off x="1276030" y="2378881"/>
            <a:ext cx="16427324" cy="6124754"/>
          </a:xfrm>
          <a:prstGeom prst="rect">
            <a:avLst/>
          </a:prstGeom>
          <a:noFill/>
        </p:spPr>
        <p:txBody>
          <a:bodyPr wrap="square" rtlCol="0">
            <a:spAutoFit/>
          </a:bodyPr>
          <a:lstStyle/>
          <a:p>
            <a:pPr marL="457200" indent="-457200" algn="just">
              <a:lnSpc>
                <a:spcPct val="150000"/>
              </a:lnSpc>
              <a:buSzPct val="104000"/>
              <a:buFont typeface="Arial" panose="020B0604020202020204" pitchFamily="34" charset="0"/>
              <a:buChar char="•"/>
            </a:pPr>
            <a:r>
              <a:rPr lang="en-US" sz="2800" dirty="0"/>
              <a:t>The experimental results showed that Logistic Regression has the highest accuracy rate. The confusion matrix and classification report showed that all algorithms performed well in predicting positive tweets. </a:t>
            </a:r>
          </a:p>
          <a:p>
            <a:pPr marL="457200" indent="-457200" algn="just">
              <a:lnSpc>
                <a:spcPct val="150000"/>
              </a:lnSpc>
              <a:buSzPct val="104000"/>
              <a:buFont typeface="Arial" panose="020B0604020202020204" pitchFamily="34" charset="0"/>
              <a:buChar char="•"/>
            </a:pPr>
            <a:r>
              <a:rPr lang="en-US" sz="2800" dirty="0"/>
              <a:t>However, in some cases, mis-predictions in classification is observable. This could be due to the fact that negative tweets are more diverse and complex than positive tweets, making them harder to predict. </a:t>
            </a:r>
          </a:p>
          <a:p>
            <a:pPr marL="457200" indent="-457200" algn="just">
              <a:lnSpc>
                <a:spcPct val="150000"/>
              </a:lnSpc>
              <a:buSzPct val="104000"/>
              <a:buFont typeface="Arial" panose="020B0604020202020204" pitchFamily="34" charset="0"/>
              <a:buChar char="•"/>
            </a:pPr>
            <a:r>
              <a:rPr lang="en-US" sz="2800" dirty="0"/>
              <a:t>Further analysis could be done to improve the accuracy of negative tweet prediction. Additionally, the project could be expanded to include sentiment analysis on other social media platforms such as Facebook and Instagram</a:t>
            </a:r>
            <a:endParaRPr lang="en-IN" sz="2800" dirty="0"/>
          </a:p>
          <a:p>
            <a:endParaRPr lang="en-IN" dirty="0"/>
          </a:p>
        </p:txBody>
      </p:sp>
    </p:spTree>
    <p:extLst>
      <p:ext uri="{BB962C8B-B14F-4D97-AF65-F5344CB8AC3E}">
        <p14:creationId xmlns:p14="http://schemas.microsoft.com/office/powerpoint/2010/main" val="21297061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sp>
        <p:nvSpPr>
          <p:cNvPr id="310" name="Google Shape;310;p25"/>
          <p:cNvSpPr txBox="1">
            <a:spLocks noGrp="1"/>
          </p:cNvSpPr>
          <p:nvPr>
            <p:ph type="sldNum" idx="12"/>
          </p:nvPr>
        </p:nvSpPr>
        <p:spPr>
          <a:xfrm>
            <a:off x="13426034" y="9911198"/>
            <a:ext cx="4277320" cy="5693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3200">
                <a:solidFill>
                  <a:schemeClr val="lt1"/>
                </a:solidFill>
              </a:rPr>
              <a:t>23</a:t>
            </a:fld>
            <a:endParaRPr sz="3200">
              <a:solidFill>
                <a:schemeClr val="lt1"/>
              </a:solidFill>
            </a:endParaRPr>
          </a:p>
        </p:txBody>
      </p:sp>
      <p:grpSp>
        <p:nvGrpSpPr>
          <p:cNvPr id="311" name="Google Shape;311;p25"/>
          <p:cNvGrpSpPr/>
          <p:nvPr/>
        </p:nvGrpSpPr>
        <p:grpSpPr>
          <a:xfrm>
            <a:off x="-2" y="9568581"/>
            <a:ext cx="19010314" cy="1112119"/>
            <a:chOff x="-2" y="9568581"/>
            <a:chExt cx="19010314" cy="1112119"/>
          </a:xfrm>
        </p:grpSpPr>
        <p:grpSp>
          <p:nvGrpSpPr>
            <p:cNvPr id="312" name="Google Shape;312;p25"/>
            <p:cNvGrpSpPr/>
            <p:nvPr/>
          </p:nvGrpSpPr>
          <p:grpSpPr>
            <a:xfrm>
              <a:off x="-2" y="9568581"/>
              <a:ext cx="19010314" cy="1112119"/>
              <a:chOff x="-324645" y="2222500"/>
              <a:chExt cx="22261686" cy="1302327"/>
            </a:xfrm>
          </p:grpSpPr>
          <p:sp>
            <p:nvSpPr>
              <p:cNvPr id="313" name="Google Shape;313;p25"/>
              <p:cNvSpPr/>
              <p:nvPr/>
            </p:nvSpPr>
            <p:spPr>
              <a:xfrm>
                <a:off x="-324645" y="2222500"/>
                <a:ext cx="17644827" cy="1302327"/>
              </a:xfrm>
              <a:custGeom>
                <a:avLst/>
                <a:gdLst/>
                <a:ahLst/>
                <a:cxnLst/>
                <a:rect l="l" t="t" r="r" b="b"/>
                <a:pathLst>
                  <a:path w="1892300" h="440055" extrusionOk="0">
                    <a:moveTo>
                      <a:pt x="0" y="439737"/>
                    </a:moveTo>
                    <a:lnTo>
                      <a:pt x="1892300" y="439737"/>
                    </a:lnTo>
                    <a:lnTo>
                      <a:pt x="1892300" y="0"/>
                    </a:lnTo>
                    <a:lnTo>
                      <a:pt x="0" y="0"/>
                    </a:lnTo>
                    <a:lnTo>
                      <a:pt x="0" y="439737"/>
                    </a:lnTo>
                    <a:close/>
                  </a:path>
                </a:pathLst>
              </a:custGeom>
              <a:solidFill>
                <a:srgbClr val="FFF2C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14" name="Google Shape;314;p25"/>
              <p:cNvSpPr/>
              <p:nvPr/>
            </p:nvSpPr>
            <p:spPr>
              <a:xfrm>
                <a:off x="20621789" y="2222500"/>
                <a:ext cx="1315252" cy="1302327"/>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F8200"/>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315" name="Google Shape;315;p25"/>
            <p:cNvSpPr/>
            <p:nvPr/>
          </p:nvSpPr>
          <p:spPr>
            <a:xfrm>
              <a:off x="15067756" y="9568581"/>
              <a:ext cx="2819400" cy="1112119"/>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EE599"/>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316" name="Google Shape;316;p25"/>
          <p:cNvSpPr txBox="1"/>
          <p:nvPr/>
        </p:nvSpPr>
        <p:spPr>
          <a:xfrm>
            <a:off x="665956" y="9771598"/>
            <a:ext cx="11277600" cy="70788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000" dirty="0">
                <a:solidFill>
                  <a:schemeClr val="dk1"/>
                </a:solidFill>
                <a:latin typeface="Times New Roman"/>
                <a:ea typeface="Times New Roman"/>
                <a:cs typeface="Times New Roman"/>
                <a:sym typeface="Times New Roman"/>
              </a:rPr>
              <a:t>Twitter Sentiment Analysis</a:t>
            </a:r>
            <a:endParaRPr dirty="0"/>
          </a:p>
        </p:txBody>
      </p:sp>
      <p:sp>
        <p:nvSpPr>
          <p:cNvPr id="318" name="Google Shape;318;p25"/>
          <p:cNvSpPr txBox="1"/>
          <p:nvPr/>
        </p:nvSpPr>
        <p:spPr>
          <a:xfrm>
            <a:off x="17729344" y="9911199"/>
            <a:ext cx="961453" cy="236101"/>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3200">
                <a:solidFill>
                  <a:schemeClr val="lt1"/>
                </a:solidFill>
                <a:latin typeface="Calibri"/>
                <a:ea typeface="Calibri"/>
                <a:cs typeface="Calibri"/>
                <a:sym typeface="Calibri"/>
              </a:rPr>
              <a:t>23</a:t>
            </a:fld>
            <a:endParaRPr sz="1870">
              <a:solidFill>
                <a:schemeClr val="lt1"/>
              </a:solidFill>
              <a:latin typeface="Calibri"/>
              <a:ea typeface="Calibri"/>
              <a:cs typeface="Calibri"/>
              <a:sym typeface="Calibri"/>
            </a:endParaRPr>
          </a:p>
        </p:txBody>
      </p:sp>
      <p:grpSp>
        <p:nvGrpSpPr>
          <p:cNvPr id="319" name="Google Shape;319;p25"/>
          <p:cNvGrpSpPr/>
          <p:nvPr/>
        </p:nvGrpSpPr>
        <p:grpSpPr>
          <a:xfrm>
            <a:off x="-3939" y="919079"/>
            <a:ext cx="15071695" cy="827992"/>
            <a:chOff x="-16184" y="8640158"/>
            <a:chExt cx="4045716" cy="439420"/>
          </a:xfrm>
        </p:grpSpPr>
        <p:sp>
          <p:nvSpPr>
            <p:cNvPr id="320" name="Google Shape;320;p25"/>
            <p:cNvSpPr/>
            <p:nvPr/>
          </p:nvSpPr>
          <p:spPr>
            <a:xfrm>
              <a:off x="-16184" y="8640158"/>
              <a:ext cx="3923363" cy="439420"/>
            </a:xfrm>
            <a:custGeom>
              <a:avLst/>
              <a:gdLst/>
              <a:ahLst/>
              <a:cxnLst/>
              <a:rect l="l" t="t" r="r" b="b"/>
              <a:pathLst>
                <a:path w="3844925" h="439420" extrusionOk="0">
                  <a:moveTo>
                    <a:pt x="0" y="439204"/>
                  </a:moveTo>
                  <a:lnTo>
                    <a:pt x="3844798" y="439204"/>
                  </a:lnTo>
                  <a:lnTo>
                    <a:pt x="3844798" y="0"/>
                  </a:lnTo>
                  <a:lnTo>
                    <a:pt x="0" y="0"/>
                  </a:lnTo>
                  <a:lnTo>
                    <a:pt x="0" y="439204"/>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457200" marR="0" lvl="1" indent="0" algn="ctr" rtl="0">
                <a:spcBef>
                  <a:spcPts val="0"/>
                </a:spcBef>
                <a:spcAft>
                  <a:spcPts val="0"/>
                </a:spcAft>
                <a:buNone/>
              </a:pPr>
              <a:r>
                <a:rPr lang="en-US" sz="5400" b="0" i="0" u="none" strike="noStrike" cap="none" dirty="0">
                  <a:solidFill>
                    <a:schemeClr val="lt1"/>
                  </a:solidFill>
                  <a:latin typeface="Calibri"/>
                  <a:ea typeface="Calibri"/>
                  <a:cs typeface="Calibri"/>
                  <a:sym typeface="Calibri"/>
                </a:rPr>
                <a:t>APPLICATIONS</a:t>
              </a:r>
              <a:endParaRPr lang="en-US" dirty="0"/>
            </a:p>
            <a:p>
              <a:pPr marL="457200" marR="0" lvl="1" indent="0" algn="ctr" rtl="0">
                <a:spcBef>
                  <a:spcPts val="0"/>
                </a:spcBef>
                <a:spcAft>
                  <a:spcPts val="0"/>
                </a:spcAft>
                <a:buNone/>
              </a:pPr>
              <a:endParaRPr sz="5400" b="0" i="0" u="none" strike="noStrike" cap="none" dirty="0">
                <a:solidFill>
                  <a:schemeClr val="lt1"/>
                </a:solidFill>
                <a:latin typeface="Calibri"/>
                <a:ea typeface="Calibri"/>
                <a:cs typeface="Calibri"/>
                <a:sym typeface="Calibri"/>
              </a:endParaRPr>
            </a:p>
            <a:p>
              <a:pPr marL="457200" marR="0" lvl="1" indent="0" algn="ctr" rtl="0">
                <a:spcBef>
                  <a:spcPts val="0"/>
                </a:spcBef>
                <a:spcAft>
                  <a:spcPts val="0"/>
                </a:spcAft>
                <a:buNone/>
              </a:pPr>
              <a:endParaRPr sz="5400" b="0" i="0" u="none" strike="noStrike" cap="none" dirty="0">
                <a:solidFill>
                  <a:schemeClr val="lt1"/>
                </a:solidFill>
                <a:latin typeface="Calibri"/>
                <a:ea typeface="Calibri"/>
                <a:cs typeface="Calibri"/>
                <a:sym typeface="Calibri"/>
              </a:endParaRPr>
            </a:p>
            <a:p>
              <a:pPr marL="457200" marR="0" lvl="1" indent="0" algn="ctr" rtl="0">
                <a:spcBef>
                  <a:spcPts val="0"/>
                </a:spcBef>
                <a:spcAft>
                  <a:spcPts val="0"/>
                </a:spcAft>
                <a:buNone/>
              </a:pPr>
              <a:endParaRPr sz="5400" b="0" i="0" u="none" strike="noStrike" cap="none" dirty="0">
                <a:solidFill>
                  <a:schemeClr val="lt1"/>
                </a:solidFill>
                <a:latin typeface="Calibri"/>
                <a:ea typeface="Calibri"/>
                <a:cs typeface="Calibri"/>
                <a:sym typeface="Calibri"/>
              </a:endParaRPr>
            </a:p>
            <a:p>
              <a:pPr marL="457200" marR="0" lvl="1" indent="0" algn="ctr" rtl="0">
                <a:spcBef>
                  <a:spcPts val="0"/>
                </a:spcBef>
                <a:spcAft>
                  <a:spcPts val="0"/>
                </a:spcAft>
                <a:buNone/>
              </a:pPr>
              <a:endParaRPr sz="5400" b="0" i="0" u="none" strike="noStrike" cap="none" dirty="0">
                <a:solidFill>
                  <a:schemeClr val="lt1"/>
                </a:solidFill>
                <a:latin typeface="Calibri"/>
                <a:ea typeface="Calibri"/>
                <a:cs typeface="Calibri"/>
                <a:sym typeface="Calibri"/>
              </a:endParaRPr>
            </a:p>
            <a:p>
              <a:pPr marL="457200" marR="0" lvl="1" indent="0" algn="ctr" rtl="0">
                <a:spcBef>
                  <a:spcPts val="0"/>
                </a:spcBef>
                <a:spcAft>
                  <a:spcPts val="0"/>
                </a:spcAft>
                <a:buNone/>
              </a:pPr>
              <a:endParaRPr sz="5400" b="0" i="0" u="none" strike="noStrike" cap="none" dirty="0">
                <a:solidFill>
                  <a:schemeClr val="lt1"/>
                </a:solidFill>
                <a:latin typeface="Calibri"/>
                <a:ea typeface="Calibri"/>
                <a:cs typeface="Calibri"/>
                <a:sym typeface="Calibri"/>
              </a:endParaRPr>
            </a:p>
            <a:p>
              <a:pPr marL="457200" marR="0" lvl="1" indent="0" algn="ctr" rtl="0">
                <a:spcBef>
                  <a:spcPts val="0"/>
                </a:spcBef>
                <a:spcAft>
                  <a:spcPts val="0"/>
                </a:spcAft>
                <a:buNone/>
              </a:pPr>
              <a:endParaRPr sz="5400" b="0" i="0" u="none" strike="noStrike" cap="none" dirty="0">
                <a:solidFill>
                  <a:schemeClr val="lt1"/>
                </a:solidFill>
                <a:latin typeface="Calibri"/>
                <a:ea typeface="Calibri"/>
                <a:cs typeface="Calibri"/>
                <a:sym typeface="Calibri"/>
              </a:endParaRPr>
            </a:p>
            <a:p>
              <a:pPr marL="457200" marR="0" lvl="1" indent="0" algn="ctr" rtl="0">
                <a:spcBef>
                  <a:spcPts val="0"/>
                </a:spcBef>
                <a:spcAft>
                  <a:spcPts val="0"/>
                </a:spcAft>
                <a:buNone/>
              </a:pPr>
              <a:endParaRPr sz="2000" b="0" i="0" u="none" strike="noStrike" cap="none" dirty="0">
                <a:solidFill>
                  <a:schemeClr val="lt1"/>
                </a:solidFill>
                <a:latin typeface="Calibri"/>
                <a:ea typeface="Calibri"/>
                <a:cs typeface="Calibri"/>
                <a:sym typeface="Calibri"/>
              </a:endParaRPr>
            </a:p>
          </p:txBody>
        </p:sp>
        <p:sp>
          <p:nvSpPr>
            <p:cNvPr id="321" name="Google Shape;321;p25"/>
            <p:cNvSpPr/>
            <p:nvPr/>
          </p:nvSpPr>
          <p:spPr>
            <a:xfrm>
              <a:off x="3800173" y="8640158"/>
              <a:ext cx="229359" cy="439420"/>
            </a:xfrm>
            <a:custGeom>
              <a:avLst/>
              <a:gdLst/>
              <a:ahLst/>
              <a:cxnLst/>
              <a:rect l="l" t="t" r="r" b="b"/>
              <a:pathLst>
                <a:path w="439420" h="439420" extrusionOk="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322" name="Google Shape;322;p25"/>
          <p:cNvSpPr txBox="1"/>
          <p:nvPr/>
        </p:nvSpPr>
        <p:spPr>
          <a:xfrm>
            <a:off x="1732756" y="3187061"/>
            <a:ext cx="15544800" cy="4616608"/>
          </a:xfrm>
          <a:prstGeom prst="rect">
            <a:avLst/>
          </a:prstGeom>
          <a:noFill/>
          <a:ln>
            <a:noFill/>
          </a:ln>
        </p:spPr>
        <p:txBody>
          <a:bodyPr spcFirstLastPara="1" wrap="square" lIns="91425" tIns="45700" rIns="91425" bIns="45700" anchor="t" anchorCtr="0">
            <a:spAutoFit/>
          </a:bodyPr>
          <a:lstStyle/>
          <a:p>
            <a:pPr marL="285750" marR="0" lvl="0" indent="-285750" algn="l" rtl="0">
              <a:lnSpc>
                <a:spcPct val="150000"/>
              </a:lnSpc>
              <a:spcBef>
                <a:spcPts val="0"/>
              </a:spcBef>
              <a:spcAft>
                <a:spcPts val="0"/>
              </a:spcAft>
              <a:buClr>
                <a:schemeClr val="dk1"/>
              </a:buClr>
              <a:buSzPts val="3600"/>
              <a:buFont typeface="Wingdings" panose="05000000000000000000" pitchFamily="2" charset="2"/>
              <a:buChar char="§"/>
            </a:pPr>
            <a:r>
              <a:rPr lang="en-IN" sz="2800" dirty="0">
                <a:effectLst/>
                <a:latin typeface="Times New Roman" panose="02020603050405020304" pitchFamily="18" charset="0"/>
                <a:ea typeface="Times New Roman" panose="02020603050405020304" pitchFamily="18" charset="0"/>
              </a:rPr>
              <a:t>Brand monitoring</a:t>
            </a:r>
          </a:p>
          <a:p>
            <a:pPr marL="285750" marR="0" lvl="0" indent="-285750" algn="l" rtl="0">
              <a:lnSpc>
                <a:spcPct val="150000"/>
              </a:lnSpc>
              <a:spcBef>
                <a:spcPts val="0"/>
              </a:spcBef>
              <a:spcAft>
                <a:spcPts val="0"/>
              </a:spcAft>
              <a:buClr>
                <a:schemeClr val="dk1"/>
              </a:buClr>
              <a:buSzPts val="3600"/>
              <a:buFont typeface="Wingdings" panose="05000000000000000000" pitchFamily="2" charset="2"/>
              <a:buChar char="§"/>
            </a:pPr>
            <a:r>
              <a:rPr lang="en-IN" sz="2800" dirty="0">
                <a:effectLst/>
                <a:latin typeface="Times New Roman" panose="02020603050405020304" pitchFamily="18" charset="0"/>
                <a:ea typeface="Times New Roman" panose="02020603050405020304" pitchFamily="18" charset="0"/>
              </a:rPr>
              <a:t>Customer feedback analysis</a:t>
            </a:r>
            <a:endParaRPr lang="en-IN" sz="2800" dirty="0">
              <a:latin typeface="Times New Roman" panose="02020603050405020304" pitchFamily="18" charset="0"/>
              <a:ea typeface="Times New Roman" panose="02020603050405020304" pitchFamily="18" charset="0"/>
            </a:endParaRPr>
          </a:p>
          <a:p>
            <a:pPr marL="285750" marR="0" lvl="0" indent="-285750" algn="l" rtl="0">
              <a:lnSpc>
                <a:spcPct val="150000"/>
              </a:lnSpc>
              <a:spcBef>
                <a:spcPts val="0"/>
              </a:spcBef>
              <a:spcAft>
                <a:spcPts val="0"/>
              </a:spcAft>
              <a:buClr>
                <a:schemeClr val="dk1"/>
              </a:buClr>
              <a:buSzPts val="3600"/>
              <a:buFont typeface="Wingdings" panose="05000000000000000000" pitchFamily="2" charset="2"/>
              <a:buChar char="§"/>
            </a:pPr>
            <a:r>
              <a:rPr lang="en-IN" sz="2800" dirty="0">
                <a:effectLst/>
                <a:latin typeface="Times New Roman" panose="02020603050405020304" pitchFamily="18" charset="0"/>
                <a:ea typeface="Times New Roman" panose="02020603050405020304" pitchFamily="18" charset="0"/>
              </a:rPr>
              <a:t>Market research</a:t>
            </a:r>
          </a:p>
          <a:p>
            <a:pPr marL="285750" marR="0" lvl="0" indent="-285750" algn="l" rtl="0">
              <a:lnSpc>
                <a:spcPct val="150000"/>
              </a:lnSpc>
              <a:spcBef>
                <a:spcPts val="0"/>
              </a:spcBef>
              <a:spcAft>
                <a:spcPts val="0"/>
              </a:spcAft>
              <a:buClr>
                <a:schemeClr val="dk1"/>
              </a:buClr>
              <a:buSzPts val="3600"/>
              <a:buFont typeface="Wingdings" panose="05000000000000000000" pitchFamily="2" charset="2"/>
              <a:buChar char="§"/>
            </a:pPr>
            <a:r>
              <a:rPr lang="en-IN" sz="2800" dirty="0">
                <a:effectLst/>
                <a:latin typeface="Times New Roman" panose="02020603050405020304" pitchFamily="18" charset="0"/>
                <a:ea typeface="Times New Roman" panose="02020603050405020304" pitchFamily="18" charset="0"/>
              </a:rPr>
              <a:t>Political analysis</a:t>
            </a:r>
            <a:endParaRPr lang="en-IN" sz="2800" dirty="0">
              <a:latin typeface="Times New Roman" panose="02020603050405020304" pitchFamily="18" charset="0"/>
              <a:ea typeface="Times New Roman" panose="02020603050405020304" pitchFamily="18" charset="0"/>
            </a:endParaRPr>
          </a:p>
          <a:p>
            <a:pPr marL="285750" marR="0" lvl="0" indent="-285750" algn="l" rtl="0">
              <a:lnSpc>
                <a:spcPct val="150000"/>
              </a:lnSpc>
              <a:spcBef>
                <a:spcPts val="0"/>
              </a:spcBef>
              <a:spcAft>
                <a:spcPts val="0"/>
              </a:spcAft>
              <a:buClr>
                <a:schemeClr val="dk1"/>
              </a:buClr>
              <a:buSzPts val="3600"/>
              <a:buFont typeface="Wingdings" panose="05000000000000000000" pitchFamily="2" charset="2"/>
              <a:buChar char="§"/>
            </a:pPr>
            <a:r>
              <a:rPr lang="en-IN" sz="2800" dirty="0">
                <a:effectLst/>
                <a:latin typeface="Times New Roman" panose="02020603050405020304" pitchFamily="18" charset="0"/>
                <a:ea typeface="Times New Roman" panose="02020603050405020304" pitchFamily="18" charset="0"/>
              </a:rPr>
              <a:t>Social media analysis</a:t>
            </a:r>
          </a:p>
          <a:p>
            <a:pPr marL="285750" marR="0" lvl="0" indent="-285750" algn="l" rtl="0">
              <a:lnSpc>
                <a:spcPct val="150000"/>
              </a:lnSpc>
              <a:spcBef>
                <a:spcPts val="0"/>
              </a:spcBef>
              <a:spcAft>
                <a:spcPts val="0"/>
              </a:spcAft>
              <a:buClr>
                <a:schemeClr val="dk1"/>
              </a:buClr>
              <a:buSzPts val="3600"/>
              <a:buFont typeface="Wingdings" panose="05000000000000000000" pitchFamily="2" charset="2"/>
              <a:buChar char="§"/>
            </a:pPr>
            <a:r>
              <a:rPr lang="en-IN" sz="2800" dirty="0">
                <a:effectLst/>
                <a:latin typeface="Times New Roman" panose="02020603050405020304" pitchFamily="18" charset="0"/>
                <a:ea typeface="Times New Roman" panose="02020603050405020304" pitchFamily="18" charset="0"/>
              </a:rPr>
              <a:t>Customer service</a:t>
            </a:r>
            <a:endParaRPr lang="en-IN" sz="2800" dirty="0">
              <a:latin typeface="Times New Roman" panose="02020603050405020304" pitchFamily="18" charset="0"/>
              <a:ea typeface="Times New Roman" panose="02020603050405020304" pitchFamily="18" charset="0"/>
            </a:endParaRPr>
          </a:p>
          <a:p>
            <a:pPr marL="285750" marR="0" lvl="0" indent="-285750" algn="l" rtl="0">
              <a:lnSpc>
                <a:spcPct val="150000"/>
              </a:lnSpc>
              <a:spcBef>
                <a:spcPts val="0"/>
              </a:spcBef>
              <a:spcAft>
                <a:spcPts val="0"/>
              </a:spcAft>
              <a:buClr>
                <a:schemeClr val="dk1"/>
              </a:buClr>
              <a:buSzPts val="3600"/>
              <a:buFont typeface="Wingdings" panose="05000000000000000000" pitchFamily="2" charset="2"/>
              <a:buChar char="§"/>
            </a:pPr>
            <a:r>
              <a:rPr lang="en-IN" sz="2800" dirty="0">
                <a:latin typeface="Times New Roman" panose="02020603050405020304" pitchFamily="18" charset="0"/>
              </a:rPr>
              <a:t>Fraud detection</a:t>
            </a:r>
            <a:endParaRPr sz="2800" dirty="0"/>
          </a:p>
        </p:txBody>
      </p:sp>
    </p:spTree>
    <p:extLst>
      <p:ext uri="{BB962C8B-B14F-4D97-AF65-F5344CB8AC3E}">
        <p14:creationId xmlns:p14="http://schemas.microsoft.com/office/powerpoint/2010/main" val="12480340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5" name="Google Shape;345;p27"/>
          <p:cNvSpPr txBox="1">
            <a:spLocks noGrp="1"/>
          </p:cNvSpPr>
          <p:nvPr>
            <p:ph type="sldNum" idx="12"/>
          </p:nvPr>
        </p:nvSpPr>
        <p:spPr>
          <a:xfrm>
            <a:off x="13426034" y="9911198"/>
            <a:ext cx="4277320" cy="5693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3200">
                <a:solidFill>
                  <a:schemeClr val="lt1"/>
                </a:solidFill>
              </a:rPr>
              <a:t>24</a:t>
            </a:fld>
            <a:endParaRPr sz="3200">
              <a:solidFill>
                <a:schemeClr val="lt1"/>
              </a:solidFill>
            </a:endParaRPr>
          </a:p>
        </p:txBody>
      </p:sp>
      <p:grpSp>
        <p:nvGrpSpPr>
          <p:cNvPr id="346" name="Google Shape;346;p27"/>
          <p:cNvGrpSpPr/>
          <p:nvPr/>
        </p:nvGrpSpPr>
        <p:grpSpPr>
          <a:xfrm>
            <a:off x="-2" y="9568581"/>
            <a:ext cx="19010314" cy="1112119"/>
            <a:chOff x="-2" y="9568581"/>
            <a:chExt cx="19010314" cy="1112119"/>
          </a:xfrm>
        </p:grpSpPr>
        <p:grpSp>
          <p:nvGrpSpPr>
            <p:cNvPr id="347" name="Google Shape;347;p27"/>
            <p:cNvGrpSpPr/>
            <p:nvPr/>
          </p:nvGrpSpPr>
          <p:grpSpPr>
            <a:xfrm>
              <a:off x="-2" y="9568581"/>
              <a:ext cx="19010314" cy="1112119"/>
              <a:chOff x="-324645" y="2222500"/>
              <a:chExt cx="22261686" cy="1302327"/>
            </a:xfrm>
          </p:grpSpPr>
          <p:sp>
            <p:nvSpPr>
              <p:cNvPr id="348" name="Google Shape;348;p27"/>
              <p:cNvSpPr/>
              <p:nvPr/>
            </p:nvSpPr>
            <p:spPr>
              <a:xfrm>
                <a:off x="-324645" y="2222500"/>
                <a:ext cx="17644827" cy="1302327"/>
              </a:xfrm>
              <a:custGeom>
                <a:avLst/>
                <a:gdLst/>
                <a:ahLst/>
                <a:cxnLst/>
                <a:rect l="l" t="t" r="r" b="b"/>
                <a:pathLst>
                  <a:path w="1892300" h="440055" extrusionOk="0">
                    <a:moveTo>
                      <a:pt x="0" y="439737"/>
                    </a:moveTo>
                    <a:lnTo>
                      <a:pt x="1892300" y="439737"/>
                    </a:lnTo>
                    <a:lnTo>
                      <a:pt x="1892300" y="0"/>
                    </a:lnTo>
                    <a:lnTo>
                      <a:pt x="0" y="0"/>
                    </a:lnTo>
                    <a:lnTo>
                      <a:pt x="0" y="439737"/>
                    </a:lnTo>
                    <a:close/>
                  </a:path>
                </a:pathLst>
              </a:custGeom>
              <a:solidFill>
                <a:srgbClr val="FFF2C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49" name="Google Shape;349;p27"/>
              <p:cNvSpPr/>
              <p:nvPr/>
            </p:nvSpPr>
            <p:spPr>
              <a:xfrm>
                <a:off x="20621789" y="2222500"/>
                <a:ext cx="1315252" cy="1302327"/>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F8200"/>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350" name="Google Shape;350;p27"/>
            <p:cNvSpPr/>
            <p:nvPr/>
          </p:nvSpPr>
          <p:spPr>
            <a:xfrm>
              <a:off x="15067756" y="9568581"/>
              <a:ext cx="2819400" cy="1112119"/>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EE599"/>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351" name="Google Shape;351;p27"/>
          <p:cNvSpPr txBox="1"/>
          <p:nvPr/>
        </p:nvSpPr>
        <p:spPr>
          <a:xfrm>
            <a:off x="665956" y="9771598"/>
            <a:ext cx="11277600" cy="70788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000" dirty="0">
                <a:solidFill>
                  <a:schemeClr val="dk1"/>
                </a:solidFill>
                <a:latin typeface="Times New Roman"/>
                <a:ea typeface="Times New Roman"/>
                <a:cs typeface="Times New Roman"/>
                <a:sym typeface="Times New Roman"/>
              </a:rPr>
              <a:t>Twitter Sentiment Analysis</a:t>
            </a:r>
            <a:endParaRPr dirty="0"/>
          </a:p>
        </p:txBody>
      </p:sp>
      <p:sp>
        <p:nvSpPr>
          <p:cNvPr id="353" name="Google Shape;353;p27"/>
          <p:cNvSpPr txBox="1"/>
          <p:nvPr/>
        </p:nvSpPr>
        <p:spPr>
          <a:xfrm>
            <a:off x="17729344" y="9911199"/>
            <a:ext cx="961453" cy="236101"/>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3200">
                <a:solidFill>
                  <a:schemeClr val="lt1"/>
                </a:solidFill>
                <a:latin typeface="Calibri"/>
                <a:ea typeface="Calibri"/>
                <a:cs typeface="Calibri"/>
                <a:sym typeface="Calibri"/>
              </a:rPr>
              <a:t>24</a:t>
            </a:fld>
            <a:endParaRPr sz="1870">
              <a:solidFill>
                <a:schemeClr val="lt1"/>
              </a:solidFill>
              <a:latin typeface="Calibri"/>
              <a:ea typeface="Calibri"/>
              <a:cs typeface="Calibri"/>
              <a:sym typeface="Calibri"/>
            </a:endParaRPr>
          </a:p>
        </p:txBody>
      </p:sp>
      <p:grpSp>
        <p:nvGrpSpPr>
          <p:cNvPr id="354" name="Google Shape;354;p27"/>
          <p:cNvGrpSpPr/>
          <p:nvPr/>
        </p:nvGrpSpPr>
        <p:grpSpPr>
          <a:xfrm>
            <a:off x="-1" y="636518"/>
            <a:ext cx="15067757" cy="1655984"/>
            <a:chOff x="-15127" y="8200738"/>
            <a:chExt cx="4044659" cy="878840"/>
          </a:xfrm>
        </p:grpSpPr>
        <p:sp>
          <p:nvSpPr>
            <p:cNvPr id="355" name="Google Shape;355;p27"/>
            <p:cNvSpPr/>
            <p:nvPr/>
          </p:nvSpPr>
          <p:spPr>
            <a:xfrm>
              <a:off x="-15127" y="8200738"/>
              <a:ext cx="3923363" cy="439420"/>
            </a:xfrm>
            <a:custGeom>
              <a:avLst/>
              <a:gdLst/>
              <a:ahLst/>
              <a:cxnLst/>
              <a:rect l="l" t="t" r="r" b="b"/>
              <a:pathLst>
                <a:path w="3844925" h="439420" extrusionOk="0">
                  <a:moveTo>
                    <a:pt x="0" y="439204"/>
                  </a:moveTo>
                  <a:lnTo>
                    <a:pt x="3844798" y="439204"/>
                  </a:lnTo>
                  <a:lnTo>
                    <a:pt x="3844798" y="0"/>
                  </a:lnTo>
                  <a:lnTo>
                    <a:pt x="0" y="0"/>
                  </a:lnTo>
                  <a:lnTo>
                    <a:pt x="0" y="439204"/>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457200" marR="0" lvl="1" indent="0" algn="ctr" rtl="0">
                <a:spcBef>
                  <a:spcPts val="0"/>
                </a:spcBef>
                <a:spcAft>
                  <a:spcPts val="0"/>
                </a:spcAft>
                <a:buNone/>
              </a:pPr>
              <a:r>
                <a:rPr lang="en-IN" sz="5400" b="0" i="0" u="none" strike="noStrike" cap="none" dirty="0">
                  <a:solidFill>
                    <a:schemeClr val="lt1"/>
                  </a:solidFill>
                  <a:latin typeface="Calibri"/>
                  <a:ea typeface="Calibri"/>
                  <a:cs typeface="Calibri"/>
                  <a:sym typeface="Calibri"/>
                </a:rPr>
                <a:t>CONCLUSION &amp; FUTURE WORK</a:t>
              </a:r>
              <a:endParaRPr sz="5400" b="0" i="0" u="none" strike="noStrike" cap="none" dirty="0">
                <a:solidFill>
                  <a:schemeClr val="lt1"/>
                </a:solidFill>
                <a:latin typeface="Calibri"/>
                <a:ea typeface="Calibri"/>
                <a:cs typeface="Calibri"/>
                <a:sym typeface="Calibri"/>
              </a:endParaRPr>
            </a:p>
            <a:p>
              <a:pPr marL="457200" marR="0" lvl="1" indent="0" algn="ctr" rtl="0">
                <a:spcBef>
                  <a:spcPts val="0"/>
                </a:spcBef>
                <a:spcAft>
                  <a:spcPts val="0"/>
                </a:spcAft>
                <a:buNone/>
              </a:pPr>
              <a:endParaRPr sz="5400" b="0" i="0" u="none" strike="noStrike" cap="none" dirty="0">
                <a:solidFill>
                  <a:schemeClr val="lt1"/>
                </a:solidFill>
                <a:latin typeface="Calibri"/>
                <a:ea typeface="Calibri"/>
                <a:cs typeface="Calibri"/>
                <a:sym typeface="Calibri"/>
              </a:endParaRPr>
            </a:p>
            <a:p>
              <a:pPr marL="457200" marR="0" lvl="1" indent="0" algn="ctr" rtl="0">
                <a:spcBef>
                  <a:spcPts val="0"/>
                </a:spcBef>
                <a:spcAft>
                  <a:spcPts val="0"/>
                </a:spcAft>
                <a:buNone/>
              </a:pPr>
              <a:endParaRPr sz="5400" b="0" i="0" u="none" strike="noStrike" cap="none" dirty="0">
                <a:solidFill>
                  <a:schemeClr val="lt1"/>
                </a:solidFill>
                <a:latin typeface="Calibri"/>
                <a:ea typeface="Calibri"/>
                <a:cs typeface="Calibri"/>
                <a:sym typeface="Calibri"/>
              </a:endParaRPr>
            </a:p>
            <a:p>
              <a:pPr marL="457200" marR="0" lvl="1" indent="0" algn="ctr" rtl="0">
                <a:spcBef>
                  <a:spcPts val="0"/>
                </a:spcBef>
                <a:spcAft>
                  <a:spcPts val="0"/>
                </a:spcAft>
                <a:buNone/>
              </a:pPr>
              <a:endParaRPr sz="5400" b="0" i="0" u="none" strike="noStrike" cap="none" dirty="0">
                <a:solidFill>
                  <a:schemeClr val="lt1"/>
                </a:solidFill>
                <a:latin typeface="Calibri"/>
                <a:ea typeface="Calibri"/>
                <a:cs typeface="Calibri"/>
                <a:sym typeface="Calibri"/>
              </a:endParaRPr>
            </a:p>
            <a:p>
              <a:pPr marL="457200" marR="0" lvl="1" indent="0" algn="ctr" rtl="0">
                <a:spcBef>
                  <a:spcPts val="0"/>
                </a:spcBef>
                <a:spcAft>
                  <a:spcPts val="0"/>
                </a:spcAft>
                <a:buNone/>
              </a:pPr>
              <a:endParaRPr sz="5400" b="0" i="0" u="none" strike="noStrike" cap="none" dirty="0">
                <a:solidFill>
                  <a:schemeClr val="lt1"/>
                </a:solidFill>
                <a:latin typeface="Calibri"/>
                <a:ea typeface="Calibri"/>
                <a:cs typeface="Calibri"/>
                <a:sym typeface="Calibri"/>
              </a:endParaRPr>
            </a:p>
            <a:p>
              <a:pPr marL="457200" marR="0" lvl="1" indent="0" algn="ctr" rtl="0">
                <a:spcBef>
                  <a:spcPts val="0"/>
                </a:spcBef>
                <a:spcAft>
                  <a:spcPts val="0"/>
                </a:spcAft>
                <a:buNone/>
              </a:pPr>
              <a:endParaRPr sz="5400" b="0" i="0" u="none" strike="noStrike" cap="none" dirty="0">
                <a:solidFill>
                  <a:schemeClr val="lt1"/>
                </a:solidFill>
                <a:latin typeface="Calibri"/>
                <a:ea typeface="Calibri"/>
                <a:cs typeface="Calibri"/>
                <a:sym typeface="Calibri"/>
              </a:endParaRPr>
            </a:p>
            <a:p>
              <a:pPr marL="457200" marR="0" lvl="1" indent="0" algn="ctr" rtl="0">
                <a:spcBef>
                  <a:spcPts val="0"/>
                </a:spcBef>
                <a:spcAft>
                  <a:spcPts val="0"/>
                </a:spcAft>
                <a:buNone/>
              </a:pPr>
              <a:endParaRPr sz="2000" b="0" i="0" u="none" strike="noStrike" cap="none" dirty="0">
                <a:solidFill>
                  <a:schemeClr val="lt1"/>
                </a:solidFill>
                <a:latin typeface="Calibri"/>
                <a:ea typeface="Calibri"/>
                <a:cs typeface="Calibri"/>
                <a:sym typeface="Calibri"/>
              </a:endParaRPr>
            </a:p>
          </p:txBody>
        </p:sp>
        <p:sp>
          <p:nvSpPr>
            <p:cNvPr id="356" name="Google Shape;356;p27"/>
            <p:cNvSpPr/>
            <p:nvPr/>
          </p:nvSpPr>
          <p:spPr>
            <a:xfrm>
              <a:off x="3800173" y="8640158"/>
              <a:ext cx="229359" cy="439420"/>
            </a:xfrm>
            <a:custGeom>
              <a:avLst/>
              <a:gdLst/>
              <a:ahLst/>
              <a:cxnLst/>
              <a:rect l="l" t="t" r="r" b="b"/>
              <a:pathLst>
                <a:path w="439420" h="439420" extrusionOk="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357" name="Google Shape;357;p27"/>
          <p:cNvSpPr txBox="1"/>
          <p:nvPr/>
        </p:nvSpPr>
        <p:spPr>
          <a:xfrm>
            <a:off x="1315453" y="2048693"/>
            <a:ext cx="16571703" cy="6986488"/>
          </a:xfrm>
          <a:prstGeom prst="rect">
            <a:avLst/>
          </a:prstGeom>
          <a:noFill/>
          <a:ln>
            <a:noFill/>
          </a:ln>
        </p:spPr>
        <p:txBody>
          <a:bodyPr spcFirstLastPara="1" wrap="square" lIns="91425" tIns="45700" rIns="91425" bIns="45700" anchor="t" anchorCtr="0">
            <a:spAutoFit/>
          </a:bodyPr>
          <a:lstStyle/>
          <a:p>
            <a:pPr marL="457200" marR="0" lvl="0" indent="-457200" algn="just" rtl="0">
              <a:spcBef>
                <a:spcPts val="0"/>
              </a:spcBef>
              <a:spcAft>
                <a:spcPts val="0"/>
              </a:spcAft>
              <a:buClr>
                <a:schemeClr val="dk1"/>
              </a:buClr>
              <a:buSzPts val="3600"/>
              <a:buFont typeface="Wingdings" panose="05000000000000000000" pitchFamily="2" charset="2"/>
              <a:buChar char="§"/>
            </a:pPr>
            <a:r>
              <a:rPr lang="en-US" sz="2800" dirty="0">
                <a:solidFill>
                  <a:schemeClr val="dk1"/>
                </a:solidFill>
                <a:latin typeface="+mn-lt"/>
                <a:ea typeface="Calibri"/>
                <a:cs typeface="Calibri"/>
                <a:sym typeface="Calibri"/>
              </a:rPr>
              <a:t>Thus a Classifier model is developed that will “</a:t>
            </a:r>
            <a:r>
              <a:rPr lang="en-US" sz="2800" dirty="0"/>
              <a:t>Unlock the power of sentiment analysis and gain valuable insights into what your customers really think”.</a:t>
            </a:r>
          </a:p>
          <a:p>
            <a:pPr marL="457200" marR="0" lvl="0" indent="-457200" algn="just" rtl="0">
              <a:spcBef>
                <a:spcPts val="0"/>
              </a:spcBef>
              <a:spcAft>
                <a:spcPts val="0"/>
              </a:spcAft>
              <a:buClr>
                <a:schemeClr val="dk1"/>
              </a:buClr>
              <a:buSzPts val="3600"/>
              <a:buFont typeface="Wingdings" panose="05000000000000000000" pitchFamily="2" charset="2"/>
              <a:buChar char="§"/>
            </a:pPr>
            <a:endParaRPr lang="en-US" sz="2800" dirty="0"/>
          </a:p>
          <a:p>
            <a:pPr marL="457200" marR="0" lvl="0" indent="-457200" algn="just" rtl="0">
              <a:spcBef>
                <a:spcPts val="0"/>
              </a:spcBef>
              <a:spcAft>
                <a:spcPts val="0"/>
              </a:spcAft>
              <a:buClr>
                <a:schemeClr val="dk1"/>
              </a:buClr>
              <a:buSzPts val="3600"/>
              <a:buFont typeface="Wingdings" panose="05000000000000000000" pitchFamily="2" charset="2"/>
              <a:buChar char="§"/>
            </a:pPr>
            <a:r>
              <a:rPr lang="en-US" sz="2800" dirty="0">
                <a:solidFill>
                  <a:schemeClr val="dk1"/>
                </a:solidFill>
                <a:latin typeface="+mn-lt"/>
                <a:ea typeface="Calibri"/>
                <a:cs typeface="Calibri"/>
                <a:sym typeface="Calibri"/>
              </a:rPr>
              <a:t>Sentiment analysis can be extended further by digging deeper, far past the surface of the number of likes, comments and shares, and aim to reach, and truly understand, the significance of social media interactions and what they tell us about the consumers and their opinions behind the screen.</a:t>
            </a:r>
          </a:p>
          <a:p>
            <a:pPr marL="457200" marR="0" lvl="0" indent="-457200" algn="just" rtl="0">
              <a:spcBef>
                <a:spcPts val="0"/>
              </a:spcBef>
              <a:spcAft>
                <a:spcPts val="0"/>
              </a:spcAft>
              <a:buClr>
                <a:schemeClr val="dk1"/>
              </a:buClr>
              <a:buSzPts val="3600"/>
              <a:buFont typeface="Wingdings" panose="05000000000000000000" pitchFamily="2" charset="2"/>
              <a:buChar char="§"/>
            </a:pPr>
            <a:endParaRPr lang="en-US" sz="2800" dirty="0">
              <a:solidFill>
                <a:schemeClr val="dk1"/>
              </a:solidFill>
              <a:latin typeface="+mn-lt"/>
              <a:ea typeface="Calibri"/>
              <a:cs typeface="Calibri"/>
              <a:sym typeface="Calibri"/>
            </a:endParaRPr>
          </a:p>
          <a:p>
            <a:pPr marL="457200" marR="0" lvl="0" indent="-457200" algn="just" rtl="0">
              <a:spcBef>
                <a:spcPts val="0"/>
              </a:spcBef>
              <a:spcAft>
                <a:spcPts val="0"/>
              </a:spcAft>
              <a:buClr>
                <a:schemeClr val="dk1"/>
              </a:buClr>
              <a:buSzPts val="3600"/>
              <a:buFont typeface="Wingdings" panose="05000000000000000000" pitchFamily="2" charset="2"/>
              <a:buChar char="§"/>
            </a:pPr>
            <a:r>
              <a:rPr lang="en-US" sz="2800" b="1" dirty="0">
                <a:solidFill>
                  <a:schemeClr val="dk1"/>
                </a:solidFill>
                <a:latin typeface="+mn-lt"/>
                <a:ea typeface="Calibri"/>
                <a:cs typeface="Calibri"/>
                <a:sym typeface="Calibri"/>
              </a:rPr>
              <a:t>FUTURE WORK – to improve Performance</a:t>
            </a:r>
          </a:p>
          <a:p>
            <a:pPr marL="457200" marR="0" lvl="0" indent="-457200" algn="just" rtl="0">
              <a:spcBef>
                <a:spcPts val="0"/>
              </a:spcBef>
              <a:spcAft>
                <a:spcPts val="0"/>
              </a:spcAft>
              <a:buClr>
                <a:schemeClr val="dk1"/>
              </a:buClr>
              <a:buSzPts val="3600"/>
              <a:buFont typeface="Wingdings" panose="05000000000000000000" pitchFamily="2" charset="2"/>
              <a:buChar char="§"/>
            </a:pPr>
            <a:endParaRPr lang="en-US" sz="2800" b="1" dirty="0">
              <a:solidFill>
                <a:schemeClr val="dk1"/>
              </a:solidFill>
              <a:latin typeface="+mn-lt"/>
              <a:ea typeface="Calibri"/>
              <a:cs typeface="Calibri"/>
              <a:sym typeface="Calibri"/>
            </a:endParaRPr>
          </a:p>
          <a:p>
            <a:pPr marL="457200" marR="0" lvl="0" indent="-457200" algn="just" rtl="0">
              <a:spcBef>
                <a:spcPts val="0"/>
              </a:spcBef>
              <a:spcAft>
                <a:spcPts val="0"/>
              </a:spcAft>
              <a:buClr>
                <a:schemeClr val="dk1"/>
              </a:buClr>
              <a:buSzPts val="3600"/>
              <a:buFont typeface="Wingdings" panose="05000000000000000000" pitchFamily="2" charset="2"/>
              <a:buChar char="§"/>
            </a:pPr>
            <a:r>
              <a:rPr lang="en-US" sz="2800" dirty="0"/>
              <a:t>Experiment with different word embeddings - Word2Vec or </a:t>
            </a:r>
            <a:r>
              <a:rPr lang="en-US" sz="2800" dirty="0" err="1"/>
              <a:t>GloVe</a:t>
            </a:r>
            <a:endParaRPr lang="en-US" sz="2800" dirty="0"/>
          </a:p>
          <a:p>
            <a:pPr marL="457200" marR="0" lvl="0" indent="-457200" algn="just" rtl="0">
              <a:spcBef>
                <a:spcPts val="0"/>
              </a:spcBef>
              <a:spcAft>
                <a:spcPts val="0"/>
              </a:spcAft>
              <a:buClr>
                <a:schemeClr val="dk1"/>
              </a:buClr>
              <a:buSzPts val="3600"/>
              <a:buFont typeface="Wingdings" panose="05000000000000000000" pitchFamily="2" charset="2"/>
              <a:buChar char="§"/>
            </a:pPr>
            <a:endParaRPr lang="en-US" sz="2800" dirty="0"/>
          </a:p>
          <a:p>
            <a:pPr marL="457200" marR="0" lvl="0" indent="-457200" algn="just" rtl="0">
              <a:spcBef>
                <a:spcPts val="0"/>
              </a:spcBef>
              <a:spcAft>
                <a:spcPts val="0"/>
              </a:spcAft>
              <a:buClr>
                <a:schemeClr val="dk1"/>
              </a:buClr>
              <a:buSzPts val="3600"/>
              <a:buFont typeface="Wingdings" panose="05000000000000000000" pitchFamily="2" charset="2"/>
              <a:buChar char="§"/>
            </a:pPr>
            <a:r>
              <a:rPr lang="en-US" sz="2800" dirty="0"/>
              <a:t>Implement a deep learning model - Convolutional Neural Network (CNN) or a Recurrent Neural Network (RNN)  </a:t>
            </a:r>
          </a:p>
          <a:p>
            <a:pPr marL="457200" marR="0" lvl="0" indent="-457200" algn="just" rtl="0">
              <a:spcBef>
                <a:spcPts val="0"/>
              </a:spcBef>
              <a:spcAft>
                <a:spcPts val="0"/>
              </a:spcAft>
              <a:buClr>
                <a:schemeClr val="dk1"/>
              </a:buClr>
              <a:buSzPts val="3600"/>
              <a:buFont typeface="Wingdings" panose="05000000000000000000" pitchFamily="2" charset="2"/>
              <a:buChar char="§"/>
            </a:pPr>
            <a:endParaRPr lang="en-US" sz="2800" dirty="0"/>
          </a:p>
          <a:p>
            <a:pPr marL="457200" marR="0" lvl="0" indent="-457200" algn="just" rtl="0">
              <a:spcBef>
                <a:spcPts val="0"/>
              </a:spcBef>
              <a:spcAft>
                <a:spcPts val="0"/>
              </a:spcAft>
              <a:buClr>
                <a:schemeClr val="dk1"/>
              </a:buClr>
              <a:buSzPts val="3600"/>
              <a:buFont typeface="Wingdings" panose="05000000000000000000" pitchFamily="2" charset="2"/>
              <a:buChar char="§"/>
            </a:pPr>
            <a:r>
              <a:rPr lang="en-US" sz="2800" dirty="0"/>
              <a:t>Use ensemble methods to combine the predictions of multiple models and improve the accuracy and expand the scope by implementing it in other social media platforms, such as Facebook or Instagram</a:t>
            </a:r>
            <a:endParaRPr sz="2800" dirty="0">
              <a:latin typeface="+mn-lt"/>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61"/>
        <p:cNvGrpSpPr/>
        <p:nvPr/>
      </p:nvGrpSpPr>
      <p:grpSpPr>
        <a:xfrm>
          <a:off x="0" y="0"/>
          <a:ext cx="0" cy="0"/>
          <a:chOff x="0" y="0"/>
          <a:chExt cx="0" cy="0"/>
        </a:xfrm>
      </p:grpSpPr>
      <p:sp>
        <p:nvSpPr>
          <p:cNvPr id="362" name="Google Shape;362;p28"/>
          <p:cNvSpPr txBox="1">
            <a:spLocks noGrp="1"/>
          </p:cNvSpPr>
          <p:nvPr>
            <p:ph type="sldNum" idx="12"/>
          </p:nvPr>
        </p:nvSpPr>
        <p:spPr>
          <a:xfrm>
            <a:off x="13426034" y="9911198"/>
            <a:ext cx="4277320" cy="5693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3200">
                <a:solidFill>
                  <a:schemeClr val="lt1"/>
                </a:solidFill>
              </a:rPr>
              <a:t>25</a:t>
            </a:fld>
            <a:endParaRPr sz="3200">
              <a:solidFill>
                <a:schemeClr val="lt1"/>
              </a:solidFill>
            </a:endParaRPr>
          </a:p>
        </p:txBody>
      </p:sp>
      <p:grpSp>
        <p:nvGrpSpPr>
          <p:cNvPr id="363" name="Google Shape;363;p28"/>
          <p:cNvGrpSpPr/>
          <p:nvPr/>
        </p:nvGrpSpPr>
        <p:grpSpPr>
          <a:xfrm>
            <a:off x="-2" y="9568581"/>
            <a:ext cx="19010314" cy="1112119"/>
            <a:chOff x="-2" y="9568581"/>
            <a:chExt cx="19010314" cy="1112119"/>
          </a:xfrm>
        </p:grpSpPr>
        <p:grpSp>
          <p:nvGrpSpPr>
            <p:cNvPr id="364" name="Google Shape;364;p28"/>
            <p:cNvGrpSpPr/>
            <p:nvPr/>
          </p:nvGrpSpPr>
          <p:grpSpPr>
            <a:xfrm>
              <a:off x="-2" y="9568581"/>
              <a:ext cx="19010314" cy="1112119"/>
              <a:chOff x="-324645" y="2222500"/>
              <a:chExt cx="22261686" cy="1302327"/>
            </a:xfrm>
          </p:grpSpPr>
          <p:sp>
            <p:nvSpPr>
              <p:cNvPr id="365" name="Google Shape;365;p28"/>
              <p:cNvSpPr/>
              <p:nvPr/>
            </p:nvSpPr>
            <p:spPr>
              <a:xfrm>
                <a:off x="-324645" y="2222500"/>
                <a:ext cx="17644827" cy="1302327"/>
              </a:xfrm>
              <a:custGeom>
                <a:avLst/>
                <a:gdLst/>
                <a:ahLst/>
                <a:cxnLst/>
                <a:rect l="l" t="t" r="r" b="b"/>
                <a:pathLst>
                  <a:path w="1892300" h="440055" extrusionOk="0">
                    <a:moveTo>
                      <a:pt x="0" y="439737"/>
                    </a:moveTo>
                    <a:lnTo>
                      <a:pt x="1892300" y="439737"/>
                    </a:lnTo>
                    <a:lnTo>
                      <a:pt x="1892300" y="0"/>
                    </a:lnTo>
                    <a:lnTo>
                      <a:pt x="0" y="0"/>
                    </a:lnTo>
                    <a:lnTo>
                      <a:pt x="0" y="439737"/>
                    </a:lnTo>
                    <a:close/>
                  </a:path>
                </a:pathLst>
              </a:custGeom>
              <a:solidFill>
                <a:srgbClr val="FFF2C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66" name="Google Shape;366;p28"/>
              <p:cNvSpPr/>
              <p:nvPr/>
            </p:nvSpPr>
            <p:spPr>
              <a:xfrm>
                <a:off x="20621789" y="2222500"/>
                <a:ext cx="1315252" cy="1302327"/>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F8200"/>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367" name="Google Shape;367;p28"/>
            <p:cNvSpPr/>
            <p:nvPr/>
          </p:nvSpPr>
          <p:spPr>
            <a:xfrm>
              <a:off x="15067756" y="9568581"/>
              <a:ext cx="2819400" cy="1112119"/>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EE599"/>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368" name="Google Shape;368;p28"/>
          <p:cNvSpPr txBox="1"/>
          <p:nvPr/>
        </p:nvSpPr>
        <p:spPr>
          <a:xfrm>
            <a:off x="665956" y="9771598"/>
            <a:ext cx="11277600" cy="70788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000" dirty="0">
                <a:solidFill>
                  <a:schemeClr val="dk1"/>
                </a:solidFill>
                <a:latin typeface="Times New Roman"/>
                <a:ea typeface="Times New Roman"/>
                <a:cs typeface="Times New Roman"/>
                <a:sym typeface="Times New Roman"/>
              </a:rPr>
              <a:t>Twitter Sentiment Analysis</a:t>
            </a:r>
            <a:endParaRPr dirty="0"/>
          </a:p>
        </p:txBody>
      </p:sp>
      <p:sp>
        <p:nvSpPr>
          <p:cNvPr id="370" name="Google Shape;370;p28"/>
          <p:cNvSpPr txBox="1"/>
          <p:nvPr/>
        </p:nvSpPr>
        <p:spPr>
          <a:xfrm>
            <a:off x="17729344" y="9911199"/>
            <a:ext cx="961453" cy="236101"/>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3200">
                <a:solidFill>
                  <a:schemeClr val="lt1"/>
                </a:solidFill>
                <a:latin typeface="Calibri"/>
                <a:ea typeface="Calibri"/>
                <a:cs typeface="Calibri"/>
                <a:sym typeface="Calibri"/>
              </a:rPr>
              <a:t>25</a:t>
            </a:fld>
            <a:endParaRPr sz="1870">
              <a:solidFill>
                <a:schemeClr val="lt1"/>
              </a:solidFill>
              <a:latin typeface="Calibri"/>
              <a:ea typeface="Calibri"/>
              <a:cs typeface="Calibri"/>
              <a:sym typeface="Calibri"/>
            </a:endParaRPr>
          </a:p>
        </p:txBody>
      </p:sp>
      <p:grpSp>
        <p:nvGrpSpPr>
          <p:cNvPr id="371" name="Google Shape;371;p28"/>
          <p:cNvGrpSpPr/>
          <p:nvPr/>
        </p:nvGrpSpPr>
        <p:grpSpPr>
          <a:xfrm>
            <a:off x="-26281" y="774700"/>
            <a:ext cx="15071695" cy="827992"/>
            <a:chOff x="-16184" y="8640158"/>
            <a:chExt cx="4045716" cy="439420"/>
          </a:xfrm>
        </p:grpSpPr>
        <p:sp>
          <p:nvSpPr>
            <p:cNvPr id="372" name="Google Shape;372;p28"/>
            <p:cNvSpPr/>
            <p:nvPr/>
          </p:nvSpPr>
          <p:spPr>
            <a:xfrm>
              <a:off x="-16184" y="8640158"/>
              <a:ext cx="3923363" cy="439420"/>
            </a:xfrm>
            <a:custGeom>
              <a:avLst/>
              <a:gdLst/>
              <a:ahLst/>
              <a:cxnLst/>
              <a:rect l="l" t="t" r="r" b="b"/>
              <a:pathLst>
                <a:path w="3844925" h="439420" extrusionOk="0">
                  <a:moveTo>
                    <a:pt x="0" y="439204"/>
                  </a:moveTo>
                  <a:lnTo>
                    <a:pt x="3844798" y="439204"/>
                  </a:lnTo>
                  <a:lnTo>
                    <a:pt x="3844798" y="0"/>
                  </a:lnTo>
                  <a:lnTo>
                    <a:pt x="0" y="0"/>
                  </a:lnTo>
                  <a:lnTo>
                    <a:pt x="0" y="439204"/>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457200" marR="0" lvl="1" indent="0" algn="ctr" rtl="0">
                <a:spcBef>
                  <a:spcPts val="0"/>
                </a:spcBef>
                <a:spcAft>
                  <a:spcPts val="0"/>
                </a:spcAft>
                <a:buNone/>
              </a:pPr>
              <a:r>
                <a:rPr lang="en-US" sz="5400" b="0" i="0" u="none" strike="noStrike" cap="none" dirty="0">
                  <a:solidFill>
                    <a:schemeClr val="lt1"/>
                  </a:solidFill>
                  <a:latin typeface="Calibri"/>
                  <a:ea typeface="Calibri"/>
                  <a:cs typeface="Calibri"/>
                  <a:sym typeface="Calibri"/>
                </a:rPr>
                <a:t>REFERENCES</a:t>
              </a:r>
              <a:endParaRPr lang="en-US" dirty="0"/>
            </a:p>
            <a:p>
              <a:pPr marL="457200" marR="0" lvl="1" indent="0" algn="ctr" rtl="0">
                <a:spcBef>
                  <a:spcPts val="0"/>
                </a:spcBef>
                <a:spcAft>
                  <a:spcPts val="0"/>
                </a:spcAft>
                <a:buNone/>
              </a:pPr>
              <a:endParaRPr sz="5400" b="0" i="0" u="none" strike="noStrike" cap="none" dirty="0">
                <a:solidFill>
                  <a:schemeClr val="lt1"/>
                </a:solidFill>
                <a:latin typeface="Calibri"/>
                <a:ea typeface="Calibri"/>
                <a:cs typeface="Calibri"/>
                <a:sym typeface="Calibri"/>
              </a:endParaRPr>
            </a:p>
            <a:p>
              <a:pPr marL="457200" marR="0" lvl="1" indent="0" algn="ctr" rtl="0">
                <a:spcBef>
                  <a:spcPts val="0"/>
                </a:spcBef>
                <a:spcAft>
                  <a:spcPts val="0"/>
                </a:spcAft>
                <a:buNone/>
              </a:pPr>
              <a:endParaRPr sz="5400" b="0" i="0" u="none" strike="noStrike" cap="none" dirty="0">
                <a:solidFill>
                  <a:schemeClr val="lt1"/>
                </a:solidFill>
                <a:latin typeface="Calibri"/>
                <a:ea typeface="Calibri"/>
                <a:cs typeface="Calibri"/>
                <a:sym typeface="Calibri"/>
              </a:endParaRPr>
            </a:p>
            <a:p>
              <a:pPr marL="457200" marR="0" lvl="1" indent="0" algn="ctr" rtl="0">
                <a:spcBef>
                  <a:spcPts val="0"/>
                </a:spcBef>
                <a:spcAft>
                  <a:spcPts val="0"/>
                </a:spcAft>
                <a:buNone/>
              </a:pPr>
              <a:endParaRPr sz="5400" b="0" i="0" u="none" strike="noStrike" cap="none" dirty="0">
                <a:solidFill>
                  <a:schemeClr val="lt1"/>
                </a:solidFill>
                <a:latin typeface="Calibri"/>
                <a:ea typeface="Calibri"/>
                <a:cs typeface="Calibri"/>
                <a:sym typeface="Calibri"/>
              </a:endParaRPr>
            </a:p>
            <a:p>
              <a:pPr marL="457200" marR="0" lvl="1" indent="0" algn="ctr" rtl="0">
                <a:spcBef>
                  <a:spcPts val="0"/>
                </a:spcBef>
                <a:spcAft>
                  <a:spcPts val="0"/>
                </a:spcAft>
                <a:buNone/>
              </a:pPr>
              <a:endParaRPr sz="5400" b="0" i="0" u="none" strike="noStrike" cap="none" dirty="0">
                <a:solidFill>
                  <a:schemeClr val="lt1"/>
                </a:solidFill>
                <a:latin typeface="Calibri"/>
                <a:ea typeface="Calibri"/>
                <a:cs typeface="Calibri"/>
                <a:sym typeface="Calibri"/>
              </a:endParaRPr>
            </a:p>
            <a:p>
              <a:pPr marL="457200" marR="0" lvl="1" indent="0" algn="ctr" rtl="0">
                <a:spcBef>
                  <a:spcPts val="0"/>
                </a:spcBef>
                <a:spcAft>
                  <a:spcPts val="0"/>
                </a:spcAft>
                <a:buNone/>
              </a:pPr>
              <a:endParaRPr sz="5400" b="0" i="0" u="none" strike="noStrike" cap="none" dirty="0">
                <a:solidFill>
                  <a:schemeClr val="lt1"/>
                </a:solidFill>
                <a:latin typeface="Calibri"/>
                <a:ea typeface="Calibri"/>
                <a:cs typeface="Calibri"/>
                <a:sym typeface="Calibri"/>
              </a:endParaRPr>
            </a:p>
            <a:p>
              <a:pPr marL="457200" marR="0" lvl="1" indent="0" algn="ctr" rtl="0">
                <a:spcBef>
                  <a:spcPts val="0"/>
                </a:spcBef>
                <a:spcAft>
                  <a:spcPts val="0"/>
                </a:spcAft>
                <a:buNone/>
              </a:pPr>
              <a:endParaRPr sz="5400" b="0" i="0" u="none" strike="noStrike" cap="none" dirty="0">
                <a:solidFill>
                  <a:schemeClr val="lt1"/>
                </a:solidFill>
                <a:latin typeface="Calibri"/>
                <a:ea typeface="Calibri"/>
                <a:cs typeface="Calibri"/>
                <a:sym typeface="Calibri"/>
              </a:endParaRPr>
            </a:p>
            <a:p>
              <a:pPr marL="457200" marR="0" lvl="1" indent="0" algn="ctr" rtl="0">
                <a:spcBef>
                  <a:spcPts val="0"/>
                </a:spcBef>
                <a:spcAft>
                  <a:spcPts val="0"/>
                </a:spcAft>
                <a:buNone/>
              </a:pPr>
              <a:endParaRPr sz="2000" b="0" i="0" u="none" strike="noStrike" cap="none" dirty="0">
                <a:solidFill>
                  <a:schemeClr val="lt1"/>
                </a:solidFill>
                <a:latin typeface="Calibri"/>
                <a:ea typeface="Calibri"/>
                <a:cs typeface="Calibri"/>
                <a:sym typeface="Calibri"/>
              </a:endParaRPr>
            </a:p>
          </p:txBody>
        </p:sp>
        <p:sp>
          <p:nvSpPr>
            <p:cNvPr id="373" name="Google Shape;373;p28"/>
            <p:cNvSpPr/>
            <p:nvPr/>
          </p:nvSpPr>
          <p:spPr>
            <a:xfrm>
              <a:off x="3800173" y="8640158"/>
              <a:ext cx="229359" cy="439420"/>
            </a:xfrm>
            <a:custGeom>
              <a:avLst/>
              <a:gdLst/>
              <a:ahLst/>
              <a:cxnLst/>
              <a:rect l="l" t="t" r="r" b="b"/>
              <a:pathLst>
                <a:path w="439420" h="439420" extrusionOk="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374" name="Google Shape;374;p28"/>
          <p:cNvSpPr txBox="1"/>
          <p:nvPr/>
        </p:nvSpPr>
        <p:spPr>
          <a:xfrm>
            <a:off x="1475874" y="2037272"/>
            <a:ext cx="16411282" cy="7632818"/>
          </a:xfrm>
          <a:prstGeom prst="rect">
            <a:avLst/>
          </a:prstGeom>
          <a:noFill/>
          <a:ln>
            <a:noFill/>
          </a:ln>
        </p:spPr>
        <p:txBody>
          <a:bodyPr spcFirstLastPara="1" wrap="square" lIns="91425" tIns="45700" rIns="91425" bIns="45700" anchor="t" anchorCtr="0">
            <a:spAutoFit/>
          </a:bodyPr>
          <a:lstStyle/>
          <a:p>
            <a:pPr algn="just">
              <a:lnSpc>
                <a:spcPct val="150000"/>
              </a:lnSpc>
              <a:buClr>
                <a:schemeClr val="dk1"/>
              </a:buClr>
              <a:buSzPts val="3200"/>
            </a:pPr>
            <a:r>
              <a:rPr lang="en-IN" sz="2800" dirty="0">
                <a:latin typeface="+mn-lt"/>
              </a:rPr>
              <a:t>1. </a:t>
            </a:r>
            <a:r>
              <a:rPr lang="en-US" sz="2800" dirty="0">
                <a:effectLst/>
                <a:latin typeface="Times New Roman" panose="02020603050405020304" pitchFamily="18" charset="0"/>
                <a:ea typeface="Times New Roman" panose="02020603050405020304" pitchFamily="18" charset="0"/>
              </a:rPr>
              <a:t>Po-Wei Liang, Bi-Ru Dai (2013) “Opinion Mining on Social </a:t>
            </a:r>
            <a:r>
              <a:rPr lang="en-US" sz="2800" dirty="0" err="1">
                <a:effectLst/>
                <a:latin typeface="Times New Roman" panose="02020603050405020304" pitchFamily="18" charset="0"/>
                <a:ea typeface="Times New Roman" panose="02020603050405020304" pitchFamily="18" charset="0"/>
              </a:rPr>
              <a:t>MediaData</a:t>
            </a:r>
            <a:r>
              <a:rPr lang="en-US" sz="2800" dirty="0">
                <a:effectLst/>
                <a:latin typeface="Times New Roman" panose="02020603050405020304" pitchFamily="18" charset="0"/>
                <a:ea typeface="Times New Roman" panose="02020603050405020304" pitchFamily="18" charset="0"/>
              </a:rPr>
              <a:t>"- IEEE 14th International Conference on Mobile Data </a:t>
            </a:r>
            <a:r>
              <a:rPr lang="en-US" sz="2800" dirty="0" err="1">
                <a:effectLst/>
                <a:latin typeface="Times New Roman" panose="02020603050405020304" pitchFamily="18" charset="0"/>
                <a:ea typeface="Times New Roman" panose="02020603050405020304" pitchFamily="18" charset="0"/>
              </a:rPr>
              <a:t>Management,Milan</a:t>
            </a:r>
            <a:r>
              <a:rPr lang="en-US" sz="2800" dirty="0">
                <a:effectLst/>
                <a:latin typeface="Times New Roman" panose="02020603050405020304" pitchFamily="18" charset="0"/>
                <a:ea typeface="Times New Roman" panose="02020603050405020304" pitchFamily="18" charset="0"/>
              </a:rPr>
              <a:t>,</a:t>
            </a:r>
            <a:endParaRPr lang="en-IN" sz="2800" dirty="0">
              <a:effectLst/>
              <a:latin typeface="Times New Roman" panose="02020603050405020304" pitchFamily="18" charset="0"/>
              <a:ea typeface="Times New Roman" panose="02020603050405020304" pitchFamily="18" charset="0"/>
            </a:endParaRPr>
          </a:p>
          <a:p>
            <a:pPr lvl="0">
              <a:lnSpc>
                <a:spcPct val="150000"/>
              </a:lnSpc>
              <a:spcAft>
                <a:spcPts val="0"/>
              </a:spcAft>
              <a:tabLst>
                <a:tab pos="1271270" algn="l"/>
              </a:tabLst>
            </a:pPr>
            <a:r>
              <a:rPr lang="en-US" sz="2800" dirty="0">
                <a:effectLst/>
                <a:latin typeface="Times New Roman" panose="02020603050405020304" pitchFamily="18" charset="0"/>
                <a:ea typeface="Times New Roman" panose="02020603050405020304" pitchFamily="18" charset="0"/>
              </a:rPr>
              <a:t>2. O.</a:t>
            </a:r>
            <a:r>
              <a:rPr lang="en-US" sz="2800" spc="-15" dirty="0">
                <a:effectLst/>
                <a:latin typeface="Times New Roman" panose="02020603050405020304" pitchFamily="18" charset="0"/>
                <a:ea typeface="Times New Roman" panose="02020603050405020304" pitchFamily="18" charset="0"/>
              </a:rPr>
              <a:t> </a:t>
            </a:r>
            <a:r>
              <a:rPr lang="en-US" sz="2800" dirty="0" err="1">
                <a:effectLst/>
                <a:latin typeface="Times New Roman" panose="02020603050405020304" pitchFamily="18" charset="0"/>
                <a:ea typeface="Times New Roman" panose="02020603050405020304" pitchFamily="18" charset="0"/>
              </a:rPr>
              <a:t>Almatrafi</a:t>
            </a:r>
            <a:r>
              <a:rPr lang="en-US" sz="2800" dirty="0">
                <a:effectLst/>
                <a:latin typeface="Times New Roman" panose="02020603050405020304" pitchFamily="18" charset="0"/>
                <a:ea typeface="Times New Roman" panose="02020603050405020304" pitchFamily="18" charset="0"/>
              </a:rPr>
              <a:t>,</a:t>
            </a:r>
            <a:r>
              <a:rPr lang="en-US" sz="2800" spc="-10" dirty="0">
                <a:effectLst/>
                <a:latin typeface="Times New Roman" panose="02020603050405020304" pitchFamily="18" charset="0"/>
                <a:ea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rPr>
              <a:t>S.</a:t>
            </a:r>
            <a:r>
              <a:rPr lang="en-US" sz="2800" spc="-10" dirty="0">
                <a:effectLst/>
                <a:latin typeface="Times New Roman" panose="02020603050405020304" pitchFamily="18" charset="0"/>
                <a:ea typeface="Times New Roman" panose="02020603050405020304" pitchFamily="18" charset="0"/>
              </a:rPr>
              <a:t> </a:t>
            </a:r>
            <a:r>
              <a:rPr lang="en-US" sz="2800" dirty="0" err="1">
                <a:effectLst/>
                <a:latin typeface="Times New Roman" panose="02020603050405020304" pitchFamily="18" charset="0"/>
                <a:ea typeface="Times New Roman" panose="02020603050405020304" pitchFamily="18" charset="0"/>
              </a:rPr>
              <a:t>Parack</a:t>
            </a:r>
            <a:r>
              <a:rPr lang="en-US" sz="2800" spc="-5" dirty="0">
                <a:effectLst/>
                <a:latin typeface="Times New Roman" panose="02020603050405020304" pitchFamily="18" charset="0"/>
                <a:ea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rPr>
              <a:t>and</a:t>
            </a:r>
            <a:r>
              <a:rPr lang="en-US" sz="2800" spc="-10" dirty="0">
                <a:effectLst/>
                <a:latin typeface="Times New Roman" panose="02020603050405020304" pitchFamily="18" charset="0"/>
                <a:ea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rPr>
              <a:t>B.</a:t>
            </a:r>
            <a:r>
              <a:rPr lang="en-US" sz="2800" spc="-10" dirty="0">
                <a:effectLst/>
                <a:latin typeface="Times New Roman" panose="02020603050405020304" pitchFamily="18" charset="0"/>
                <a:ea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rPr>
              <a:t>Chavan (2015) “Application</a:t>
            </a:r>
            <a:r>
              <a:rPr lang="en-US" sz="2800" spc="-10" dirty="0">
                <a:effectLst/>
                <a:latin typeface="Times New Roman" panose="02020603050405020304" pitchFamily="18" charset="0"/>
                <a:ea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rPr>
              <a:t>of</a:t>
            </a:r>
            <a:r>
              <a:rPr lang="en-US" sz="2800" spc="-10" dirty="0">
                <a:effectLst/>
                <a:latin typeface="Times New Roman" panose="02020603050405020304" pitchFamily="18" charset="0"/>
                <a:ea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rPr>
              <a:t>location-based</a:t>
            </a:r>
            <a:r>
              <a:rPr lang="en-IN" sz="2800" dirty="0">
                <a:latin typeface="Times New Roman" panose="02020603050405020304" pitchFamily="18" charset="0"/>
                <a:ea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rPr>
              <a:t>sentiment</a:t>
            </a:r>
            <a:r>
              <a:rPr lang="en-US" sz="2800" spc="45" dirty="0">
                <a:effectLst/>
                <a:latin typeface="Times New Roman" panose="02020603050405020304" pitchFamily="18" charset="0"/>
                <a:ea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rPr>
              <a:t>analysis</a:t>
            </a:r>
            <a:r>
              <a:rPr lang="en-US" sz="2800" spc="55" dirty="0">
                <a:effectLst/>
                <a:latin typeface="Times New Roman" panose="02020603050405020304" pitchFamily="18" charset="0"/>
                <a:ea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rPr>
              <a:t>using</a:t>
            </a:r>
            <a:r>
              <a:rPr lang="en-US" sz="2800" spc="45" dirty="0">
                <a:effectLst/>
                <a:latin typeface="Times New Roman" panose="02020603050405020304" pitchFamily="18" charset="0"/>
                <a:ea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rPr>
              <a:t>Twitter</a:t>
            </a:r>
            <a:r>
              <a:rPr lang="en-US" sz="2800" spc="50" dirty="0">
                <a:effectLst/>
                <a:latin typeface="Times New Roman" panose="02020603050405020304" pitchFamily="18" charset="0"/>
                <a:ea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rPr>
              <a:t>for</a:t>
            </a:r>
            <a:r>
              <a:rPr lang="en-US" sz="2800" spc="45" dirty="0">
                <a:effectLst/>
                <a:latin typeface="Times New Roman" panose="02020603050405020304" pitchFamily="18" charset="0"/>
                <a:ea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rPr>
              <a:t>identifying</a:t>
            </a:r>
            <a:r>
              <a:rPr lang="en-US" sz="2800" spc="35" dirty="0">
                <a:effectLst/>
                <a:latin typeface="Times New Roman" panose="02020603050405020304" pitchFamily="18" charset="0"/>
                <a:ea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rPr>
              <a:t>trends</a:t>
            </a:r>
            <a:r>
              <a:rPr lang="en-US" sz="2800" spc="55" dirty="0">
                <a:effectLst/>
                <a:latin typeface="Times New Roman" panose="02020603050405020304" pitchFamily="18" charset="0"/>
                <a:ea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rPr>
              <a:t>towards</a:t>
            </a:r>
            <a:r>
              <a:rPr lang="en-US" sz="2800" spc="55" dirty="0">
                <a:effectLst/>
                <a:latin typeface="Times New Roman" panose="02020603050405020304" pitchFamily="18" charset="0"/>
                <a:ea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rPr>
              <a:t>Indian</a:t>
            </a:r>
            <a:r>
              <a:rPr lang="en-US" sz="2800" spc="70" dirty="0">
                <a:effectLst/>
                <a:latin typeface="Times New Roman" panose="02020603050405020304" pitchFamily="18" charset="0"/>
                <a:ea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rPr>
              <a:t>general elections</a:t>
            </a:r>
            <a:r>
              <a:rPr lang="en-US" sz="2800" spc="5" dirty="0">
                <a:effectLst/>
                <a:latin typeface="Times New Roman" panose="02020603050405020304" pitchFamily="18" charset="0"/>
                <a:ea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rPr>
              <a:t>2014”.</a:t>
            </a:r>
            <a:r>
              <a:rPr lang="en-US" sz="2800" spc="5" dirty="0">
                <a:effectLst/>
                <a:latin typeface="Times New Roman" panose="02020603050405020304" pitchFamily="18" charset="0"/>
                <a:ea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rPr>
              <a:t>Proc.</a:t>
            </a:r>
            <a:r>
              <a:rPr lang="en-US" sz="2800" spc="5" dirty="0">
                <a:effectLst/>
                <a:latin typeface="Times New Roman" panose="02020603050405020304" pitchFamily="18" charset="0"/>
                <a:ea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rPr>
              <a:t>The</a:t>
            </a:r>
            <a:r>
              <a:rPr lang="en-US" sz="2800" spc="5" dirty="0">
                <a:effectLst/>
                <a:latin typeface="Times New Roman" panose="02020603050405020304" pitchFamily="18" charset="0"/>
                <a:ea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rPr>
              <a:t>9th</a:t>
            </a:r>
            <a:r>
              <a:rPr lang="en-US" sz="2800" spc="5" dirty="0">
                <a:effectLst/>
                <a:latin typeface="Times New Roman" panose="02020603050405020304" pitchFamily="18" charset="0"/>
                <a:ea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rPr>
              <a:t>International</a:t>
            </a:r>
            <a:r>
              <a:rPr lang="en-US" sz="2800" spc="5" dirty="0">
                <a:effectLst/>
                <a:latin typeface="Times New Roman" panose="02020603050405020304" pitchFamily="18" charset="0"/>
                <a:ea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rPr>
              <a:t>Conference</a:t>
            </a:r>
            <a:r>
              <a:rPr lang="en-US" sz="2800" spc="5" dirty="0">
                <a:effectLst/>
                <a:latin typeface="Times New Roman" panose="02020603050405020304" pitchFamily="18" charset="0"/>
                <a:ea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rPr>
              <a:t>on</a:t>
            </a:r>
            <a:r>
              <a:rPr lang="en-US" sz="2800" spc="5" dirty="0">
                <a:effectLst/>
                <a:latin typeface="Times New Roman" panose="02020603050405020304" pitchFamily="18" charset="0"/>
                <a:ea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rPr>
              <a:t>Ubiquitous</a:t>
            </a:r>
            <a:r>
              <a:rPr lang="en-US" sz="2800" spc="5" dirty="0">
                <a:effectLst/>
                <a:latin typeface="Times New Roman" panose="02020603050405020304" pitchFamily="18" charset="0"/>
                <a:ea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rPr>
              <a:t>Information</a:t>
            </a:r>
            <a:r>
              <a:rPr lang="en-US" sz="2800" spc="-5" dirty="0">
                <a:effectLst/>
                <a:latin typeface="Times New Roman" panose="02020603050405020304" pitchFamily="18" charset="0"/>
                <a:ea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rPr>
              <a:t>Management and Communication</a:t>
            </a:r>
            <a:endParaRPr lang="en-IN" sz="2800" dirty="0">
              <a:effectLst/>
              <a:latin typeface="Times New Roman" panose="02020603050405020304" pitchFamily="18" charset="0"/>
              <a:ea typeface="Times New Roman" panose="02020603050405020304" pitchFamily="18" charset="0"/>
            </a:endParaRPr>
          </a:p>
          <a:p>
            <a:pPr algn="just">
              <a:lnSpc>
                <a:spcPct val="150000"/>
              </a:lnSpc>
              <a:buClr>
                <a:schemeClr val="dk1"/>
              </a:buClr>
              <a:buSzPts val="3200"/>
            </a:pPr>
            <a:r>
              <a:rPr lang="en-US" sz="2800" dirty="0">
                <a:latin typeface="Times New Roman" panose="02020603050405020304" pitchFamily="18" charset="0"/>
                <a:ea typeface="Times New Roman" panose="02020603050405020304" pitchFamily="18" charset="0"/>
              </a:rPr>
              <a:t>3</a:t>
            </a:r>
            <a:r>
              <a:rPr lang="en-US" sz="2800" dirty="0">
                <a:solidFill>
                  <a:srgbClr val="000000"/>
                </a:solidFill>
                <a:effectLst/>
                <a:latin typeface="Times New Roman" panose="02020603050405020304" pitchFamily="18" charset="0"/>
                <a:ea typeface="Times New Roman" panose="02020603050405020304" pitchFamily="18" charset="0"/>
              </a:rPr>
              <a:t>. A. L. Thakur, A. K. Singh, and R. Kumar (2020) "A Review of Deep Learning Models for Sentiment Analysis"</a:t>
            </a:r>
            <a:endParaRPr lang="en-IN" sz="2800" dirty="0">
              <a:effectLst/>
              <a:latin typeface="Times New Roman" panose="02020603050405020304" pitchFamily="18" charset="0"/>
              <a:ea typeface="Times New Roman" panose="02020603050405020304" pitchFamily="18" charset="0"/>
            </a:endParaRPr>
          </a:p>
          <a:p>
            <a:pPr marR="0" lvl="0" algn="just" rtl="0">
              <a:lnSpc>
                <a:spcPct val="150000"/>
              </a:lnSpc>
              <a:spcBef>
                <a:spcPts val="0"/>
              </a:spcBef>
              <a:spcAft>
                <a:spcPts val="0"/>
              </a:spcAft>
              <a:buClr>
                <a:schemeClr val="dk1"/>
              </a:buClr>
              <a:buSzPts val="3200"/>
            </a:pPr>
            <a:r>
              <a:rPr lang="en-US" sz="2800" dirty="0">
                <a:solidFill>
                  <a:srgbClr val="000000"/>
                </a:solidFill>
                <a:effectLst/>
                <a:latin typeface="Times New Roman" panose="02020603050405020304" pitchFamily="18" charset="0"/>
                <a:ea typeface="Times New Roman" panose="02020603050405020304" pitchFamily="18" charset="0"/>
              </a:rPr>
              <a:t>4. D. D. Dung, N. T. Nguyen, and D. T. Hoang (2018) "A Survey on Sentiment Analysis Techniques for Social Media Analytics" </a:t>
            </a:r>
            <a:endParaRPr lang="en-IN" sz="2800" dirty="0">
              <a:solidFill>
                <a:srgbClr val="000000"/>
              </a:solidFill>
              <a:effectLst/>
              <a:latin typeface="+mn-lt"/>
              <a:ea typeface="Times New Roman" panose="02020603050405020304" pitchFamily="18" charset="0"/>
            </a:endParaRPr>
          </a:p>
          <a:p>
            <a:pPr algn="just">
              <a:lnSpc>
                <a:spcPct val="150000"/>
              </a:lnSpc>
              <a:buClr>
                <a:schemeClr val="dk1"/>
              </a:buClr>
              <a:buSzPts val="3200"/>
            </a:pPr>
            <a:r>
              <a:rPr lang="en-US" sz="2800" dirty="0">
                <a:effectLst/>
                <a:latin typeface="Times New Roman" panose="02020603050405020304" pitchFamily="18" charset="0"/>
                <a:ea typeface="Times New Roman" panose="02020603050405020304" pitchFamily="18" charset="0"/>
              </a:rPr>
              <a:t>5. Yu, B (2015) “An evaluation of text classification methods for literary study. Literary and Linguistic Computing” </a:t>
            </a:r>
            <a:endParaRPr lang="en-IN" sz="2800" dirty="0">
              <a:effectLst/>
              <a:latin typeface="Times New Roman" panose="02020603050405020304" pitchFamily="18" charset="0"/>
              <a:ea typeface="Times New Roman" panose="02020603050405020304" pitchFamily="18" charset="0"/>
            </a:endParaRPr>
          </a:p>
          <a:p>
            <a:pPr marR="0" lvl="0" algn="just" rtl="0">
              <a:spcBef>
                <a:spcPts val="0"/>
              </a:spcBef>
              <a:spcAft>
                <a:spcPts val="0"/>
              </a:spcAft>
              <a:buClr>
                <a:schemeClr val="dk1"/>
              </a:buClr>
              <a:buSzPts val="3200"/>
            </a:pPr>
            <a:endParaRPr sz="2800" dirty="0">
              <a:latin typeface="+mn-l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15"/>
          <p:cNvSpPr txBox="1">
            <a:spLocks noGrp="1"/>
          </p:cNvSpPr>
          <p:nvPr>
            <p:ph type="sldNum" idx="12"/>
          </p:nvPr>
        </p:nvSpPr>
        <p:spPr>
          <a:xfrm>
            <a:off x="13426034" y="9911198"/>
            <a:ext cx="4277320" cy="5693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3200">
                <a:solidFill>
                  <a:schemeClr val="lt1"/>
                </a:solidFill>
              </a:rPr>
              <a:t>3</a:t>
            </a:fld>
            <a:endParaRPr sz="3200">
              <a:solidFill>
                <a:schemeClr val="lt1"/>
              </a:solidFill>
            </a:endParaRPr>
          </a:p>
        </p:txBody>
      </p:sp>
      <p:grpSp>
        <p:nvGrpSpPr>
          <p:cNvPr id="134" name="Google Shape;134;p15"/>
          <p:cNvGrpSpPr/>
          <p:nvPr/>
        </p:nvGrpSpPr>
        <p:grpSpPr>
          <a:xfrm>
            <a:off x="-2" y="9568581"/>
            <a:ext cx="19010314" cy="1112119"/>
            <a:chOff x="-2" y="9568581"/>
            <a:chExt cx="19010314" cy="1112119"/>
          </a:xfrm>
        </p:grpSpPr>
        <p:grpSp>
          <p:nvGrpSpPr>
            <p:cNvPr id="135" name="Google Shape;135;p15"/>
            <p:cNvGrpSpPr/>
            <p:nvPr/>
          </p:nvGrpSpPr>
          <p:grpSpPr>
            <a:xfrm>
              <a:off x="-2" y="9568581"/>
              <a:ext cx="19010314" cy="1112119"/>
              <a:chOff x="-324645" y="2222500"/>
              <a:chExt cx="22261686" cy="1302327"/>
            </a:xfrm>
          </p:grpSpPr>
          <p:sp>
            <p:nvSpPr>
              <p:cNvPr id="136" name="Google Shape;136;p15"/>
              <p:cNvSpPr/>
              <p:nvPr/>
            </p:nvSpPr>
            <p:spPr>
              <a:xfrm>
                <a:off x="-324645" y="2222500"/>
                <a:ext cx="17644827" cy="1302327"/>
              </a:xfrm>
              <a:custGeom>
                <a:avLst/>
                <a:gdLst/>
                <a:ahLst/>
                <a:cxnLst/>
                <a:rect l="l" t="t" r="r" b="b"/>
                <a:pathLst>
                  <a:path w="1892300" h="440055" extrusionOk="0">
                    <a:moveTo>
                      <a:pt x="0" y="439737"/>
                    </a:moveTo>
                    <a:lnTo>
                      <a:pt x="1892300" y="439737"/>
                    </a:lnTo>
                    <a:lnTo>
                      <a:pt x="1892300" y="0"/>
                    </a:lnTo>
                    <a:lnTo>
                      <a:pt x="0" y="0"/>
                    </a:lnTo>
                    <a:lnTo>
                      <a:pt x="0" y="439737"/>
                    </a:lnTo>
                    <a:close/>
                  </a:path>
                </a:pathLst>
              </a:custGeom>
              <a:solidFill>
                <a:srgbClr val="FFF2C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7" name="Google Shape;137;p15"/>
              <p:cNvSpPr/>
              <p:nvPr/>
            </p:nvSpPr>
            <p:spPr>
              <a:xfrm>
                <a:off x="20621789" y="2222500"/>
                <a:ext cx="1315252" cy="1302327"/>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F8200"/>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38" name="Google Shape;138;p15"/>
            <p:cNvSpPr/>
            <p:nvPr/>
          </p:nvSpPr>
          <p:spPr>
            <a:xfrm>
              <a:off x="15067756" y="9568581"/>
              <a:ext cx="2819400" cy="1112119"/>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EE599"/>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39" name="Google Shape;139;p15"/>
          <p:cNvSpPr txBox="1"/>
          <p:nvPr/>
        </p:nvSpPr>
        <p:spPr>
          <a:xfrm>
            <a:off x="665956" y="9771598"/>
            <a:ext cx="11277600" cy="70788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000" dirty="0">
                <a:solidFill>
                  <a:schemeClr val="dk1"/>
                </a:solidFill>
                <a:latin typeface="Times New Roman"/>
                <a:ea typeface="Times New Roman"/>
                <a:cs typeface="Times New Roman"/>
                <a:sym typeface="Times New Roman"/>
              </a:rPr>
              <a:t>Twitter Sentiment Analysis</a:t>
            </a:r>
            <a:endParaRPr dirty="0"/>
          </a:p>
        </p:txBody>
      </p:sp>
      <p:sp>
        <p:nvSpPr>
          <p:cNvPr id="141" name="Google Shape;141;p15"/>
          <p:cNvSpPr txBox="1"/>
          <p:nvPr/>
        </p:nvSpPr>
        <p:spPr>
          <a:xfrm>
            <a:off x="18115756" y="9911199"/>
            <a:ext cx="575041" cy="388502"/>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3200">
                <a:solidFill>
                  <a:schemeClr val="lt1"/>
                </a:solidFill>
                <a:latin typeface="Calibri"/>
                <a:ea typeface="Calibri"/>
                <a:cs typeface="Calibri"/>
                <a:sym typeface="Calibri"/>
              </a:rPr>
              <a:t>3</a:t>
            </a:fld>
            <a:endParaRPr sz="1870">
              <a:solidFill>
                <a:schemeClr val="lt1"/>
              </a:solidFill>
              <a:latin typeface="Calibri"/>
              <a:ea typeface="Calibri"/>
              <a:cs typeface="Calibri"/>
              <a:sym typeface="Calibri"/>
            </a:endParaRPr>
          </a:p>
        </p:txBody>
      </p:sp>
      <p:grpSp>
        <p:nvGrpSpPr>
          <p:cNvPr id="142" name="Google Shape;142;p15"/>
          <p:cNvGrpSpPr/>
          <p:nvPr/>
        </p:nvGrpSpPr>
        <p:grpSpPr>
          <a:xfrm>
            <a:off x="0" y="788755"/>
            <a:ext cx="15071695" cy="827992"/>
            <a:chOff x="-16184" y="8640158"/>
            <a:chExt cx="4045716" cy="439420"/>
          </a:xfrm>
        </p:grpSpPr>
        <p:sp>
          <p:nvSpPr>
            <p:cNvPr id="143" name="Google Shape;143;p15"/>
            <p:cNvSpPr/>
            <p:nvPr/>
          </p:nvSpPr>
          <p:spPr>
            <a:xfrm>
              <a:off x="-16184" y="8640158"/>
              <a:ext cx="3923363" cy="439420"/>
            </a:xfrm>
            <a:custGeom>
              <a:avLst/>
              <a:gdLst/>
              <a:ahLst/>
              <a:cxnLst/>
              <a:rect l="l" t="t" r="r" b="b"/>
              <a:pathLst>
                <a:path w="3844925" h="439420" extrusionOk="0">
                  <a:moveTo>
                    <a:pt x="0" y="439204"/>
                  </a:moveTo>
                  <a:lnTo>
                    <a:pt x="3844798" y="439204"/>
                  </a:lnTo>
                  <a:lnTo>
                    <a:pt x="3844798" y="0"/>
                  </a:lnTo>
                  <a:lnTo>
                    <a:pt x="0" y="0"/>
                  </a:lnTo>
                  <a:lnTo>
                    <a:pt x="0" y="439204"/>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457200" marR="0" lvl="1" indent="0" algn="ctr" rtl="0">
                <a:spcBef>
                  <a:spcPts val="0"/>
                </a:spcBef>
                <a:spcAft>
                  <a:spcPts val="0"/>
                </a:spcAft>
                <a:buNone/>
              </a:pPr>
              <a:r>
                <a:rPr lang="en-US" sz="5400" dirty="0">
                  <a:solidFill>
                    <a:schemeClr val="lt1"/>
                  </a:solidFill>
                  <a:latin typeface="Calibri"/>
                  <a:ea typeface="Calibri"/>
                  <a:cs typeface="Calibri"/>
                  <a:sym typeface="Calibri"/>
                </a:rPr>
                <a:t>INTRODUCTION</a:t>
              </a:r>
              <a:endParaRPr sz="5400" b="0" i="0" u="none" strike="noStrike" cap="none" dirty="0">
                <a:solidFill>
                  <a:schemeClr val="lt1"/>
                </a:solidFill>
                <a:latin typeface="Calibri"/>
                <a:ea typeface="Calibri"/>
                <a:cs typeface="Calibri"/>
                <a:sym typeface="Calibri"/>
              </a:endParaRPr>
            </a:p>
          </p:txBody>
        </p:sp>
        <p:sp>
          <p:nvSpPr>
            <p:cNvPr id="144" name="Google Shape;144;p15"/>
            <p:cNvSpPr/>
            <p:nvPr/>
          </p:nvSpPr>
          <p:spPr>
            <a:xfrm>
              <a:off x="3800173" y="8640158"/>
              <a:ext cx="229359" cy="439420"/>
            </a:xfrm>
            <a:custGeom>
              <a:avLst/>
              <a:gdLst/>
              <a:ahLst/>
              <a:cxnLst/>
              <a:rect l="l" t="t" r="r" b="b"/>
              <a:pathLst>
                <a:path w="439420" h="439420" extrusionOk="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45" name="Google Shape;145;p15"/>
          <p:cNvSpPr txBox="1"/>
          <p:nvPr/>
        </p:nvSpPr>
        <p:spPr>
          <a:xfrm>
            <a:off x="1547294" y="3607525"/>
            <a:ext cx="15915724" cy="3970277"/>
          </a:xfrm>
          <a:prstGeom prst="rect">
            <a:avLst/>
          </a:prstGeom>
          <a:noFill/>
          <a:ln>
            <a:noFill/>
          </a:ln>
        </p:spPr>
        <p:txBody>
          <a:bodyPr spcFirstLastPara="1" wrap="square" lIns="91425" tIns="45700" rIns="91425" bIns="45700" anchor="t" anchorCtr="0">
            <a:spAutoFit/>
          </a:bodyPr>
          <a:lstStyle/>
          <a:p>
            <a:pPr marL="457200" marR="0" lvl="0" indent="-457200" algn="just" rtl="0">
              <a:spcBef>
                <a:spcPts val="0"/>
              </a:spcBef>
              <a:spcAft>
                <a:spcPts val="0"/>
              </a:spcAft>
              <a:buSzPct val="103000"/>
              <a:buFont typeface="Arial" panose="020B0604020202020204" pitchFamily="34" charset="0"/>
              <a:buChar char="•"/>
            </a:pPr>
            <a:r>
              <a:rPr lang="en-US" sz="2800" dirty="0"/>
              <a:t>Sentiment Analysis is a rapidly growing field in the area of Natural Language Processing (NLP) that aims to extract insights from textual data by analyzing the sentiments, emotions, and attitudes expressed in the text. </a:t>
            </a:r>
          </a:p>
          <a:p>
            <a:pPr marL="457200" marR="0" lvl="0" indent="-457200" algn="just" rtl="0">
              <a:spcBef>
                <a:spcPts val="0"/>
              </a:spcBef>
              <a:spcAft>
                <a:spcPts val="0"/>
              </a:spcAft>
              <a:buSzPct val="103000"/>
              <a:buFont typeface="Arial" panose="020B0604020202020204" pitchFamily="34" charset="0"/>
              <a:buChar char="•"/>
            </a:pPr>
            <a:endParaRPr lang="en-US" sz="2800" dirty="0"/>
          </a:p>
          <a:p>
            <a:pPr marL="457200" marR="0" lvl="0" indent="-457200" algn="just" rtl="0">
              <a:spcBef>
                <a:spcPts val="0"/>
              </a:spcBef>
              <a:spcAft>
                <a:spcPts val="0"/>
              </a:spcAft>
              <a:buSzPct val="103000"/>
              <a:buFont typeface="Arial" panose="020B0604020202020204" pitchFamily="34" charset="0"/>
              <a:buChar char="•"/>
            </a:pPr>
            <a:r>
              <a:rPr lang="en-US" sz="2800" dirty="0"/>
              <a:t>Therefore, developing a Sentiment Analysis classifier will have the ability to automatically classify sentiments as positive, negative, or neutral</a:t>
            </a:r>
          </a:p>
          <a:p>
            <a:pPr marL="457200" marR="0" lvl="0" indent="-457200" algn="just" rtl="0">
              <a:spcBef>
                <a:spcPts val="0"/>
              </a:spcBef>
              <a:spcAft>
                <a:spcPts val="0"/>
              </a:spcAft>
              <a:buSzPct val="103000"/>
              <a:buFont typeface="Arial" panose="020B0604020202020204" pitchFamily="34" charset="0"/>
              <a:buChar char="•"/>
            </a:pPr>
            <a:endParaRPr lang="en-US" sz="2800" dirty="0">
              <a:solidFill>
                <a:schemeClr val="dk1"/>
              </a:solidFill>
              <a:latin typeface="Calibri"/>
              <a:ea typeface="Calibri"/>
              <a:cs typeface="Calibri"/>
              <a:sym typeface="Calibri"/>
            </a:endParaRPr>
          </a:p>
          <a:p>
            <a:pPr marL="457200" marR="0" lvl="0" indent="-457200" algn="just" rtl="0">
              <a:spcBef>
                <a:spcPts val="0"/>
              </a:spcBef>
              <a:spcAft>
                <a:spcPts val="0"/>
              </a:spcAft>
              <a:buSzPct val="103000"/>
              <a:buFont typeface="Arial" panose="020B0604020202020204" pitchFamily="34" charset="0"/>
              <a:buChar char="•"/>
            </a:pPr>
            <a:r>
              <a:rPr lang="en-US" sz="2800" dirty="0">
                <a:latin typeface="+mn-lt"/>
              </a:rPr>
              <a:t>We get to explore the effectiveness of different machine learning algorithms and techniques for sentiment classification</a:t>
            </a:r>
            <a:endParaRPr lang="en-US" sz="2800" dirty="0">
              <a:solidFill>
                <a:schemeClr val="dk1"/>
              </a:solidFill>
              <a:latin typeface="+mn-lt"/>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15"/>
          <p:cNvSpPr txBox="1">
            <a:spLocks noGrp="1"/>
          </p:cNvSpPr>
          <p:nvPr>
            <p:ph type="sldNum" idx="12"/>
          </p:nvPr>
        </p:nvSpPr>
        <p:spPr>
          <a:xfrm>
            <a:off x="13426034" y="9911198"/>
            <a:ext cx="4277320" cy="5693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3200">
                <a:solidFill>
                  <a:schemeClr val="lt1"/>
                </a:solidFill>
              </a:rPr>
              <a:t>4</a:t>
            </a:fld>
            <a:endParaRPr sz="3200">
              <a:solidFill>
                <a:schemeClr val="lt1"/>
              </a:solidFill>
            </a:endParaRPr>
          </a:p>
        </p:txBody>
      </p:sp>
      <p:grpSp>
        <p:nvGrpSpPr>
          <p:cNvPr id="134" name="Google Shape;134;p15"/>
          <p:cNvGrpSpPr/>
          <p:nvPr/>
        </p:nvGrpSpPr>
        <p:grpSpPr>
          <a:xfrm>
            <a:off x="-2" y="9568581"/>
            <a:ext cx="19010314" cy="1112119"/>
            <a:chOff x="-2" y="9568581"/>
            <a:chExt cx="19010314" cy="1112119"/>
          </a:xfrm>
        </p:grpSpPr>
        <p:grpSp>
          <p:nvGrpSpPr>
            <p:cNvPr id="135" name="Google Shape;135;p15"/>
            <p:cNvGrpSpPr/>
            <p:nvPr/>
          </p:nvGrpSpPr>
          <p:grpSpPr>
            <a:xfrm>
              <a:off x="-2" y="9568581"/>
              <a:ext cx="19010314" cy="1112119"/>
              <a:chOff x="-324645" y="2222500"/>
              <a:chExt cx="22261686" cy="1302327"/>
            </a:xfrm>
          </p:grpSpPr>
          <p:sp>
            <p:nvSpPr>
              <p:cNvPr id="136" name="Google Shape;136;p15"/>
              <p:cNvSpPr/>
              <p:nvPr/>
            </p:nvSpPr>
            <p:spPr>
              <a:xfrm>
                <a:off x="-324645" y="2222500"/>
                <a:ext cx="17644827" cy="1302327"/>
              </a:xfrm>
              <a:custGeom>
                <a:avLst/>
                <a:gdLst/>
                <a:ahLst/>
                <a:cxnLst/>
                <a:rect l="l" t="t" r="r" b="b"/>
                <a:pathLst>
                  <a:path w="1892300" h="440055" extrusionOk="0">
                    <a:moveTo>
                      <a:pt x="0" y="439737"/>
                    </a:moveTo>
                    <a:lnTo>
                      <a:pt x="1892300" y="439737"/>
                    </a:lnTo>
                    <a:lnTo>
                      <a:pt x="1892300" y="0"/>
                    </a:lnTo>
                    <a:lnTo>
                      <a:pt x="0" y="0"/>
                    </a:lnTo>
                    <a:lnTo>
                      <a:pt x="0" y="439737"/>
                    </a:lnTo>
                    <a:close/>
                  </a:path>
                </a:pathLst>
              </a:custGeom>
              <a:solidFill>
                <a:srgbClr val="FFF2C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7" name="Google Shape;137;p15"/>
              <p:cNvSpPr/>
              <p:nvPr/>
            </p:nvSpPr>
            <p:spPr>
              <a:xfrm>
                <a:off x="20621789" y="2222500"/>
                <a:ext cx="1315252" cy="1302327"/>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F8200"/>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38" name="Google Shape;138;p15"/>
            <p:cNvSpPr/>
            <p:nvPr/>
          </p:nvSpPr>
          <p:spPr>
            <a:xfrm>
              <a:off x="15067756" y="9568581"/>
              <a:ext cx="2819400" cy="1112119"/>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EE599"/>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39" name="Google Shape;139;p15"/>
          <p:cNvSpPr txBox="1"/>
          <p:nvPr/>
        </p:nvSpPr>
        <p:spPr>
          <a:xfrm>
            <a:off x="665956" y="9771598"/>
            <a:ext cx="11277600" cy="70788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000" dirty="0">
                <a:solidFill>
                  <a:schemeClr val="dk1"/>
                </a:solidFill>
                <a:latin typeface="Times New Roman"/>
                <a:ea typeface="Times New Roman"/>
                <a:cs typeface="Times New Roman"/>
                <a:sym typeface="Times New Roman"/>
              </a:rPr>
              <a:t>Twitter Sentiment Analysis</a:t>
            </a:r>
            <a:endParaRPr dirty="0"/>
          </a:p>
        </p:txBody>
      </p:sp>
      <p:sp>
        <p:nvSpPr>
          <p:cNvPr id="141" name="Google Shape;141;p15"/>
          <p:cNvSpPr txBox="1"/>
          <p:nvPr/>
        </p:nvSpPr>
        <p:spPr>
          <a:xfrm>
            <a:off x="18115756" y="9911199"/>
            <a:ext cx="575041" cy="388502"/>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3200">
                <a:solidFill>
                  <a:schemeClr val="lt1"/>
                </a:solidFill>
                <a:latin typeface="Calibri"/>
                <a:ea typeface="Calibri"/>
                <a:cs typeface="Calibri"/>
                <a:sym typeface="Calibri"/>
              </a:rPr>
              <a:t>4</a:t>
            </a:fld>
            <a:endParaRPr sz="1870">
              <a:solidFill>
                <a:schemeClr val="lt1"/>
              </a:solidFill>
              <a:latin typeface="Calibri"/>
              <a:ea typeface="Calibri"/>
              <a:cs typeface="Calibri"/>
              <a:sym typeface="Calibri"/>
            </a:endParaRPr>
          </a:p>
        </p:txBody>
      </p:sp>
      <p:grpSp>
        <p:nvGrpSpPr>
          <p:cNvPr id="142" name="Google Shape;142;p15"/>
          <p:cNvGrpSpPr/>
          <p:nvPr/>
        </p:nvGrpSpPr>
        <p:grpSpPr>
          <a:xfrm>
            <a:off x="0" y="774700"/>
            <a:ext cx="15071695" cy="827992"/>
            <a:chOff x="-16184" y="8640158"/>
            <a:chExt cx="4045716" cy="439420"/>
          </a:xfrm>
        </p:grpSpPr>
        <p:sp>
          <p:nvSpPr>
            <p:cNvPr id="143" name="Google Shape;143;p15"/>
            <p:cNvSpPr/>
            <p:nvPr/>
          </p:nvSpPr>
          <p:spPr>
            <a:xfrm>
              <a:off x="-16184" y="8640158"/>
              <a:ext cx="3923363" cy="439420"/>
            </a:xfrm>
            <a:custGeom>
              <a:avLst/>
              <a:gdLst/>
              <a:ahLst/>
              <a:cxnLst/>
              <a:rect l="l" t="t" r="r" b="b"/>
              <a:pathLst>
                <a:path w="3844925" h="439420" extrusionOk="0">
                  <a:moveTo>
                    <a:pt x="0" y="439204"/>
                  </a:moveTo>
                  <a:lnTo>
                    <a:pt x="3844798" y="439204"/>
                  </a:lnTo>
                  <a:lnTo>
                    <a:pt x="3844798" y="0"/>
                  </a:lnTo>
                  <a:lnTo>
                    <a:pt x="0" y="0"/>
                  </a:lnTo>
                  <a:lnTo>
                    <a:pt x="0" y="439204"/>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457200" marR="0" lvl="1" indent="0" algn="ctr" rtl="0">
                <a:spcBef>
                  <a:spcPts val="0"/>
                </a:spcBef>
                <a:spcAft>
                  <a:spcPts val="0"/>
                </a:spcAft>
                <a:buNone/>
              </a:pPr>
              <a:r>
                <a:rPr lang="en-US" sz="5400" dirty="0">
                  <a:solidFill>
                    <a:schemeClr val="lt1"/>
                  </a:solidFill>
                  <a:latin typeface="Calibri"/>
                  <a:ea typeface="Calibri"/>
                  <a:cs typeface="Calibri"/>
                  <a:sym typeface="Calibri"/>
                </a:rPr>
                <a:t>ABSTRACT</a:t>
              </a:r>
              <a:endParaRPr sz="2000" b="0" i="0" u="none" strike="noStrike" cap="none" dirty="0">
                <a:solidFill>
                  <a:schemeClr val="lt1"/>
                </a:solidFill>
                <a:latin typeface="Calibri"/>
                <a:ea typeface="Calibri"/>
                <a:cs typeface="Calibri"/>
                <a:sym typeface="Calibri"/>
              </a:endParaRPr>
            </a:p>
          </p:txBody>
        </p:sp>
        <p:sp>
          <p:nvSpPr>
            <p:cNvPr id="144" name="Google Shape;144;p15"/>
            <p:cNvSpPr/>
            <p:nvPr/>
          </p:nvSpPr>
          <p:spPr>
            <a:xfrm>
              <a:off x="3800173" y="8640158"/>
              <a:ext cx="229359" cy="439420"/>
            </a:xfrm>
            <a:custGeom>
              <a:avLst/>
              <a:gdLst/>
              <a:ahLst/>
              <a:cxnLst/>
              <a:rect l="l" t="t" r="r" b="b"/>
              <a:pathLst>
                <a:path w="439420" h="439420" extrusionOk="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45" name="Google Shape;145;p15"/>
          <p:cNvSpPr txBox="1"/>
          <p:nvPr/>
        </p:nvSpPr>
        <p:spPr>
          <a:xfrm>
            <a:off x="1547294" y="2892612"/>
            <a:ext cx="15915724" cy="5386049"/>
          </a:xfrm>
          <a:prstGeom prst="rect">
            <a:avLst/>
          </a:prstGeom>
          <a:noFill/>
          <a:ln>
            <a:noFill/>
          </a:ln>
        </p:spPr>
        <p:txBody>
          <a:bodyPr spcFirstLastPara="1" wrap="square" lIns="91425" tIns="45700" rIns="91425" bIns="45700" anchor="t" anchorCtr="0">
            <a:spAutoFit/>
          </a:bodyPr>
          <a:lstStyle/>
          <a:p>
            <a:pPr marL="285750" indent="-285750" algn="just">
              <a:buFont typeface="Wingdings" panose="05000000000000000000" pitchFamily="2" charset="2"/>
              <a:buChar char="§"/>
            </a:pPr>
            <a:r>
              <a:rPr lang="en-US" sz="2800" dirty="0">
                <a:latin typeface="+mn-lt"/>
              </a:rPr>
              <a:t>Twitter - major source of information and communication for millions of people around the world.</a:t>
            </a:r>
          </a:p>
          <a:p>
            <a:pPr algn="just"/>
            <a:endParaRPr lang="en-US" sz="2800" dirty="0">
              <a:latin typeface="+mn-lt"/>
            </a:endParaRPr>
          </a:p>
          <a:p>
            <a:pPr marL="285750" indent="-285750" algn="just">
              <a:buFont typeface="Wingdings" panose="05000000000000000000" pitchFamily="2" charset="2"/>
              <a:buChar char="§"/>
            </a:pPr>
            <a:r>
              <a:rPr lang="en-US" sz="2800" dirty="0">
                <a:latin typeface="+mn-lt"/>
              </a:rPr>
              <a:t>Sentiment Analysis has become an important task for understanding public opinion and attitudes towards various topics. </a:t>
            </a:r>
          </a:p>
          <a:p>
            <a:pPr algn="just"/>
            <a:endParaRPr lang="en-US" sz="2800" dirty="0">
              <a:latin typeface="+mn-lt"/>
            </a:endParaRPr>
          </a:p>
          <a:p>
            <a:pPr marL="285750" indent="-285750" algn="just">
              <a:buFont typeface="Wingdings" panose="05000000000000000000" pitchFamily="2" charset="2"/>
              <a:buChar char="§"/>
            </a:pPr>
            <a:r>
              <a:rPr lang="en-US" sz="2800" dirty="0">
                <a:latin typeface="+mn-lt"/>
              </a:rPr>
              <a:t>Analyzing  the  public  sentiment  is  important  for  many applications  such as firms  trying to find out  the  response  of  their  products  in the  market, predicting  political elections  and predicting  socioeconomic  phenomena  like  stock exchange.</a:t>
            </a:r>
          </a:p>
          <a:p>
            <a:pPr algn="just"/>
            <a:r>
              <a:rPr lang="en-US" sz="2800" dirty="0">
                <a:latin typeface="+mn-lt"/>
              </a:rPr>
              <a:t>  </a:t>
            </a:r>
          </a:p>
          <a:p>
            <a:pPr marL="285750" indent="-285750" algn="just">
              <a:buFont typeface="Wingdings" panose="05000000000000000000" pitchFamily="2" charset="2"/>
              <a:buChar char="§"/>
            </a:pPr>
            <a:r>
              <a:rPr lang="en-US" sz="2800" dirty="0">
                <a:latin typeface="+mn-lt"/>
              </a:rPr>
              <a:t>The aim  of this  project  is  to  develop  a  functional classifier  for accurate  and  automatic  sentiment classification  of  an unknown tweet  stream.</a:t>
            </a:r>
          </a:p>
          <a:p>
            <a:pPr marL="0" marR="0" lvl="0" indent="0" algn="l" rtl="0">
              <a:spcBef>
                <a:spcPts val="0"/>
              </a:spcBef>
              <a:spcAft>
                <a:spcPts val="0"/>
              </a:spcAft>
              <a:buNone/>
            </a:pPr>
            <a:endParaRPr lang="en-US" sz="3600"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6145280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18"/>
          <p:cNvSpPr txBox="1">
            <a:spLocks noGrp="1"/>
          </p:cNvSpPr>
          <p:nvPr>
            <p:ph type="sldNum" idx="12"/>
          </p:nvPr>
        </p:nvSpPr>
        <p:spPr>
          <a:xfrm>
            <a:off x="13426034" y="9911198"/>
            <a:ext cx="4277320" cy="5693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3200">
                <a:solidFill>
                  <a:schemeClr val="lt1"/>
                </a:solidFill>
              </a:rPr>
              <a:t>5</a:t>
            </a:fld>
            <a:endParaRPr sz="3200">
              <a:solidFill>
                <a:schemeClr val="lt1"/>
              </a:solidFill>
            </a:endParaRPr>
          </a:p>
        </p:txBody>
      </p:sp>
      <p:grpSp>
        <p:nvGrpSpPr>
          <p:cNvPr id="187" name="Google Shape;187;p18"/>
          <p:cNvGrpSpPr/>
          <p:nvPr/>
        </p:nvGrpSpPr>
        <p:grpSpPr>
          <a:xfrm>
            <a:off x="-2" y="9568581"/>
            <a:ext cx="19010314" cy="1112119"/>
            <a:chOff x="-2" y="9568581"/>
            <a:chExt cx="19010314" cy="1112119"/>
          </a:xfrm>
        </p:grpSpPr>
        <p:grpSp>
          <p:nvGrpSpPr>
            <p:cNvPr id="188" name="Google Shape;188;p18"/>
            <p:cNvGrpSpPr/>
            <p:nvPr/>
          </p:nvGrpSpPr>
          <p:grpSpPr>
            <a:xfrm>
              <a:off x="-2" y="9568581"/>
              <a:ext cx="19010314" cy="1112119"/>
              <a:chOff x="-324645" y="2222500"/>
              <a:chExt cx="22261686" cy="1302327"/>
            </a:xfrm>
          </p:grpSpPr>
          <p:sp>
            <p:nvSpPr>
              <p:cNvPr id="189" name="Google Shape;189;p18"/>
              <p:cNvSpPr/>
              <p:nvPr/>
            </p:nvSpPr>
            <p:spPr>
              <a:xfrm>
                <a:off x="-324645" y="2222500"/>
                <a:ext cx="17644827" cy="1302327"/>
              </a:xfrm>
              <a:custGeom>
                <a:avLst/>
                <a:gdLst/>
                <a:ahLst/>
                <a:cxnLst/>
                <a:rect l="l" t="t" r="r" b="b"/>
                <a:pathLst>
                  <a:path w="1892300" h="440055" extrusionOk="0">
                    <a:moveTo>
                      <a:pt x="0" y="439737"/>
                    </a:moveTo>
                    <a:lnTo>
                      <a:pt x="1892300" y="439737"/>
                    </a:lnTo>
                    <a:lnTo>
                      <a:pt x="1892300" y="0"/>
                    </a:lnTo>
                    <a:lnTo>
                      <a:pt x="0" y="0"/>
                    </a:lnTo>
                    <a:lnTo>
                      <a:pt x="0" y="439737"/>
                    </a:lnTo>
                    <a:close/>
                  </a:path>
                </a:pathLst>
              </a:custGeom>
              <a:solidFill>
                <a:srgbClr val="FFF2C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0" name="Google Shape;190;p18"/>
              <p:cNvSpPr/>
              <p:nvPr/>
            </p:nvSpPr>
            <p:spPr>
              <a:xfrm>
                <a:off x="20621789" y="2222500"/>
                <a:ext cx="1315252" cy="1302327"/>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F8200"/>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91" name="Google Shape;191;p18"/>
            <p:cNvSpPr/>
            <p:nvPr/>
          </p:nvSpPr>
          <p:spPr>
            <a:xfrm>
              <a:off x="15067756" y="9568581"/>
              <a:ext cx="2819400" cy="1112119"/>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EE599"/>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92" name="Google Shape;192;p18"/>
          <p:cNvSpPr txBox="1"/>
          <p:nvPr/>
        </p:nvSpPr>
        <p:spPr>
          <a:xfrm>
            <a:off x="665956" y="9771598"/>
            <a:ext cx="11277600" cy="70788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000" dirty="0">
                <a:solidFill>
                  <a:schemeClr val="dk1"/>
                </a:solidFill>
                <a:latin typeface="Times New Roman"/>
                <a:ea typeface="Times New Roman"/>
                <a:cs typeface="Times New Roman"/>
                <a:sym typeface="Times New Roman"/>
              </a:rPr>
              <a:t>Twitter Sentiment Analysis</a:t>
            </a:r>
            <a:endParaRPr dirty="0"/>
          </a:p>
        </p:txBody>
      </p:sp>
      <p:sp>
        <p:nvSpPr>
          <p:cNvPr id="194" name="Google Shape;194;p18"/>
          <p:cNvSpPr txBox="1"/>
          <p:nvPr/>
        </p:nvSpPr>
        <p:spPr>
          <a:xfrm>
            <a:off x="18115756" y="9911199"/>
            <a:ext cx="575041" cy="388502"/>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3200">
                <a:solidFill>
                  <a:schemeClr val="lt1"/>
                </a:solidFill>
                <a:latin typeface="Calibri"/>
                <a:ea typeface="Calibri"/>
                <a:cs typeface="Calibri"/>
                <a:sym typeface="Calibri"/>
              </a:rPr>
              <a:t>5</a:t>
            </a:fld>
            <a:endParaRPr sz="1870">
              <a:solidFill>
                <a:schemeClr val="lt1"/>
              </a:solidFill>
              <a:latin typeface="Calibri"/>
              <a:ea typeface="Calibri"/>
              <a:cs typeface="Calibri"/>
              <a:sym typeface="Calibri"/>
            </a:endParaRPr>
          </a:p>
        </p:txBody>
      </p:sp>
      <p:grpSp>
        <p:nvGrpSpPr>
          <p:cNvPr id="195" name="Google Shape;195;p18"/>
          <p:cNvGrpSpPr/>
          <p:nvPr/>
        </p:nvGrpSpPr>
        <p:grpSpPr>
          <a:xfrm>
            <a:off x="-3939" y="1124819"/>
            <a:ext cx="15071695" cy="827992"/>
            <a:chOff x="-16184" y="8640158"/>
            <a:chExt cx="4045716" cy="439420"/>
          </a:xfrm>
        </p:grpSpPr>
        <p:sp>
          <p:nvSpPr>
            <p:cNvPr id="196" name="Google Shape;196;p18"/>
            <p:cNvSpPr/>
            <p:nvPr/>
          </p:nvSpPr>
          <p:spPr>
            <a:xfrm>
              <a:off x="-16184" y="8640158"/>
              <a:ext cx="3923363" cy="439420"/>
            </a:xfrm>
            <a:custGeom>
              <a:avLst/>
              <a:gdLst/>
              <a:ahLst/>
              <a:cxnLst/>
              <a:rect l="l" t="t" r="r" b="b"/>
              <a:pathLst>
                <a:path w="3844925" h="439420" extrusionOk="0">
                  <a:moveTo>
                    <a:pt x="0" y="439204"/>
                  </a:moveTo>
                  <a:lnTo>
                    <a:pt x="3844798" y="439204"/>
                  </a:lnTo>
                  <a:lnTo>
                    <a:pt x="3844798" y="0"/>
                  </a:lnTo>
                  <a:lnTo>
                    <a:pt x="0" y="0"/>
                  </a:lnTo>
                  <a:lnTo>
                    <a:pt x="0" y="439204"/>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457200" marR="0" lvl="1" indent="0" algn="ctr" rtl="0">
                <a:spcBef>
                  <a:spcPts val="0"/>
                </a:spcBef>
                <a:spcAft>
                  <a:spcPts val="0"/>
                </a:spcAft>
                <a:buNone/>
              </a:pPr>
              <a:r>
                <a:rPr lang="en-US" sz="5400" dirty="0">
                  <a:solidFill>
                    <a:schemeClr val="lt1"/>
                  </a:solidFill>
                  <a:latin typeface="Calibri"/>
                  <a:ea typeface="Calibri"/>
                  <a:cs typeface="Calibri"/>
                  <a:sym typeface="Calibri"/>
                </a:rPr>
                <a:t>OBJECTIVE</a:t>
              </a:r>
              <a:endParaRPr dirty="0"/>
            </a:p>
            <a:p>
              <a:pPr marL="457200" marR="0" lvl="1" indent="0" algn="ctr" rtl="0">
                <a:spcBef>
                  <a:spcPts val="0"/>
                </a:spcBef>
                <a:spcAft>
                  <a:spcPts val="0"/>
                </a:spcAft>
                <a:buNone/>
              </a:pPr>
              <a:endParaRPr sz="5400" b="0" i="0" u="none" strike="noStrike" cap="none" dirty="0">
                <a:solidFill>
                  <a:schemeClr val="lt1"/>
                </a:solidFill>
                <a:latin typeface="Calibri"/>
                <a:ea typeface="Calibri"/>
                <a:cs typeface="Calibri"/>
                <a:sym typeface="Calibri"/>
              </a:endParaRPr>
            </a:p>
            <a:p>
              <a:pPr marL="457200" marR="0" lvl="1" indent="0" algn="ctr" rtl="0">
                <a:spcBef>
                  <a:spcPts val="0"/>
                </a:spcBef>
                <a:spcAft>
                  <a:spcPts val="0"/>
                </a:spcAft>
                <a:buNone/>
              </a:pPr>
              <a:endParaRPr sz="2000" b="0" i="0" u="none" strike="noStrike" cap="none" dirty="0">
                <a:solidFill>
                  <a:schemeClr val="lt1"/>
                </a:solidFill>
                <a:latin typeface="Calibri"/>
                <a:ea typeface="Calibri"/>
                <a:cs typeface="Calibri"/>
                <a:sym typeface="Calibri"/>
              </a:endParaRPr>
            </a:p>
          </p:txBody>
        </p:sp>
        <p:sp>
          <p:nvSpPr>
            <p:cNvPr id="197" name="Google Shape;197;p18"/>
            <p:cNvSpPr/>
            <p:nvPr/>
          </p:nvSpPr>
          <p:spPr>
            <a:xfrm>
              <a:off x="3800173" y="8640158"/>
              <a:ext cx="229359" cy="439420"/>
            </a:xfrm>
            <a:custGeom>
              <a:avLst/>
              <a:gdLst/>
              <a:ahLst/>
              <a:cxnLst/>
              <a:rect l="l" t="t" r="r" b="b"/>
              <a:pathLst>
                <a:path w="439420" h="439420" extrusionOk="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98" name="Google Shape;198;p18"/>
          <p:cNvSpPr txBox="1"/>
          <p:nvPr/>
        </p:nvSpPr>
        <p:spPr>
          <a:xfrm>
            <a:off x="1507958" y="3469283"/>
            <a:ext cx="15961896" cy="3539390"/>
          </a:xfrm>
          <a:prstGeom prst="rect">
            <a:avLst/>
          </a:prstGeom>
          <a:noFill/>
          <a:ln>
            <a:noFill/>
          </a:ln>
        </p:spPr>
        <p:txBody>
          <a:bodyPr spcFirstLastPara="1" wrap="square" lIns="91425" tIns="45700" rIns="91425" bIns="45700" anchor="t" anchorCtr="0">
            <a:spAutoFit/>
          </a:bodyPr>
          <a:lstStyle/>
          <a:p>
            <a:pPr marL="457200" indent="-457200" algn="just">
              <a:buClr>
                <a:schemeClr val="dk1"/>
              </a:buClr>
              <a:buSzPts val="3600"/>
              <a:buFont typeface="Wingdings" panose="05000000000000000000" pitchFamily="2" charset="2"/>
              <a:buChar char="§"/>
            </a:pPr>
            <a:r>
              <a:rPr lang="en-US" sz="2800" b="0" i="0" dirty="0">
                <a:solidFill>
                  <a:schemeClr val="tx1"/>
                </a:solidFill>
                <a:effectLst/>
                <a:latin typeface="+mn-lt"/>
              </a:rPr>
              <a:t>To develop a </a:t>
            </a:r>
            <a:r>
              <a:rPr lang="en-US" sz="2800" dirty="0">
                <a:solidFill>
                  <a:schemeClr val="tx1"/>
                </a:solidFill>
                <a:latin typeface="+mn-lt"/>
              </a:rPr>
              <a:t>tool which is called an “Emotion recognizer” which </a:t>
            </a:r>
            <a:r>
              <a:rPr lang="en-US" sz="2800" b="0" i="0" dirty="0">
                <a:solidFill>
                  <a:schemeClr val="tx1"/>
                </a:solidFill>
                <a:effectLst/>
                <a:latin typeface="+mn-lt"/>
              </a:rPr>
              <a:t>determines the emotional tone behind a series of words with no attachment to a specific target.</a:t>
            </a:r>
          </a:p>
          <a:p>
            <a:pPr algn="just">
              <a:buClr>
                <a:schemeClr val="dk1"/>
              </a:buClr>
              <a:buSzPts val="3600"/>
            </a:pPr>
            <a:endParaRPr lang="en-US" sz="2800" dirty="0">
              <a:solidFill>
                <a:schemeClr val="tx1"/>
              </a:solidFill>
              <a:latin typeface="+mn-lt"/>
            </a:endParaRPr>
          </a:p>
          <a:p>
            <a:pPr marL="457200" indent="-457200" algn="just">
              <a:buClr>
                <a:schemeClr val="dk1"/>
              </a:buClr>
              <a:buSzPts val="3600"/>
              <a:buFont typeface="Wingdings" panose="05000000000000000000" pitchFamily="2" charset="2"/>
              <a:buChar char="§"/>
            </a:pPr>
            <a:r>
              <a:rPr lang="en-US" sz="2800" dirty="0">
                <a:latin typeface="+mn-lt"/>
              </a:rPr>
              <a:t>To learn, develop and create an automated technique that extracts meaningful customer information related to their attitudes, emotions, and opinions.</a:t>
            </a:r>
          </a:p>
          <a:p>
            <a:pPr algn="just">
              <a:buClr>
                <a:schemeClr val="dk1"/>
              </a:buClr>
              <a:buSzPts val="3600"/>
            </a:pPr>
            <a:endParaRPr lang="en-US" sz="2800" dirty="0">
              <a:latin typeface="+mn-lt"/>
            </a:endParaRPr>
          </a:p>
          <a:p>
            <a:pPr marL="457200" indent="-457200" algn="just">
              <a:buClr>
                <a:schemeClr val="dk1"/>
              </a:buClr>
              <a:buSzPts val="3600"/>
              <a:buFont typeface="Wingdings" panose="05000000000000000000" pitchFamily="2" charset="2"/>
              <a:buChar char="§"/>
            </a:pPr>
            <a:r>
              <a:rPr lang="en-US" sz="2800" dirty="0">
                <a:solidFill>
                  <a:schemeClr val="tx1"/>
                </a:solidFill>
                <a:latin typeface="+mn-lt"/>
              </a:rPr>
              <a:t>To compare different algorithms for solving a specific problem, evaluate their accuracies, and identify the best approach for achieving optimal results.</a:t>
            </a: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16"/>
          <p:cNvSpPr txBox="1">
            <a:spLocks noGrp="1"/>
          </p:cNvSpPr>
          <p:nvPr>
            <p:ph type="sldNum" idx="12"/>
          </p:nvPr>
        </p:nvSpPr>
        <p:spPr>
          <a:xfrm>
            <a:off x="13426034" y="9911198"/>
            <a:ext cx="4277320" cy="5693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3200">
                <a:solidFill>
                  <a:schemeClr val="lt1"/>
                </a:solidFill>
              </a:rPr>
              <a:t>6</a:t>
            </a:fld>
            <a:endParaRPr sz="3200">
              <a:solidFill>
                <a:schemeClr val="lt1"/>
              </a:solidFill>
            </a:endParaRPr>
          </a:p>
        </p:txBody>
      </p:sp>
      <p:grpSp>
        <p:nvGrpSpPr>
          <p:cNvPr id="151" name="Google Shape;151;p16"/>
          <p:cNvGrpSpPr/>
          <p:nvPr/>
        </p:nvGrpSpPr>
        <p:grpSpPr>
          <a:xfrm>
            <a:off x="-2" y="9568581"/>
            <a:ext cx="19010314" cy="1112119"/>
            <a:chOff x="-2" y="9568581"/>
            <a:chExt cx="19010314" cy="1112119"/>
          </a:xfrm>
        </p:grpSpPr>
        <p:grpSp>
          <p:nvGrpSpPr>
            <p:cNvPr id="152" name="Google Shape;152;p16"/>
            <p:cNvGrpSpPr/>
            <p:nvPr/>
          </p:nvGrpSpPr>
          <p:grpSpPr>
            <a:xfrm>
              <a:off x="-2" y="9568581"/>
              <a:ext cx="19010314" cy="1112119"/>
              <a:chOff x="-324645" y="2222500"/>
              <a:chExt cx="22261686" cy="1302327"/>
            </a:xfrm>
          </p:grpSpPr>
          <p:sp>
            <p:nvSpPr>
              <p:cNvPr id="153" name="Google Shape;153;p16"/>
              <p:cNvSpPr/>
              <p:nvPr/>
            </p:nvSpPr>
            <p:spPr>
              <a:xfrm>
                <a:off x="-324645" y="2222500"/>
                <a:ext cx="17644827" cy="1302327"/>
              </a:xfrm>
              <a:custGeom>
                <a:avLst/>
                <a:gdLst/>
                <a:ahLst/>
                <a:cxnLst/>
                <a:rect l="l" t="t" r="r" b="b"/>
                <a:pathLst>
                  <a:path w="1892300" h="440055" extrusionOk="0">
                    <a:moveTo>
                      <a:pt x="0" y="439737"/>
                    </a:moveTo>
                    <a:lnTo>
                      <a:pt x="1892300" y="439737"/>
                    </a:lnTo>
                    <a:lnTo>
                      <a:pt x="1892300" y="0"/>
                    </a:lnTo>
                    <a:lnTo>
                      <a:pt x="0" y="0"/>
                    </a:lnTo>
                    <a:lnTo>
                      <a:pt x="0" y="439737"/>
                    </a:lnTo>
                    <a:close/>
                  </a:path>
                </a:pathLst>
              </a:custGeom>
              <a:solidFill>
                <a:srgbClr val="FFF2C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4" name="Google Shape;154;p16"/>
              <p:cNvSpPr/>
              <p:nvPr/>
            </p:nvSpPr>
            <p:spPr>
              <a:xfrm>
                <a:off x="20621789" y="2222500"/>
                <a:ext cx="1315252" cy="1302327"/>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F8200"/>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55" name="Google Shape;155;p16"/>
            <p:cNvSpPr/>
            <p:nvPr/>
          </p:nvSpPr>
          <p:spPr>
            <a:xfrm>
              <a:off x="15067756" y="9568581"/>
              <a:ext cx="2819400" cy="1112119"/>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EE599"/>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56" name="Google Shape;156;p16"/>
          <p:cNvSpPr txBox="1"/>
          <p:nvPr/>
        </p:nvSpPr>
        <p:spPr>
          <a:xfrm>
            <a:off x="665956" y="9771598"/>
            <a:ext cx="11277600" cy="70788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000" dirty="0">
                <a:solidFill>
                  <a:schemeClr val="dk1"/>
                </a:solidFill>
                <a:latin typeface="Times New Roman"/>
                <a:ea typeface="Times New Roman"/>
                <a:cs typeface="Times New Roman"/>
                <a:sym typeface="Times New Roman"/>
              </a:rPr>
              <a:t>Twitter Sentiment Analysis</a:t>
            </a:r>
            <a:endParaRPr lang="en-US" dirty="0"/>
          </a:p>
        </p:txBody>
      </p:sp>
      <p:sp>
        <p:nvSpPr>
          <p:cNvPr id="158" name="Google Shape;158;p16"/>
          <p:cNvSpPr txBox="1"/>
          <p:nvPr/>
        </p:nvSpPr>
        <p:spPr>
          <a:xfrm>
            <a:off x="18115756" y="9911199"/>
            <a:ext cx="575041" cy="388502"/>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3200">
                <a:solidFill>
                  <a:schemeClr val="lt1"/>
                </a:solidFill>
                <a:latin typeface="Calibri"/>
                <a:ea typeface="Calibri"/>
                <a:cs typeface="Calibri"/>
                <a:sym typeface="Calibri"/>
              </a:rPr>
              <a:t>6</a:t>
            </a:fld>
            <a:endParaRPr sz="1870">
              <a:solidFill>
                <a:schemeClr val="lt1"/>
              </a:solidFill>
              <a:latin typeface="Calibri"/>
              <a:ea typeface="Calibri"/>
              <a:cs typeface="Calibri"/>
              <a:sym typeface="Calibri"/>
            </a:endParaRPr>
          </a:p>
        </p:txBody>
      </p:sp>
      <p:grpSp>
        <p:nvGrpSpPr>
          <p:cNvPr id="159" name="Google Shape;159;p16"/>
          <p:cNvGrpSpPr/>
          <p:nvPr/>
        </p:nvGrpSpPr>
        <p:grpSpPr>
          <a:xfrm>
            <a:off x="-1" y="666238"/>
            <a:ext cx="15067757" cy="827992"/>
            <a:chOff x="-15127" y="8640158"/>
            <a:chExt cx="4044659" cy="439420"/>
          </a:xfrm>
        </p:grpSpPr>
        <p:sp>
          <p:nvSpPr>
            <p:cNvPr id="160" name="Google Shape;160;p16"/>
            <p:cNvSpPr/>
            <p:nvPr/>
          </p:nvSpPr>
          <p:spPr>
            <a:xfrm>
              <a:off x="-15127" y="8640158"/>
              <a:ext cx="3923363" cy="439420"/>
            </a:xfrm>
            <a:custGeom>
              <a:avLst/>
              <a:gdLst/>
              <a:ahLst/>
              <a:cxnLst/>
              <a:rect l="l" t="t" r="r" b="b"/>
              <a:pathLst>
                <a:path w="3844925" h="439420" extrusionOk="0">
                  <a:moveTo>
                    <a:pt x="0" y="439204"/>
                  </a:moveTo>
                  <a:lnTo>
                    <a:pt x="3844798" y="439204"/>
                  </a:lnTo>
                  <a:lnTo>
                    <a:pt x="3844798" y="0"/>
                  </a:lnTo>
                  <a:lnTo>
                    <a:pt x="0" y="0"/>
                  </a:lnTo>
                  <a:lnTo>
                    <a:pt x="0" y="439204"/>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457200" marR="0" lvl="1" indent="0" algn="ctr" rtl="0">
                <a:spcBef>
                  <a:spcPts val="0"/>
                </a:spcBef>
                <a:spcAft>
                  <a:spcPts val="0"/>
                </a:spcAft>
                <a:buNone/>
              </a:pPr>
              <a:r>
                <a:rPr lang="en-US" sz="5400" b="0" i="0" u="none" strike="noStrike" cap="none" dirty="0">
                  <a:solidFill>
                    <a:schemeClr val="lt1"/>
                  </a:solidFill>
                  <a:latin typeface="Calibri"/>
                  <a:ea typeface="Calibri"/>
                  <a:cs typeface="Calibri"/>
                  <a:sym typeface="Calibri"/>
                </a:rPr>
                <a:t>DOMAIN, TOOLS, LANGUAGE &amp; TECHNOLOGY</a:t>
              </a:r>
              <a:endParaRPr lang="en-US" sz="2000" b="0" i="0" u="none" strike="noStrike" cap="none" dirty="0">
                <a:solidFill>
                  <a:schemeClr val="lt1"/>
                </a:solidFill>
                <a:latin typeface="Calibri"/>
                <a:ea typeface="Calibri"/>
                <a:cs typeface="Calibri"/>
                <a:sym typeface="Calibri"/>
              </a:endParaRPr>
            </a:p>
          </p:txBody>
        </p:sp>
        <p:sp>
          <p:nvSpPr>
            <p:cNvPr id="161" name="Google Shape;161;p16"/>
            <p:cNvSpPr/>
            <p:nvPr/>
          </p:nvSpPr>
          <p:spPr>
            <a:xfrm>
              <a:off x="3800173" y="8640158"/>
              <a:ext cx="229359" cy="439420"/>
            </a:xfrm>
            <a:custGeom>
              <a:avLst/>
              <a:gdLst/>
              <a:ahLst/>
              <a:cxnLst/>
              <a:rect l="l" t="t" r="r" b="b"/>
              <a:pathLst>
                <a:path w="439420" h="439420" extrusionOk="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2" name="TextBox 1">
            <a:extLst>
              <a:ext uri="{FF2B5EF4-FFF2-40B4-BE49-F238E27FC236}">
                <a16:creationId xmlns:a16="http://schemas.microsoft.com/office/drawing/2014/main" id="{88DE2CB2-E8A7-F6A4-F031-E44C485C24B5}"/>
              </a:ext>
            </a:extLst>
          </p:cNvPr>
          <p:cNvSpPr txBox="1"/>
          <p:nvPr/>
        </p:nvSpPr>
        <p:spPr>
          <a:xfrm>
            <a:off x="1512228" y="2147534"/>
            <a:ext cx="15985855" cy="8433078"/>
          </a:xfrm>
          <a:prstGeom prst="rect">
            <a:avLst/>
          </a:prstGeom>
          <a:noFill/>
        </p:spPr>
        <p:txBody>
          <a:bodyPr wrap="square" numCol="1" rtlCol="0">
            <a:spAutoFit/>
          </a:bodyPr>
          <a:lstStyle/>
          <a:p>
            <a:pPr algn="just"/>
            <a:r>
              <a:rPr lang="en-IN" sz="2800" b="1" dirty="0">
                <a:latin typeface="+mn-lt"/>
              </a:rPr>
              <a:t>DOMAIN</a:t>
            </a:r>
            <a:r>
              <a:rPr lang="en-IN" sz="2800" dirty="0">
                <a:latin typeface="+mn-lt"/>
              </a:rPr>
              <a:t>                                                                               </a:t>
            </a:r>
          </a:p>
          <a:p>
            <a:pPr marL="457200" lvl="1" indent="-457200" algn="just">
              <a:buSzPct val="103000"/>
              <a:buFont typeface="Arial" panose="020B0604020202020204" pitchFamily="34" charset="0"/>
              <a:buChar char="•"/>
            </a:pPr>
            <a:r>
              <a:rPr lang="en-IN" sz="2800" dirty="0">
                <a:latin typeface="+mn-lt"/>
              </a:rPr>
              <a:t>Machine Learning</a:t>
            </a:r>
          </a:p>
          <a:p>
            <a:pPr marL="457200" lvl="1" indent="-457200" algn="just">
              <a:buSzPct val="103000"/>
              <a:buFont typeface="Arial" panose="020B0604020202020204" pitchFamily="34" charset="0"/>
              <a:buChar char="•"/>
            </a:pPr>
            <a:r>
              <a:rPr lang="en-IN" sz="2800" dirty="0">
                <a:latin typeface="+mn-lt"/>
              </a:rPr>
              <a:t>Data Science</a:t>
            </a:r>
          </a:p>
          <a:p>
            <a:pPr lvl="1" algn="just"/>
            <a:endParaRPr lang="en-IN" sz="2800" dirty="0">
              <a:latin typeface="+mn-lt"/>
            </a:endParaRPr>
          </a:p>
          <a:p>
            <a:pPr lvl="1" algn="just"/>
            <a:r>
              <a:rPr lang="en-IN" sz="2800" b="1" dirty="0">
                <a:latin typeface="+mn-lt"/>
              </a:rPr>
              <a:t>TECHNOLOGY</a:t>
            </a:r>
          </a:p>
          <a:p>
            <a:pPr lvl="1" algn="just"/>
            <a:r>
              <a:rPr lang="en-IN" sz="2800" dirty="0">
                <a:latin typeface="+mn-lt"/>
              </a:rPr>
              <a:t>Machine Learning’s Natural Language Processing(NLP) classification algorithms are used.</a:t>
            </a:r>
          </a:p>
          <a:p>
            <a:pPr marL="457200" lvl="1" indent="-457200" algn="just">
              <a:buFont typeface="Wingdings" panose="05000000000000000000" pitchFamily="2" charset="2"/>
              <a:buChar char="§"/>
            </a:pPr>
            <a:r>
              <a:rPr lang="en-IN" sz="2800" dirty="0">
                <a:latin typeface="+mn-lt"/>
              </a:rPr>
              <a:t>Logistic Regression</a:t>
            </a:r>
          </a:p>
          <a:p>
            <a:pPr marL="457200" lvl="1" indent="-457200" algn="just">
              <a:buFont typeface="Wingdings" panose="05000000000000000000" pitchFamily="2" charset="2"/>
              <a:buChar char="§"/>
            </a:pPr>
            <a:r>
              <a:rPr lang="en-IN" sz="2800" dirty="0">
                <a:latin typeface="+mn-lt"/>
              </a:rPr>
              <a:t>SVM</a:t>
            </a:r>
          </a:p>
          <a:p>
            <a:pPr marL="457200" lvl="1" indent="-457200" algn="just">
              <a:buFont typeface="Wingdings" panose="05000000000000000000" pitchFamily="2" charset="2"/>
              <a:buChar char="§"/>
            </a:pPr>
            <a:r>
              <a:rPr lang="en-IN" sz="2800" dirty="0">
                <a:latin typeface="+mn-lt"/>
              </a:rPr>
              <a:t>Naïve Bayes</a:t>
            </a:r>
          </a:p>
          <a:p>
            <a:pPr marL="457200" lvl="1" indent="-457200" algn="just">
              <a:buFont typeface="Wingdings" panose="05000000000000000000" pitchFamily="2" charset="2"/>
              <a:buChar char="§"/>
            </a:pPr>
            <a:r>
              <a:rPr lang="en-IN" sz="2800" dirty="0">
                <a:latin typeface="+mn-lt"/>
              </a:rPr>
              <a:t>Random Forest</a:t>
            </a:r>
          </a:p>
          <a:p>
            <a:pPr marL="457200" lvl="1" indent="-457200" algn="just">
              <a:buFont typeface="Wingdings" panose="05000000000000000000" pitchFamily="2" charset="2"/>
              <a:buChar char="§"/>
            </a:pPr>
            <a:r>
              <a:rPr lang="en-IN" sz="2800" dirty="0" err="1">
                <a:latin typeface="+mn-lt"/>
              </a:rPr>
              <a:t>XGBoost</a:t>
            </a:r>
            <a:endParaRPr lang="en-IN" sz="2800" dirty="0">
              <a:latin typeface="+mn-lt"/>
            </a:endParaRPr>
          </a:p>
          <a:p>
            <a:pPr lvl="1" algn="just"/>
            <a:endParaRPr lang="en-IN" sz="2800" dirty="0">
              <a:latin typeface="+mn-lt"/>
            </a:endParaRPr>
          </a:p>
          <a:p>
            <a:pPr algn="just"/>
            <a:r>
              <a:rPr lang="en-IN" sz="2800" b="1" dirty="0">
                <a:latin typeface="+mn-lt"/>
              </a:rPr>
              <a:t>TOOLS USED                                                                                LANGUAGE</a:t>
            </a:r>
          </a:p>
          <a:p>
            <a:pPr marL="457200" lvl="1" indent="-457200" algn="just">
              <a:buFont typeface="Wingdings" panose="05000000000000000000" pitchFamily="2" charset="2"/>
              <a:buChar char="§"/>
            </a:pPr>
            <a:r>
              <a:rPr lang="en-IN" sz="2800" dirty="0" err="1">
                <a:latin typeface="+mn-lt"/>
              </a:rPr>
              <a:t>Jupyter</a:t>
            </a:r>
            <a:r>
              <a:rPr lang="en-IN" sz="2800" dirty="0">
                <a:latin typeface="+mn-lt"/>
              </a:rPr>
              <a:t> Notebook, Google Collab                                              Python</a:t>
            </a:r>
          </a:p>
          <a:p>
            <a:pPr marL="457200" lvl="1" indent="-457200" algn="just">
              <a:buFont typeface="Wingdings" panose="05000000000000000000" pitchFamily="2" charset="2"/>
              <a:buChar char="§"/>
            </a:pPr>
            <a:r>
              <a:rPr lang="en-IN" sz="2800" dirty="0">
                <a:latin typeface="+mn-lt"/>
              </a:rPr>
              <a:t>VS Code</a:t>
            </a:r>
          </a:p>
          <a:p>
            <a:pPr marL="457200" lvl="1" indent="-457200" algn="just">
              <a:buFont typeface="Wingdings" panose="05000000000000000000" pitchFamily="2" charset="2"/>
              <a:buChar char="§"/>
            </a:pPr>
            <a:r>
              <a:rPr lang="en-IN" sz="2800" dirty="0">
                <a:latin typeface="+mn-lt"/>
              </a:rPr>
              <a:t>Kaggle(for obtaining datasets)</a:t>
            </a:r>
          </a:p>
          <a:p>
            <a:pPr lvl="1" algn="just"/>
            <a:endParaRPr lang="en-IN" sz="2800" dirty="0">
              <a:latin typeface="+mn-lt"/>
            </a:endParaRPr>
          </a:p>
          <a:p>
            <a:pPr algn="just"/>
            <a:r>
              <a:rPr lang="en-US" sz="2800" dirty="0">
                <a:latin typeface="+mn-lt"/>
              </a:rPr>
              <a:t>       </a:t>
            </a:r>
            <a:br>
              <a:rPr lang="en-IN" sz="2400" dirty="0">
                <a:latin typeface="+mn-lt"/>
              </a:rPr>
            </a:br>
            <a:r>
              <a:rPr lang="en-IN" sz="2400" dirty="0">
                <a:latin typeface="+mn-lt"/>
              </a:rPr>
              <a:t>     </a:t>
            </a:r>
          </a:p>
          <a:p>
            <a:pPr marL="342900" lvl="1" indent="-342900">
              <a:buFont typeface="Courier New" panose="02070309020205020404" pitchFamily="49" charset="0"/>
              <a:buChar char="o"/>
            </a:pP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19"/>
          <p:cNvSpPr txBox="1">
            <a:spLocks noGrp="1"/>
          </p:cNvSpPr>
          <p:nvPr>
            <p:ph type="sldNum" idx="12"/>
          </p:nvPr>
        </p:nvSpPr>
        <p:spPr>
          <a:xfrm>
            <a:off x="13426034" y="9911198"/>
            <a:ext cx="4277320" cy="5693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3200">
                <a:solidFill>
                  <a:schemeClr val="lt1"/>
                </a:solidFill>
              </a:rPr>
              <a:t>7</a:t>
            </a:fld>
            <a:endParaRPr sz="3200">
              <a:solidFill>
                <a:schemeClr val="lt1"/>
              </a:solidFill>
            </a:endParaRPr>
          </a:p>
        </p:txBody>
      </p:sp>
      <p:grpSp>
        <p:nvGrpSpPr>
          <p:cNvPr id="204" name="Google Shape;204;p19"/>
          <p:cNvGrpSpPr/>
          <p:nvPr/>
        </p:nvGrpSpPr>
        <p:grpSpPr>
          <a:xfrm>
            <a:off x="-2" y="9568581"/>
            <a:ext cx="19010314" cy="1112119"/>
            <a:chOff x="-2" y="9568581"/>
            <a:chExt cx="19010314" cy="1112119"/>
          </a:xfrm>
        </p:grpSpPr>
        <p:grpSp>
          <p:nvGrpSpPr>
            <p:cNvPr id="205" name="Google Shape;205;p19"/>
            <p:cNvGrpSpPr/>
            <p:nvPr/>
          </p:nvGrpSpPr>
          <p:grpSpPr>
            <a:xfrm>
              <a:off x="-2" y="9568581"/>
              <a:ext cx="19010314" cy="1112119"/>
              <a:chOff x="-324645" y="2222500"/>
              <a:chExt cx="22261686" cy="1302327"/>
            </a:xfrm>
          </p:grpSpPr>
          <p:sp>
            <p:nvSpPr>
              <p:cNvPr id="206" name="Google Shape;206;p19"/>
              <p:cNvSpPr/>
              <p:nvPr/>
            </p:nvSpPr>
            <p:spPr>
              <a:xfrm>
                <a:off x="-324645" y="2222500"/>
                <a:ext cx="17644827" cy="1302327"/>
              </a:xfrm>
              <a:custGeom>
                <a:avLst/>
                <a:gdLst/>
                <a:ahLst/>
                <a:cxnLst/>
                <a:rect l="l" t="t" r="r" b="b"/>
                <a:pathLst>
                  <a:path w="1892300" h="440055" extrusionOk="0">
                    <a:moveTo>
                      <a:pt x="0" y="439737"/>
                    </a:moveTo>
                    <a:lnTo>
                      <a:pt x="1892300" y="439737"/>
                    </a:lnTo>
                    <a:lnTo>
                      <a:pt x="1892300" y="0"/>
                    </a:lnTo>
                    <a:lnTo>
                      <a:pt x="0" y="0"/>
                    </a:lnTo>
                    <a:lnTo>
                      <a:pt x="0" y="439737"/>
                    </a:lnTo>
                    <a:close/>
                  </a:path>
                </a:pathLst>
              </a:custGeom>
              <a:solidFill>
                <a:srgbClr val="FFF2C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7" name="Google Shape;207;p19"/>
              <p:cNvSpPr/>
              <p:nvPr/>
            </p:nvSpPr>
            <p:spPr>
              <a:xfrm>
                <a:off x="20621789" y="2222500"/>
                <a:ext cx="1315252" cy="1302327"/>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F8200"/>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grpSp>
        <p:sp>
          <p:nvSpPr>
            <p:cNvPr id="208" name="Google Shape;208;p19"/>
            <p:cNvSpPr/>
            <p:nvPr/>
          </p:nvSpPr>
          <p:spPr>
            <a:xfrm>
              <a:off x="15067756" y="9568581"/>
              <a:ext cx="2819400" cy="1112119"/>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EE599"/>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209" name="Google Shape;209;p19"/>
          <p:cNvSpPr txBox="1"/>
          <p:nvPr/>
        </p:nvSpPr>
        <p:spPr>
          <a:xfrm>
            <a:off x="665956" y="9771598"/>
            <a:ext cx="11277600" cy="70788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000" dirty="0">
                <a:solidFill>
                  <a:schemeClr val="dk1"/>
                </a:solidFill>
                <a:latin typeface="Times New Roman"/>
                <a:ea typeface="Times New Roman"/>
                <a:cs typeface="Times New Roman"/>
                <a:sym typeface="Times New Roman"/>
              </a:rPr>
              <a:t>Twitter Sentiment Analysis</a:t>
            </a:r>
            <a:endParaRPr dirty="0"/>
          </a:p>
        </p:txBody>
      </p:sp>
      <p:sp>
        <p:nvSpPr>
          <p:cNvPr id="211" name="Google Shape;211;p19"/>
          <p:cNvSpPr txBox="1"/>
          <p:nvPr/>
        </p:nvSpPr>
        <p:spPr>
          <a:xfrm>
            <a:off x="18070958" y="9911199"/>
            <a:ext cx="619839" cy="371790"/>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3200">
                <a:solidFill>
                  <a:schemeClr val="lt1"/>
                </a:solidFill>
                <a:latin typeface="Calibri"/>
                <a:ea typeface="Calibri"/>
                <a:cs typeface="Calibri"/>
                <a:sym typeface="Calibri"/>
              </a:rPr>
              <a:t>7</a:t>
            </a:fld>
            <a:endParaRPr sz="1870" dirty="0">
              <a:solidFill>
                <a:schemeClr val="lt1"/>
              </a:solidFill>
              <a:latin typeface="Calibri"/>
              <a:ea typeface="Calibri"/>
              <a:cs typeface="Calibri"/>
              <a:sym typeface="Calibri"/>
            </a:endParaRPr>
          </a:p>
        </p:txBody>
      </p:sp>
      <p:grpSp>
        <p:nvGrpSpPr>
          <p:cNvPr id="212" name="Google Shape;212;p19"/>
          <p:cNvGrpSpPr/>
          <p:nvPr/>
        </p:nvGrpSpPr>
        <p:grpSpPr>
          <a:xfrm>
            <a:off x="0" y="849156"/>
            <a:ext cx="15071695" cy="827992"/>
            <a:chOff x="-16184" y="8640158"/>
            <a:chExt cx="4045716" cy="439420"/>
          </a:xfrm>
        </p:grpSpPr>
        <p:sp>
          <p:nvSpPr>
            <p:cNvPr id="213" name="Google Shape;213;p19"/>
            <p:cNvSpPr/>
            <p:nvPr/>
          </p:nvSpPr>
          <p:spPr>
            <a:xfrm>
              <a:off x="-16184" y="8640158"/>
              <a:ext cx="3923363" cy="439420"/>
            </a:xfrm>
            <a:custGeom>
              <a:avLst/>
              <a:gdLst/>
              <a:ahLst/>
              <a:cxnLst/>
              <a:rect l="l" t="t" r="r" b="b"/>
              <a:pathLst>
                <a:path w="3844925" h="439420" extrusionOk="0">
                  <a:moveTo>
                    <a:pt x="0" y="439204"/>
                  </a:moveTo>
                  <a:lnTo>
                    <a:pt x="3844798" y="439204"/>
                  </a:lnTo>
                  <a:lnTo>
                    <a:pt x="3844798" y="0"/>
                  </a:lnTo>
                  <a:lnTo>
                    <a:pt x="0" y="0"/>
                  </a:lnTo>
                  <a:lnTo>
                    <a:pt x="0" y="439204"/>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457200" marR="0" lvl="1" indent="0" algn="ctr" rtl="0">
                <a:spcBef>
                  <a:spcPts val="0"/>
                </a:spcBef>
                <a:spcAft>
                  <a:spcPts val="0"/>
                </a:spcAft>
                <a:buNone/>
              </a:pPr>
              <a:r>
                <a:rPr lang="en-US" sz="5400" b="0" i="0" u="none" strike="noStrike" cap="none" dirty="0">
                  <a:solidFill>
                    <a:schemeClr val="lt1"/>
                  </a:solidFill>
                  <a:latin typeface="Calibri"/>
                  <a:ea typeface="Calibri"/>
                  <a:cs typeface="Calibri"/>
                  <a:sym typeface="Calibri"/>
                </a:rPr>
                <a:t>LITERATURE REVIEW</a:t>
              </a:r>
              <a:endParaRPr lang="en-US" dirty="0"/>
            </a:p>
            <a:p>
              <a:pPr marL="457200" marR="0" lvl="1" indent="0" algn="ctr" rtl="0">
                <a:spcBef>
                  <a:spcPts val="0"/>
                </a:spcBef>
                <a:spcAft>
                  <a:spcPts val="0"/>
                </a:spcAft>
                <a:buNone/>
              </a:pPr>
              <a:endParaRPr sz="5400" b="0" i="0" u="none" strike="noStrike" cap="none" dirty="0">
                <a:solidFill>
                  <a:schemeClr val="lt1"/>
                </a:solidFill>
                <a:latin typeface="Calibri"/>
                <a:ea typeface="Calibri"/>
                <a:cs typeface="Calibri"/>
                <a:sym typeface="Calibri"/>
              </a:endParaRPr>
            </a:p>
            <a:p>
              <a:pPr marL="457200" marR="0" lvl="1" indent="0" algn="ctr" rtl="0">
                <a:spcBef>
                  <a:spcPts val="0"/>
                </a:spcBef>
                <a:spcAft>
                  <a:spcPts val="0"/>
                </a:spcAft>
                <a:buNone/>
              </a:pPr>
              <a:endParaRPr sz="5400" b="0" i="0" u="none" strike="noStrike" cap="none" dirty="0">
                <a:solidFill>
                  <a:schemeClr val="lt1"/>
                </a:solidFill>
                <a:latin typeface="Calibri"/>
                <a:ea typeface="Calibri"/>
                <a:cs typeface="Calibri"/>
                <a:sym typeface="Calibri"/>
              </a:endParaRPr>
            </a:p>
            <a:p>
              <a:pPr marL="457200" marR="0" lvl="1" indent="0" algn="ctr" rtl="0">
                <a:spcBef>
                  <a:spcPts val="0"/>
                </a:spcBef>
                <a:spcAft>
                  <a:spcPts val="0"/>
                </a:spcAft>
                <a:buNone/>
              </a:pPr>
              <a:endParaRPr sz="2000" b="0" i="0" u="none" strike="noStrike" cap="none" dirty="0">
                <a:solidFill>
                  <a:schemeClr val="lt1"/>
                </a:solidFill>
                <a:latin typeface="Calibri"/>
                <a:ea typeface="Calibri"/>
                <a:cs typeface="Calibri"/>
                <a:sym typeface="Calibri"/>
              </a:endParaRPr>
            </a:p>
          </p:txBody>
        </p:sp>
        <p:sp>
          <p:nvSpPr>
            <p:cNvPr id="214" name="Google Shape;214;p19"/>
            <p:cNvSpPr/>
            <p:nvPr/>
          </p:nvSpPr>
          <p:spPr>
            <a:xfrm>
              <a:off x="3800173" y="8640158"/>
              <a:ext cx="229359" cy="439420"/>
            </a:xfrm>
            <a:custGeom>
              <a:avLst/>
              <a:gdLst/>
              <a:ahLst/>
              <a:cxnLst/>
              <a:rect l="l" t="t" r="r" b="b"/>
              <a:pathLst>
                <a:path w="439420" h="439420" extrusionOk="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2" name="TextBox 1">
            <a:extLst>
              <a:ext uri="{FF2B5EF4-FFF2-40B4-BE49-F238E27FC236}">
                <a16:creationId xmlns:a16="http://schemas.microsoft.com/office/drawing/2014/main" id="{BBF472B9-DF7F-CD76-2283-6695B020C9B6}"/>
              </a:ext>
            </a:extLst>
          </p:cNvPr>
          <p:cNvSpPr txBox="1"/>
          <p:nvPr/>
        </p:nvSpPr>
        <p:spPr>
          <a:xfrm>
            <a:off x="1475874" y="2534653"/>
            <a:ext cx="16411282" cy="6555641"/>
          </a:xfrm>
          <a:prstGeom prst="rect">
            <a:avLst/>
          </a:prstGeom>
          <a:noFill/>
        </p:spPr>
        <p:txBody>
          <a:bodyPr wrap="square" rtlCol="0">
            <a:spAutoFit/>
          </a:bodyPr>
          <a:lstStyle/>
          <a:p>
            <a:pPr algn="just"/>
            <a:r>
              <a:rPr lang="en-US" sz="2800" b="1" dirty="0"/>
              <a:t>1. "Twitter Sentiment Analysis: A Survey" by Santhosh Kumar and G. Sahoo (2019)</a:t>
            </a:r>
          </a:p>
          <a:p>
            <a:pPr algn="just"/>
            <a:r>
              <a:rPr lang="en-US" sz="2800" dirty="0"/>
              <a:t>    </a:t>
            </a:r>
            <a:r>
              <a:rPr lang="en-US" sz="2800" u="sng" dirty="0"/>
              <a:t>Observation</a:t>
            </a:r>
            <a:r>
              <a:rPr lang="en-US" sz="2800" dirty="0"/>
              <a:t>: Deep learning techniques have shown promising results in recent years and that the availability of annotated datasets has contributed to the development of more accurate sentiment analysis models.</a:t>
            </a:r>
          </a:p>
          <a:p>
            <a:pPr algn="just"/>
            <a:endParaRPr lang="en-US" sz="2800" dirty="0"/>
          </a:p>
          <a:p>
            <a:pPr algn="just"/>
            <a:r>
              <a:rPr lang="en-US" sz="2800" b="1" dirty="0"/>
              <a:t>2. "A Survey of Sentiment Analysis Techniques on Twitter Data" by Supriya Kulkarni, Abhijit Mishra, and Shubham Kulkarni (2018)</a:t>
            </a:r>
          </a:p>
          <a:p>
            <a:pPr algn="just"/>
            <a:r>
              <a:rPr lang="en-US" sz="2800" dirty="0"/>
              <a:t>    </a:t>
            </a:r>
            <a:r>
              <a:rPr lang="en-US" sz="2800" u="sng" dirty="0"/>
              <a:t>Observation</a:t>
            </a:r>
            <a:r>
              <a:rPr lang="en-US" sz="2800" dirty="0"/>
              <a:t>: While rule-based and lexicon-based methods are easy to implement, they lack accuracy, and machine learning-based methods have shown better results.</a:t>
            </a:r>
          </a:p>
          <a:p>
            <a:pPr algn="just"/>
            <a:endParaRPr lang="en-US" sz="2800" dirty="0"/>
          </a:p>
          <a:p>
            <a:pPr algn="just"/>
            <a:r>
              <a:rPr lang="en-US" sz="2800" b="1" dirty="0"/>
              <a:t>3. "A Comprehensive Survey of Twitter Sentiment Analysis Techniques" by Radhika </a:t>
            </a:r>
            <a:r>
              <a:rPr lang="en-US" sz="2800" b="1" dirty="0" err="1"/>
              <a:t>Kapur</a:t>
            </a:r>
            <a:r>
              <a:rPr lang="en-US" sz="2800" b="1" dirty="0"/>
              <a:t> and Vasudha Bhatnagar (2016)</a:t>
            </a:r>
            <a:endParaRPr lang="en-US" sz="2800" dirty="0"/>
          </a:p>
          <a:p>
            <a:pPr algn="just"/>
            <a:r>
              <a:rPr lang="en-US" sz="2800" dirty="0"/>
              <a:t>    </a:t>
            </a:r>
            <a:r>
              <a:rPr lang="en-US" sz="2800" u="sng" dirty="0"/>
              <a:t>Observation</a:t>
            </a:r>
            <a:r>
              <a:rPr lang="en-US" sz="2800" dirty="0"/>
              <a:t>: Machine learning-based approaches have shown better accuracy and that deep learning techniques are promising for future research.</a:t>
            </a:r>
          </a:p>
          <a:p>
            <a:endParaRPr lang="en-US" sz="28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19"/>
          <p:cNvSpPr txBox="1">
            <a:spLocks noGrp="1"/>
          </p:cNvSpPr>
          <p:nvPr>
            <p:ph type="sldNum" idx="12"/>
          </p:nvPr>
        </p:nvSpPr>
        <p:spPr>
          <a:xfrm>
            <a:off x="13426034" y="9911198"/>
            <a:ext cx="4277320" cy="5693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3200">
                <a:solidFill>
                  <a:schemeClr val="lt1"/>
                </a:solidFill>
              </a:rPr>
              <a:t>8</a:t>
            </a:fld>
            <a:endParaRPr sz="3200">
              <a:solidFill>
                <a:schemeClr val="lt1"/>
              </a:solidFill>
            </a:endParaRPr>
          </a:p>
        </p:txBody>
      </p:sp>
      <p:grpSp>
        <p:nvGrpSpPr>
          <p:cNvPr id="204" name="Google Shape;204;p19"/>
          <p:cNvGrpSpPr/>
          <p:nvPr/>
        </p:nvGrpSpPr>
        <p:grpSpPr>
          <a:xfrm>
            <a:off x="-2" y="9568581"/>
            <a:ext cx="19010314" cy="1112119"/>
            <a:chOff x="-2" y="9568581"/>
            <a:chExt cx="19010314" cy="1112119"/>
          </a:xfrm>
        </p:grpSpPr>
        <p:grpSp>
          <p:nvGrpSpPr>
            <p:cNvPr id="205" name="Google Shape;205;p19"/>
            <p:cNvGrpSpPr/>
            <p:nvPr/>
          </p:nvGrpSpPr>
          <p:grpSpPr>
            <a:xfrm>
              <a:off x="-2" y="9568581"/>
              <a:ext cx="19010314" cy="1112119"/>
              <a:chOff x="-324645" y="2222500"/>
              <a:chExt cx="22261686" cy="1302327"/>
            </a:xfrm>
          </p:grpSpPr>
          <p:sp>
            <p:nvSpPr>
              <p:cNvPr id="206" name="Google Shape;206;p19"/>
              <p:cNvSpPr/>
              <p:nvPr/>
            </p:nvSpPr>
            <p:spPr>
              <a:xfrm>
                <a:off x="-324645" y="2222500"/>
                <a:ext cx="17644827" cy="1302327"/>
              </a:xfrm>
              <a:custGeom>
                <a:avLst/>
                <a:gdLst/>
                <a:ahLst/>
                <a:cxnLst/>
                <a:rect l="l" t="t" r="r" b="b"/>
                <a:pathLst>
                  <a:path w="1892300" h="440055" extrusionOk="0">
                    <a:moveTo>
                      <a:pt x="0" y="439737"/>
                    </a:moveTo>
                    <a:lnTo>
                      <a:pt x="1892300" y="439737"/>
                    </a:lnTo>
                    <a:lnTo>
                      <a:pt x="1892300" y="0"/>
                    </a:lnTo>
                    <a:lnTo>
                      <a:pt x="0" y="0"/>
                    </a:lnTo>
                    <a:lnTo>
                      <a:pt x="0" y="439737"/>
                    </a:lnTo>
                    <a:close/>
                  </a:path>
                </a:pathLst>
              </a:custGeom>
              <a:solidFill>
                <a:srgbClr val="FFF2C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7" name="Google Shape;207;p19"/>
              <p:cNvSpPr/>
              <p:nvPr/>
            </p:nvSpPr>
            <p:spPr>
              <a:xfrm>
                <a:off x="20621789" y="2222500"/>
                <a:ext cx="1315252" cy="1302327"/>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F8200"/>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grpSp>
        <p:sp>
          <p:nvSpPr>
            <p:cNvPr id="208" name="Google Shape;208;p19"/>
            <p:cNvSpPr/>
            <p:nvPr/>
          </p:nvSpPr>
          <p:spPr>
            <a:xfrm>
              <a:off x="15067756" y="9568581"/>
              <a:ext cx="2819400" cy="1112119"/>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EE599"/>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209" name="Google Shape;209;p19"/>
          <p:cNvSpPr txBox="1"/>
          <p:nvPr/>
        </p:nvSpPr>
        <p:spPr>
          <a:xfrm>
            <a:off x="665956" y="9771598"/>
            <a:ext cx="11277600" cy="70788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000" dirty="0">
                <a:solidFill>
                  <a:schemeClr val="dk1"/>
                </a:solidFill>
                <a:latin typeface="Times New Roman"/>
                <a:ea typeface="Times New Roman"/>
                <a:cs typeface="Times New Roman"/>
                <a:sym typeface="Times New Roman"/>
              </a:rPr>
              <a:t>Twitter Sentiment Analysis</a:t>
            </a:r>
            <a:endParaRPr dirty="0"/>
          </a:p>
        </p:txBody>
      </p:sp>
      <p:sp>
        <p:nvSpPr>
          <p:cNvPr id="211" name="Google Shape;211;p19"/>
          <p:cNvSpPr txBox="1"/>
          <p:nvPr/>
        </p:nvSpPr>
        <p:spPr>
          <a:xfrm>
            <a:off x="18070958" y="9911199"/>
            <a:ext cx="619839" cy="371790"/>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3200">
                <a:solidFill>
                  <a:schemeClr val="lt1"/>
                </a:solidFill>
                <a:latin typeface="Calibri"/>
                <a:ea typeface="Calibri"/>
                <a:cs typeface="Calibri"/>
                <a:sym typeface="Calibri"/>
              </a:rPr>
              <a:t>8</a:t>
            </a:fld>
            <a:endParaRPr sz="1870" dirty="0">
              <a:solidFill>
                <a:schemeClr val="lt1"/>
              </a:solidFill>
              <a:latin typeface="Calibri"/>
              <a:ea typeface="Calibri"/>
              <a:cs typeface="Calibri"/>
              <a:sym typeface="Calibri"/>
            </a:endParaRPr>
          </a:p>
        </p:txBody>
      </p:sp>
      <p:grpSp>
        <p:nvGrpSpPr>
          <p:cNvPr id="212" name="Google Shape;212;p19"/>
          <p:cNvGrpSpPr/>
          <p:nvPr/>
        </p:nvGrpSpPr>
        <p:grpSpPr>
          <a:xfrm>
            <a:off x="0" y="849156"/>
            <a:ext cx="15071695" cy="827992"/>
            <a:chOff x="-16184" y="8640158"/>
            <a:chExt cx="4045716" cy="439420"/>
          </a:xfrm>
        </p:grpSpPr>
        <p:sp>
          <p:nvSpPr>
            <p:cNvPr id="213" name="Google Shape;213;p19"/>
            <p:cNvSpPr/>
            <p:nvPr/>
          </p:nvSpPr>
          <p:spPr>
            <a:xfrm>
              <a:off x="-16184" y="8640158"/>
              <a:ext cx="3923363" cy="439420"/>
            </a:xfrm>
            <a:custGeom>
              <a:avLst/>
              <a:gdLst/>
              <a:ahLst/>
              <a:cxnLst/>
              <a:rect l="l" t="t" r="r" b="b"/>
              <a:pathLst>
                <a:path w="3844925" h="439420" extrusionOk="0">
                  <a:moveTo>
                    <a:pt x="0" y="439204"/>
                  </a:moveTo>
                  <a:lnTo>
                    <a:pt x="3844798" y="439204"/>
                  </a:lnTo>
                  <a:lnTo>
                    <a:pt x="3844798" y="0"/>
                  </a:lnTo>
                  <a:lnTo>
                    <a:pt x="0" y="0"/>
                  </a:lnTo>
                  <a:lnTo>
                    <a:pt x="0" y="439204"/>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457200" marR="0" lvl="1" indent="0" algn="ctr" rtl="0">
                <a:spcBef>
                  <a:spcPts val="0"/>
                </a:spcBef>
                <a:spcAft>
                  <a:spcPts val="0"/>
                </a:spcAft>
                <a:buNone/>
              </a:pPr>
              <a:r>
                <a:rPr lang="en-US" sz="5400" b="0" i="0" u="none" strike="noStrike" cap="none">
                  <a:solidFill>
                    <a:schemeClr val="lt1"/>
                  </a:solidFill>
                  <a:latin typeface="Calibri"/>
                  <a:ea typeface="Calibri"/>
                  <a:cs typeface="Calibri"/>
                  <a:sym typeface="Calibri"/>
                </a:rPr>
                <a:t>LITERATURE </a:t>
              </a:r>
              <a:r>
                <a:rPr lang="en-US" sz="5400" b="0" i="0" u="none" strike="noStrike" cap="none" dirty="0">
                  <a:solidFill>
                    <a:schemeClr val="lt1"/>
                  </a:solidFill>
                  <a:latin typeface="Calibri"/>
                  <a:ea typeface="Calibri"/>
                  <a:cs typeface="Calibri"/>
                  <a:sym typeface="Calibri"/>
                </a:rPr>
                <a:t>REVIEW</a:t>
              </a:r>
              <a:endParaRPr lang="en-US" dirty="0"/>
            </a:p>
            <a:p>
              <a:pPr marL="457200" marR="0" lvl="1" indent="0" algn="ctr" rtl="0">
                <a:spcBef>
                  <a:spcPts val="0"/>
                </a:spcBef>
                <a:spcAft>
                  <a:spcPts val="0"/>
                </a:spcAft>
                <a:buNone/>
              </a:pPr>
              <a:endParaRPr sz="5400" b="0" i="0" u="none" strike="noStrike" cap="none" dirty="0">
                <a:solidFill>
                  <a:schemeClr val="lt1"/>
                </a:solidFill>
                <a:latin typeface="Calibri"/>
                <a:ea typeface="Calibri"/>
                <a:cs typeface="Calibri"/>
                <a:sym typeface="Calibri"/>
              </a:endParaRPr>
            </a:p>
            <a:p>
              <a:pPr marL="457200" marR="0" lvl="1" indent="0" algn="ctr" rtl="0">
                <a:spcBef>
                  <a:spcPts val="0"/>
                </a:spcBef>
                <a:spcAft>
                  <a:spcPts val="0"/>
                </a:spcAft>
                <a:buNone/>
              </a:pPr>
              <a:endParaRPr sz="5400" b="0" i="0" u="none" strike="noStrike" cap="none" dirty="0">
                <a:solidFill>
                  <a:schemeClr val="lt1"/>
                </a:solidFill>
                <a:latin typeface="Calibri"/>
                <a:ea typeface="Calibri"/>
                <a:cs typeface="Calibri"/>
                <a:sym typeface="Calibri"/>
              </a:endParaRPr>
            </a:p>
            <a:p>
              <a:pPr marL="457200" marR="0" lvl="1" indent="0" algn="ctr" rtl="0">
                <a:spcBef>
                  <a:spcPts val="0"/>
                </a:spcBef>
                <a:spcAft>
                  <a:spcPts val="0"/>
                </a:spcAft>
                <a:buNone/>
              </a:pPr>
              <a:endParaRPr sz="2000" b="0" i="0" u="none" strike="noStrike" cap="none" dirty="0">
                <a:solidFill>
                  <a:schemeClr val="lt1"/>
                </a:solidFill>
                <a:latin typeface="Calibri"/>
                <a:ea typeface="Calibri"/>
                <a:cs typeface="Calibri"/>
                <a:sym typeface="Calibri"/>
              </a:endParaRPr>
            </a:p>
          </p:txBody>
        </p:sp>
        <p:sp>
          <p:nvSpPr>
            <p:cNvPr id="214" name="Google Shape;214;p19"/>
            <p:cNvSpPr/>
            <p:nvPr/>
          </p:nvSpPr>
          <p:spPr>
            <a:xfrm>
              <a:off x="3800173" y="8640158"/>
              <a:ext cx="229359" cy="439420"/>
            </a:xfrm>
            <a:custGeom>
              <a:avLst/>
              <a:gdLst/>
              <a:ahLst/>
              <a:cxnLst/>
              <a:rect l="l" t="t" r="r" b="b"/>
              <a:pathLst>
                <a:path w="439420" h="439420" extrusionOk="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2" name="TextBox 1">
            <a:extLst>
              <a:ext uri="{FF2B5EF4-FFF2-40B4-BE49-F238E27FC236}">
                <a16:creationId xmlns:a16="http://schemas.microsoft.com/office/drawing/2014/main" id="{B5380182-1847-F3A5-770A-109A583DA3A9}"/>
              </a:ext>
            </a:extLst>
          </p:cNvPr>
          <p:cNvSpPr txBox="1"/>
          <p:nvPr/>
        </p:nvSpPr>
        <p:spPr>
          <a:xfrm>
            <a:off x="1491916" y="2358189"/>
            <a:ext cx="16395240" cy="6124754"/>
          </a:xfrm>
          <a:prstGeom prst="rect">
            <a:avLst/>
          </a:prstGeom>
          <a:noFill/>
        </p:spPr>
        <p:txBody>
          <a:bodyPr wrap="square" rtlCol="0">
            <a:spAutoFit/>
          </a:bodyPr>
          <a:lstStyle/>
          <a:p>
            <a:pPr algn="just"/>
            <a:r>
              <a:rPr lang="en-US" sz="2800" b="1" dirty="0"/>
              <a:t>4. "A Survey on Sentiment Analysis Challenges" by Aqsa Ahmed and Aisha Abdul Basit (2020)    </a:t>
            </a:r>
            <a:endParaRPr lang="en-US" sz="2800" dirty="0"/>
          </a:p>
          <a:p>
            <a:pPr algn="just"/>
            <a:r>
              <a:rPr lang="en-US" sz="2800" dirty="0"/>
              <a:t>     </a:t>
            </a:r>
            <a:r>
              <a:rPr lang="en-US" sz="2800" u="sng" dirty="0"/>
              <a:t>Observation</a:t>
            </a:r>
            <a:r>
              <a:rPr lang="en-US" sz="2800" dirty="0"/>
              <a:t>: The lack of annotated datasets and the difficulty of identifying sarcasm and irony are significant challenges in sentiment analysis.</a:t>
            </a:r>
          </a:p>
          <a:p>
            <a:pPr algn="just"/>
            <a:endParaRPr lang="en-US" sz="2800" dirty="0"/>
          </a:p>
          <a:p>
            <a:pPr algn="just"/>
            <a:r>
              <a:rPr lang="en-US" sz="2800" b="1" dirty="0"/>
              <a:t>5. "A Comprehensive Survey on Sentiment Analysis in Social Media" by </a:t>
            </a:r>
            <a:r>
              <a:rPr lang="en-US" sz="2800" b="1" dirty="0" err="1"/>
              <a:t>Arash</a:t>
            </a:r>
            <a:r>
              <a:rPr lang="en-US" sz="2800" b="1" dirty="0"/>
              <a:t> Mohammadi and Mohsen Kahani (2022)</a:t>
            </a:r>
          </a:p>
          <a:p>
            <a:pPr algn="just"/>
            <a:r>
              <a:rPr lang="en-US" sz="2800" dirty="0"/>
              <a:t>     </a:t>
            </a:r>
            <a:r>
              <a:rPr lang="en-US" sz="2800" u="sng" dirty="0"/>
              <a:t>Observation</a:t>
            </a:r>
            <a:r>
              <a:rPr lang="en-US" sz="2800" dirty="0"/>
              <a:t>: Deep learning techniques have shown better results in recent years, and that domain adaptation techniques are crucial for improving sentiment analysis performance on social media data.</a:t>
            </a:r>
          </a:p>
          <a:p>
            <a:pPr algn="just"/>
            <a:endParaRPr lang="en-US" sz="2800" dirty="0"/>
          </a:p>
          <a:p>
            <a:pPr algn="just"/>
            <a:r>
              <a:rPr lang="en-US" sz="2800" b="1" dirty="0"/>
              <a:t>6. "A Survey on Twitter Sentiment Analysis Using Machine Learning and Deep Learning Techniques" by </a:t>
            </a:r>
            <a:r>
              <a:rPr lang="en-US" sz="2800" b="1" dirty="0" err="1"/>
              <a:t>Subashri</a:t>
            </a:r>
            <a:r>
              <a:rPr lang="en-US" sz="2800" b="1" dirty="0"/>
              <a:t> Chandrasekaran and Hui Zhang (2021)</a:t>
            </a:r>
          </a:p>
          <a:p>
            <a:pPr algn="just"/>
            <a:r>
              <a:rPr lang="en-US" sz="2800" dirty="0"/>
              <a:t>     </a:t>
            </a:r>
            <a:r>
              <a:rPr lang="en-US" sz="2800" u="sng" dirty="0"/>
              <a:t>Observation</a:t>
            </a:r>
            <a:r>
              <a:rPr lang="en-US" sz="2800" dirty="0"/>
              <a:t>: Deep learning techniques have shown better results in recent years and that transfer learning approaches, such as fine-tuning pre-trained language models, have shown promising results in sentiment analysis of Twitter data.</a:t>
            </a:r>
          </a:p>
        </p:txBody>
      </p:sp>
    </p:spTree>
    <p:extLst>
      <p:ext uri="{BB962C8B-B14F-4D97-AF65-F5344CB8AC3E}">
        <p14:creationId xmlns:p14="http://schemas.microsoft.com/office/powerpoint/2010/main" val="38226052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19"/>
          <p:cNvSpPr txBox="1">
            <a:spLocks noGrp="1"/>
          </p:cNvSpPr>
          <p:nvPr>
            <p:ph type="sldNum" idx="12"/>
          </p:nvPr>
        </p:nvSpPr>
        <p:spPr>
          <a:xfrm>
            <a:off x="13426034" y="9911198"/>
            <a:ext cx="4277320" cy="5693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3200">
                <a:solidFill>
                  <a:schemeClr val="lt1"/>
                </a:solidFill>
              </a:rPr>
              <a:t>9</a:t>
            </a:fld>
            <a:endParaRPr sz="3200">
              <a:solidFill>
                <a:schemeClr val="lt1"/>
              </a:solidFill>
            </a:endParaRPr>
          </a:p>
        </p:txBody>
      </p:sp>
      <p:grpSp>
        <p:nvGrpSpPr>
          <p:cNvPr id="204" name="Google Shape;204;p19"/>
          <p:cNvGrpSpPr/>
          <p:nvPr/>
        </p:nvGrpSpPr>
        <p:grpSpPr>
          <a:xfrm>
            <a:off x="-2" y="9568581"/>
            <a:ext cx="19010314" cy="1112119"/>
            <a:chOff x="-2" y="9568581"/>
            <a:chExt cx="19010314" cy="1112119"/>
          </a:xfrm>
        </p:grpSpPr>
        <p:grpSp>
          <p:nvGrpSpPr>
            <p:cNvPr id="205" name="Google Shape;205;p19"/>
            <p:cNvGrpSpPr/>
            <p:nvPr/>
          </p:nvGrpSpPr>
          <p:grpSpPr>
            <a:xfrm>
              <a:off x="-2" y="9568581"/>
              <a:ext cx="19010314" cy="1112119"/>
              <a:chOff x="-324645" y="2222500"/>
              <a:chExt cx="22261686" cy="1302327"/>
            </a:xfrm>
          </p:grpSpPr>
          <p:sp>
            <p:nvSpPr>
              <p:cNvPr id="206" name="Google Shape;206;p19"/>
              <p:cNvSpPr/>
              <p:nvPr/>
            </p:nvSpPr>
            <p:spPr>
              <a:xfrm>
                <a:off x="-324645" y="2222500"/>
                <a:ext cx="17644827" cy="1302327"/>
              </a:xfrm>
              <a:custGeom>
                <a:avLst/>
                <a:gdLst/>
                <a:ahLst/>
                <a:cxnLst/>
                <a:rect l="l" t="t" r="r" b="b"/>
                <a:pathLst>
                  <a:path w="1892300" h="440055" extrusionOk="0">
                    <a:moveTo>
                      <a:pt x="0" y="439737"/>
                    </a:moveTo>
                    <a:lnTo>
                      <a:pt x="1892300" y="439737"/>
                    </a:lnTo>
                    <a:lnTo>
                      <a:pt x="1892300" y="0"/>
                    </a:lnTo>
                    <a:lnTo>
                      <a:pt x="0" y="0"/>
                    </a:lnTo>
                    <a:lnTo>
                      <a:pt x="0" y="439737"/>
                    </a:lnTo>
                    <a:close/>
                  </a:path>
                </a:pathLst>
              </a:custGeom>
              <a:solidFill>
                <a:srgbClr val="FFF2C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7" name="Google Shape;207;p19"/>
              <p:cNvSpPr/>
              <p:nvPr/>
            </p:nvSpPr>
            <p:spPr>
              <a:xfrm>
                <a:off x="20621789" y="2222500"/>
                <a:ext cx="1315252" cy="1302327"/>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F8200"/>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grpSp>
        <p:sp>
          <p:nvSpPr>
            <p:cNvPr id="208" name="Google Shape;208;p19"/>
            <p:cNvSpPr/>
            <p:nvPr/>
          </p:nvSpPr>
          <p:spPr>
            <a:xfrm>
              <a:off x="15067756" y="9568581"/>
              <a:ext cx="2819400" cy="1112119"/>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EE599"/>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209" name="Google Shape;209;p19"/>
          <p:cNvSpPr txBox="1"/>
          <p:nvPr/>
        </p:nvSpPr>
        <p:spPr>
          <a:xfrm>
            <a:off x="665956" y="9771598"/>
            <a:ext cx="11277600" cy="70788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000" dirty="0">
                <a:solidFill>
                  <a:schemeClr val="dk1"/>
                </a:solidFill>
                <a:latin typeface="Times New Roman"/>
                <a:ea typeface="Times New Roman"/>
                <a:cs typeface="Times New Roman"/>
                <a:sym typeface="Times New Roman"/>
              </a:rPr>
              <a:t>Twitter Sentiment Analysis</a:t>
            </a:r>
            <a:endParaRPr dirty="0"/>
          </a:p>
        </p:txBody>
      </p:sp>
      <p:sp>
        <p:nvSpPr>
          <p:cNvPr id="211" name="Google Shape;211;p19"/>
          <p:cNvSpPr txBox="1"/>
          <p:nvPr/>
        </p:nvSpPr>
        <p:spPr>
          <a:xfrm>
            <a:off x="18070958" y="9911199"/>
            <a:ext cx="619839" cy="371790"/>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3200">
                <a:solidFill>
                  <a:schemeClr val="lt1"/>
                </a:solidFill>
                <a:latin typeface="Calibri"/>
                <a:ea typeface="Calibri"/>
                <a:cs typeface="Calibri"/>
                <a:sym typeface="Calibri"/>
              </a:rPr>
              <a:t>9</a:t>
            </a:fld>
            <a:endParaRPr sz="1870" dirty="0">
              <a:solidFill>
                <a:schemeClr val="lt1"/>
              </a:solidFill>
              <a:latin typeface="Calibri"/>
              <a:ea typeface="Calibri"/>
              <a:cs typeface="Calibri"/>
              <a:sym typeface="Calibri"/>
            </a:endParaRPr>
          </a:p>
        </p:txBody>
      </p:sp>
      <p:grpSp>
        <p:nvGrpSpPr>
          <p:cNvPr id="212" name="Google Shape;212;p19"/>
          <p:cNvGrpSpPr/>
          <p:nvPr/>
        </p:nvGrpSpPr>
        <p:grpSpPr>
          <a:xfrm>
            <a:off x="0" y="849156"/>
            <a:ext cx="15071695" cy="827992"/>
            <a:chOff x="-16184" y="8640158"/>
            <a:chExt cx="4045716" cy="439420"/>
          </a:xfrm>
        </p:grpSpPr>
        <p:sp>
          <p:nvSpPr>
            <p:cNvPr id="213" name="Google Shape;213;p19"/>
            <p:cNvSpPr/>
            <p:nvPr/>
          </p:nvSpPr>
          <p:spPr>
            <a:xfrm>
              <a:off x="-16184" y="8640158"/>
              <a:ext cx="3923363" cy="439420"/>
            </a:xfrm>
            <a:custGeom>
              <a:avLst/>
              <a:gdLst/>
              <a:ahLst/>
              <a:cxnLst/>
              <a:rect l="l" t="t" r="r" b="b"/>
              <a:pathLst>
                <a:path w="3844925" h="439420" extrusionOk="0">
                  <a:moveTo>
                    <a:pt x="0" y="439204"/>
                  </a:moveTo>
                  <a:lnTo>
                    <a:pt x="3844798" y="439204"/>
                  </a:lnTo>
                  <a:lnTo>
                    <a:pt x="3844798" y="0"/>
                  </a:lnTo>
                  <a:lnTo>
                    <a:pt x="0" y="0"/>
                  </a:lnTo>
                  <a:lnTo>
                    <a:pt x="0" y="439204"/>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457200" marR="0" lvl="1" indent="0" algn="ctr" rtl="0">
                <a:spcBef>
                  <a:spcPts val="0"/>
                </a:spcBef>
                <a:spcAft>
                  <a:spcPts val="0"/>
                </a:spcAft>
                <a:buNone/>
              </a:pPr>
              <a:r>
                <a:rPr lang="en-US" sz="5400" dirty="0">
                  <a:solidFill>
                    <a:schemeClr val="lt1"/>
                  </a:solidFill>
                  <a:latin typeface="Calibri"/>
                  <a:ea typeface="Calibri"/>
                  <a:cs typeface="Calibri"/>
                  <a:sym typeface="Calibri"/>
                </a:rPr>
                <a:t>ANALYSIS OF EXISTING SYSTEM</a:t>
              </a:r>
              <a:endParaRPr lang="en-US" dirty="0"/>
            </a:p>
            <a:p>
              <a:pPr marL="457200" marR="0" lvl="1" indent="0" algn="ctr" rtl="0">
                <a:spcBef>
                  <a:spcPts val="0"/>
                </a:spcBef>
                <a:spcAft>
                  <a:spcPts val="0"/>
                </a:spcAft>
                <a:buNone/>
              </a:pPr>
              <a:endParaRPr sz="5400" b="0" i="0" u="none" strike="noStrike" cap="none" dirty="0">
                <a:solidFill>
                  <a:schemeClr val="lt1"/>
                </a:solidFill>
                <a:latin typeface="Calibri"/>
                <a:ea typeface="Calibri"/>
                <a:cs typeface="Calibri"/>
                <a:sym typeface="Calibri"/>
              </a:endParaRPr>
            </a:p>
            <a:p>
              <a:pPr marL="457200" marR="0" lvl="1" indent="0" algn="ctr" rtl="0">
                <a:spcBef>
                  <a:spcPts val="0"/>
                </a:spcBef>
                <a:spcAft>
                  <a:spcPts val="0"/>
                </a:spcAft>
                <a:buNone/>
              </a:pPr>
              <a:endParaRPr sz="5400" b="0" i="0" u="none" strike="noStrike" cap="none" dirty="0">
                <a:solidFill>
                  <a:schemeClr val="lt1"/>
                </a:solidFill>
                <a:latin typeface="Calibri"/>
                <a:ea typeface="Calibri"/>
                <a:cs typeface="Calibri"/>
                <a:sym typeface="Calibri"/>
              </a:endParaRPr>
            </a:p>
            <a:p>
              <a:pPr marL="457200" marR="0" lvl="1" indent="0" algn="ctr" rtl="0">
                <a:spcBef>
                  <a:spcPts val="0"/>
                </a:spcBef>
                <a:spcAft>
                  <a:spcPts val="0"/>
                </a:spcAft>
                <a:buNone/>
              </a:pPr>
              <a:endParaRPr sz="2000" b="0" i="0" u="none" strike="noStrike" cap="none" dirty="0">
                <a:solidFill>
                  <a:schemeClr val="lt1"/>
                </a:solidFill>
                <a:latin typeface="Calibri"/>
                <a:ea typeface="Calibri"/>
                <a:cs typeface="Calibri"/>
                <a:sym typeface="Calibri"/>
              </a:endParaRPr>
            </a:p>
          </p:txBody>
        </p:sp>
        <p:sp>
          <p:nvSpPr>
            <p:cNvPr id="214" name="Google Shape;214;p19"/>
            <p:cNvSpPr/>
            <p:nvPr/>
          </p:nvSpPr>
          <p:spPr>
            <a:xfrm>
              <a:off x="3800173" y="8640158"/>
              <a:ext cx="229359" cy="439420"/>
            </a:xfrm>
            <a:custGeom>
              <a:avLst/>
              <a:gdLst/>
              <a:ahLst/>
              <a:cxnLst/>
              <a:rect l="l" t="t" r="r" b="b"/>
              <a:pathLst>
                <a:path w="439420" h="439420" extrusionOk="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2" name="TextBox 1">
            <a:extLst>
              <a:ext uri="{FF2B5EF4-FFF2-40B4-BE49-F238E27FC236}">
                <a16:creationId xmlns:a16="http://schemas.microsoft.com/office/drawing/2014/main" id="{B5380182-1847-F3A5-770A-109A583DA3A9}"/>
              </a:ext>
            </a:extLst>
          </p:cNvPr>
          <p:cNvSpPr txBox="1"/>
          <p:nvPr/>
        </p:nvSpPr>
        <p:spPr>
          <a:xfrm>
            <a:off x="1491916" y="2019765"/>
            <a:ext cx="16395240" cy="7122143"/>
          </a:xfrm>
          <a:prstGeom prst="rect">
            <a:avLst/>
          </a:prstGeom>
          <a:noFill/>
        </p:spPr>
        <p:txBody>
          <a:bodyPr wrap="square" rtlCol="0">
            <a:spAutoFit/>
          </a:bodyPr>
          <a:lstStyle/>
          <a:p>
            <a:pPr algn="just">
              <a:lnSpc>
                <a:spcPct val="150000"/>
              </a:lnSpc>
              <a:buSzPct val="103000"/>
            </a:pPr>
            <a:r>
              <a:rPr lang="en-US" sz="2800" b="1" dirty="0"/>
              <a:t>Existing Methodologies</a:t>
            </a:r>
          </a:p>
          <a:p>
            <a:pPr marL="457200" indent="-457200" algn="just">
              <a:lnSpc>
                <a:spcPct val="150000"/>
              </a:lnSpc>
              <a:buSzPct val="103000"/>
              <a:buFont typeface="Arial" panose="020B0604020202020204" pitchFamily="34" charset="0"/>
              <a:buChar char="•"/>
            </a:pPr>
            <a:r>
              <a:rPr lang="en-IN" sz="2800" dirty="0"/>
              <a:t>Rule-based approaches</a:t>
            </a:r>
            <a:endParaRPr lang="en-US" sz="2800" dirty="0"/>
          </a:p>
          <a:p>
            <a:pPr marL="457200" indent="-457200" algn="just">
              <a:lnSpc>
                <a:spcPct val="150000"/>
              </a:lnSpc>
              <a:buSzPct val="103000"/>
              <a:buFont typeface="Arial" panose="020B0604020202020204" pitchFamily="34" charset="0"/>
              <a:buChar char="•"/>
            </a:pPr>
            <a:r>
              <a:rPr lang="en-IN" sz="2800" dirty="0"/>
              <a:t>Machine learning-based approaches</a:t>
            </a:r>
          </a:p>
          <a:p>
            <a:pPr marL="457200" indent="-457200" algn="just">
              <a:lnSpc>
                <a:spcPct val="150000"/>
              </a:lnSpc>
              <a:buSzPct val="103000"/>
              <a:buFont typeface="Arial" panose="020B0604020202020204" pitchFamily="34" charset="0"/>
              <a:buChar char="•"/>
            </a:pPr>
            <a:r>
              <a:rPr lang="en-IN" sz="2800" dirty="0"/>
              <a:t>Hybrid approaches</a:t>
            </a:r>
          </a:p>
          <a:p>
            <a:pPr algn="just">
              <a:lnSpc>
                <a:spcPct val="150000"/>
              </a:lnSpc>
              <a:buSzPct val="103000"/>
            </a:pPr>
            <a:endParaRPr lang="en-IN" sz="2800" dirty="0"/>
          </a:p>
          <a:p>
            <a:pPr algn="just">
              <a:lnSpc>
                <a:spcPct val="150000"/>
              </a:lnSpc>
              <a:buSzPct val="103000"/>
            </a:pPr>
            <a:r>
              <a:rPr lang="en-IN" sz="2800" b="1" dirty="0"/>
              <a:t>Observation</a:t>
            </a:r>
          </a:p>
          <a:p>
            <a:pPr marL="457200" indent="-457200" algn="just">
              <a:lnSpc>
                <a:spcPct val="150000"/>
              </a:lnSpc>
              <a:buSzPct val="103000"/>
              <a:buFont typeface="Wingdings" panose="05000000000000000000" pitchFamily="2" charset="2"/>
              <a:buChar char="Ø"/>
            </a:pPr>
            <a:r>
              <a:rPr lang="en-US" sz="2800" dirty="0"/>
              <a:t>Rule-based - Easy to implement but not very accurate </a:t>
            </a:r>
          </a:p>
          <a:p>
            <a:pPr marL="457200" indent="-457200" algn="just">
              <a:lnSpc>
                <a:spcPct val="150000"/>
              </a:lnSpc>
              <a:buSzPct val="103000"/>
              <a:buFont typeface="Wingdings" panose="05000000000000000000" pitchFamily="2" charset="2"/>
              <a:buChar char="Ø"/>
            </a:pPr>
            <a:r>
              <a:rPr lang="en-US" sz="2800" dirty="0"/>
              <a:t>Machine learning based - Require a labeled dataset and may not be effective if the training data is not representative of the target population </a:t>
            </a:r>
          </a:p>
          <a:p>
            <a:pPr marL="457200" indent="-457200" algn="just">
              <a:lnSpc>
                <a:spcPct val="150000"/>
              </a:lnSpc>
              <a:buSzPct val="103000"/>
              <a:buFont typeface="Wingdings" panose="05000000000000000000" pitchFamily="2" charset="2"/>
              <a:buChar char="Ø"/>
            </a:pPr>
            <a:r>
              <a:rPr lang="en-US" sz="2800" dirty="0"/>
              <a:t>Hybrid approaches - Effective at combining the strengths of both rule-based and machine learning-based approaches but may require more resources to implement.</a:t>
            </a:r>
          </a:p>
        </p:txBody>
      </p:sp>
    </p:spTree>
    <p:extLst>
      <p:ext uri="{BB962C8B-B14F-4D97-AF65-F5344CB8AC3E}">
        <p14:creationId xmlns:p14="http://schemas.microsoft.com/office/powerpoint/2010/main" val="3114825363"/>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1000</TotalTime>
  <Words>1909</Words>
  <Application>Microsoft Office PowerPoint</Application>
  <PresentationFormat>Custom</PresentationFormat>
  <Paragraphs>337</Paragraphs>
  <Slides>25</Slides>
  <Notes>25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Arial</vt:lpstr>
      <vt:lpstr>Calibri</vt:lpstr>
      <vt:lpstr>Courier New</vt:lpstr>
      <vt:lpstr>Noto Sans Symbols</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Zane Obed Shalom Shalom</cp:lastModifiedBy>
  <cp:revision>139</cp:revision>
  <dcterms:modified xsi:type="dcterms:W3CDTF">2023-05-11T20:09:47Z</dcterms:modified>
</cp:coreProperties>
</file>