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'[employee_data (1).csv]Sheet1'!$A$1:$A$10</c:f>
              <c:strCache>
                <c:ptCount val="10"/>
                <c:pt idx="0">
                  <c:v>Axel</c:v>
                </c:pt>
                <c:pt idx="1">
                  <c:v>Milton</c:v>
                </c:pt>
                <c:pt idx="2">
                  <c:v>Cory</c:v>
                </c:pt>
                <c:pt idx="3">
                  <c:v>Saniya</c:v>
                </c:pt>
                <c:pt idx="4">
                  <c:v>Alisa</c:v>
                </c:pt>
                <c:pt idx="5">
                  <c:v>Lincoln</c:v>
                </c:pt>
                <c:pt idx="6">
                  <c:v>Aliana</c:v>
                </c:pt>
                <c:pt idx="7">
                  <c:v>Kayden</c:v>
                </c:pt>
                <c:pt idx="8">
                  <c:v>James</c:v>
                </c:pt>
                <c:pt idx="9">
                  <c:v>Willow</c:v>
                </c:pt>
              </c:strCache>
            </c:strRef>
          </c:cat>
          <c:val>
            <c:numRef>
              <c:f>'[employee_data (1).csv]Sheet1'!$B$1:$B$10</c:f>
              <c:numCache>
                <c:formatCode>General</c:formatCode>
                <c:ptCount val="10"/>
                <c:pt idx="0">
                  <c:v>3</c:v>
                </c:pt>
                <c:pt idx="1">
                  <c:v>3</c:v>
                </c:pt>
                <c:pt idx="2">
                  <c:v>3</c:v>
                </c:pt>
                <c:pt idx="3">
                  <c:v>2</c:v>
                </c:pt>
                <c:pt idx="4">
                  <c:v>3</c:v>
                </c:pt>
                <c:pt idx="5">
                  <c:v>1</c:v>
                </c:pt>
                <c:pt idx="6">
                  <c:v>3</c:v>
                </c:pt>
                <c:pt idx="7">
                  <c:v>1</c:v>
                </c:pt>
                <c:pt idx="8">
                  <c:v>5</c:v>
                </c:pt>
                <c:pt idx="9">
                  <c:v>3</c:v>
                </c:pt>
              </c:numCache>
            </c:numRef>
          </c:val>
          <c:extLst>
            <c:ext xmlns:c16="http://schemas.microsoft.com/office/drawing/2014/chart" uri="{C3380CC4-5D6E-409C-BE32-E72D297353CC}">
              <c16:uniqueId val="{00000000-87EF-FA49-BC55-3BC77887C972}"/>
            </c:ext>
          </c:extLst>
        </c:ser>
        <c:dLbls>
          <c:showLegendKey val="0"/>
          <c:showVal val="0"/>
          <c:showCatName val="0"/>
          <c:showSerName val="0"/>
          <c:showPercent val="0"/>
          <c:showBubbleSize val="0"/>
        </c:dLbls>
        <c:gapWidth val="219"/>
        <c:overlap val="-27"/>
        <c:axId val="883586367"/>
        <c:axId val="883588159"/>
      </c:barChart>
      <c:catAx>
        <c:axId val="883586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3588159"/>
        <c:crosses val="autoZero"/>
        <c:auto val="1"/>
        <c:lblAlgn val="ctr"/>
        <c:lblOffset val="100"/>
        <c:noMultiLvlLbl val="0"/>
      </c:catAx>
      <c:valAx>
        <c:axId val="88358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3586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354208" y="2725467"/>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GB" sz="2400" dirty="0">
                <a:latin typeface="Times New Roman" panose="02020603050405020304" pitchFamily="18" charset="0"/>
                <a:cs typeface="Times New Roman" panose="02020603050405020304" pitchFamily="18" charset="0"/>
              </a:rPr>
              <a:t> S.D.POOJA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GB" sz="2400" dirty="0">
                <a:latin typeface="Times New Roman" panose="02020603050405020304" pitchFamily="18" charset="0"/>
                <a:cs typeface="Times New Roman" panose="02020603050405020304" pitchFamily="18" charset="0"/>
              </a:rPr>
              <a:t>41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GB" sz="2400" dirty="0">
                <a:latin typeface="Times New Roman" panose="02020603050405020304" pitchFamily="18" charset="0"/>
                <a:cs typeface="Times New Roman" panose="02020603050405020304" pitchFamily="18" charset="0"/>
              </a:rPr>
              <a:t>41</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PG &amp; RESEARCH DEPARTMENT OF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t>
            </a:r>
            <a:r>
              <a:rPr lang="en-GB"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6661F732-922C-AB84-5E46-1A0EE8103B22}"/>
              </a:ext>
            </a:extLst>
          </p:cNvPr>
          <p:cNvGraphicFramePr>
            <a:graphicFrameLocks/>
          </p:cNvGraphicFramePr>
          <p:nvPr>
            <p:extLst>
              <p:ext uri="{D42A27DB-BD31-4B8C-83A1-F6EECF244321}">
                <p14:modId xmlns:p14="http://schemas.microsoft.com/office/powerpoint/2010/main" val="2946632213"/>
              </p:ext>
            </p:extLst>
          </p:nvPr>
        </p:nvGraphicFramePr>
        <p:xfrm>
          <a:off x="866981" y="1433173"/>
          <a:ext cx="7515019" cy="4826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Dr. G.ANITHA DEVI</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a:t>
            </a:r>
            <a:r>
              <a:rPr lang="en-GB" sz="2400" dirty="0">
                <a:latin typeface="Times New Roman" panose="02020603050405020304"/>
              </a:rPr>
              <a:t>.</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poojasudhakar8110@gmail.com</cp:lastModifiedBy>
  <cp:revision>34</cp:revision>
  <dcterms:created xsi:type="dcterms:W3CDTF">2024-08-21T00:32:52Z</dcterms:created>
  <dcterms:modified xsi:type="dcterms:W3CDTF">2024-08-30T06:27:43Z</dcterms:modified>
</cp:coreProperties>
</file>