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8150B-7EB0-495B-ADD8-73C8A4B9C689}" v="125" dt="2023-03-31T17:24:41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Sp" userId="78fd54993caafcf9" providerId="LiveId" clId="{A998150B-7EB0-495B-ADD8-73C8A4B9C689}"/>
    <pc:docChg chg="undo redo custSel addSld modSld">
      <pc:chgData name="Pooja Sp" userId="78fd54993caafcf9" providerId="LiveId" clId="{A998150B-7EB0-495B-ADD8-73C8A4B9C689}" dt="2023-03-31T17:30:34.998" v="1298" actId="20577"/>
      <pc:docMkLst>
        <pc:docMk/>
      </pc:docMkLst>
      <pc:sldChg chg="addSp delSp modSp mod">
        <pc:chgData name="Pooja Sp" userId="78fd54993caafcf9" providerId="LiveId" clId="{A998150B-7EB0-495B-ADD8-73C8A4B9C689}" dt="2023-03-31T15:27:42.017" v="213"/>
        <pc:sldMkLst>
          <pc:docMk/>
          <pc:sldMk cId="828050704" sldId="257"/>
        </pc:sldMkLst>
        <pc:spChg chg="add del mod">
          <ac:chgData name="Pooja Sp" userId="78fd54993caafcf9" providerId="LiveId" clId="{A998150B-7EB0-495B-ADD8-73C8A4B9C689}" dt="2023-03-31T15:27:42.017" v="213"/>
          <ac:spMkLst>
            <pc:docMk/>
            <pc:sldMk cId="828050704" sldId="257"/>
            <ac:spMk id="2" creationId="{D6B5838D-7F62-8EB4-DA8B-0D0E1D32E416}"/>
          </ac:spMkLst>
        </pc:spChg>
        <pc:spChg chg="mod">
          <ac:chgData name="Pooja Sp" userId="78fd54993caafcf9" providerId="LiveId" clId="{A998150B-7EB0-495B-ADD8-73C8A4B9C689}" dt="2023-03-31T03:55:26.113" v="154" actId="20577"/>
          <ac:spMkLst>
            <pc:docMk/>
            <pc:sldMk cId="828050704" sldId="257"/>
            <ac:spMk id="3" creationId="{0F7B10A8-F312-47FC-2471-1928F4C10ADB}"/>
          </ac:spMkLst>
        </pc:spChg>
        <pc:spChg chg="mod">
          <ac:chgData name="Pooja Sp" userId="78fd54993caafcf9" providerId="LiveId" clId="{A998150B-7EB0-495B-ADD8-73C8A4B9C689}" dt="2023-03-31T03:56:16.814" v="156" actId="14100"/>
          <ac:spMkLst>
            <pc:docMk/>
            <pc:sldMk cId="828050704" sldId="257"/>
            <ac:spMk id="31" creationId="{034DA92F-C2C1-BA75-5212-28DD247678E6}"/>
          </ac:spMkLst>
        </pc:spChg>
        <pc:spChg chg="mod">
          <ac:chgData name="Pooja Sp" userId="78fd54993caafcf9" providerId="LiveId" clId="{A998150B-7EB0-495B-ADD8-73C8A4B9C689}" dt="2023-03-31T03:48:08.957" v="101" actId="13822"/>
          <ac:spMkLst>
            <pc:docMk/>
            <pc:sldMk cId="828050704" sldId="257"/>
            <ac:spMk id="40" creationId="{BA246952-1480-E4C1-D0F9-06CC31556BE6}"/>
          </ac:spMkLst>
        </pc:spChg>
        <pc:spChg chg="mod">
          <ac:chgData name="Pooja Sp" userId="78fd54993caafcf9" providerId="LiveId" clId="{A998150B-7EB0-495B-ADD8-73C8A4B9C689}" dt="2023-03-31T03:51:47.130" v="131" actId="20577"/>
          <ac:spMkLst>
            <pc:docMk/>
            <pc:sldMk cId="828050704" sldId="257"/>
            <ac:spMk id="41" creationId="{EC05EF69-EAD2-F75C-C95C-392DBF65A483}"/>
          </ac:spMkLst>
        </pc:spChg>
        <pc:spChg chg="mod">
          <ac:chgData name="Pooja Sp" userId="78fd54993caafcf9" providerId="LiveId" clId="{A998150B-7EB0-495B-ADD8-73C8A4B9C689}" dt="2023-03-31T03:54:13.244" v="139" actId="14100"/>
          <ac:spMkLst>
            <pc:docMk/>
            <pc:sldMk cId="828050704" sldId="257"/>
            <ac:spMk id="42" creationId="{E6220B0A-26E5-F20E-CDA2-884354BE951D}"/>
          </ac:spMkLst>
        </pc:spChg>
        <pc:graphicFrameChg chg="add del modGraphic">
          <ac:chgData name="Pooja Sp" userId="78fd54993caafcf9" providerId="LiveId" clId="{A998150B-7EB0-495B-ADD8-73C8A4B9C689}" dt="2023-03-31T03:39:11.428" v="13" actId="3680"/>
          <ac:graphicFrameMkLst>
            <pc:docMk/>
            <pc:sldMk cId="828050704" sldId="257"/>
            <ac:graphicFrameMk id="5" creationId="{289249C1-923C-801C-3FFC-0BFDEA321F33}"/>
          </ac:graphicFrameMkLst>
        </pc:graphicFrameChg>
        <pc:graphicFrameChg chg="add del mod">
          <ac:chgData name="Pooja Sp" userId="78fd54993caafcf9" providerId="LiveId" clId="{A998150B-7EB0-495B-ADD8-73C8A4B9C689}" dt="2023-03-31T03:40:21.312" v="27"/>
          <ac:graphicFrameMkLst>
            <pc:docMk/>
            <pc:sldMk cId="828050704" sldId="257"/>
            <ac:graphicFrameMk id="6" creationId="{4AF863DD-DEC9-009E-B4AD-14ADFEA8A164}"/>
          </ac:graphicFrameMkLst>
        </pc:graphicFrameChg>
        <pc:graphicFrameChg chg="del mod modGraphic">
          <ac:chgData name="Pooja Sp" userId="78fd54993caafcf9" providerId="LiveId" clId="{A998150B-7EB0-495B-ADD8-73C8A4B9C689}" dt="2023-03-31T03:48:28.404" v="103" actId="478"/>
          <ac:graphicFrameMkLst>
            <pc:docMk/>
            <pc:sldMk cId="828050704" sldId="257"/>
            <ac:graphicFrameMk id="12" creationId="{5010CD97-8C40-67B3-09BC-86D5AFB06A83}"/>
          </ac:graphicFrameMkLst>
        </pc:graphicFrameChg>
        <pc:picChg chg="mod">
          <ac:chgData name="Pooja Sp" userId="78fd54993caafcf9" providerId="LiveId" clId="{A998150B-7EB0-495B-ADD8-73C8A4B9C689}" dt="2023-03-31T03:51:06.632" v="124" actId="14100"/>
          <ac:picMkLst>
            <pc:docMk/>
            <pc:sldMk cId="828050704" sldId="257"/>
            <ac:picMk id="33" creationId="{15E889A3-AF47-497A-8067-73B71D2E2590}"/>
          </ac:picMkLst>
        </pc:picChg>
        <pc:picChg chg="mod">
          <ac:chgData name="Pooja Sp" userId="78fd54993caafcf9" providerId="LiveId" clId="{A998150B-7EB0-495B-ADD8-73C8A4B9C689}" dt="2023-03-31T03:51:57.853" v="132" actId="14100"/>
          <ac:picMkLst>
            <pc:docMk/>
            <pc:sldMk cId="828050704" sldId="257"/>
            <ac:picMk id="39" creationId="{247CBDA7-E637-288C-25CF-A83C7F9A7284}"/>
          </ac:picMkLst>
        </pc:picChg>
        <pc:cxnChg chg="add mod">
          <ac:chgData name="Pooja Sp" userId="78fd54993caafcf9" providerId="LiveId" clId="{A998150B-7EB0-495B-ADD8-73C8A4B9C689}" dt="2023-03-31T03:42:20.507" v="50" actId="208"/>
          <ac:cxnSpMkLst>
            <pc:docMk/>
            <pc:sldMk cId="828050704" sldId="257"/>
            <ac:cxnSpMk id="8" creationId="{1204A545-F6C5-E5B6-AD61-B899277D332B}"/>
          </ac:cxnSpMkLst>
        </pc:cxnChg>
        <pc:cxnChg chg="add mod">
          <ac:chgData name="Pooja Sp" userId="78fd54993caafcf9" providerId="LiveId" clId="{A998150B-7EB0-495B-ADD8-73C8A4B9C689}" dt="2023-03-31T03:41:52.370" v="43" actId="14100"/>
          <ac:cxnSpMkLst>
            <pc:docMk/>
            <pc:sldMk cId="828050704" sldId="257"/>
            <ac:cxnSpMk id="13" creationId="{D3250105-415E-8D6A-2715-E96C654545F1}"/>
          </ac:cxnSpMkLst>
        </pc:cxnChg>
        <pc:cxnChg chg="mod">
          <ac:chgData name="Pooja Sp" userId="78fd54993caafcf9" providerId="LiveId" clId="{A998150B-7EB0-495B-ADD8-73C8A4B9C689}" dt="2023-03-31T03:55:04.930" v="145" actId="1076"/>
          <ac:cxnSpMkLst>
            <pc:docMk/>
            <pc:sldMk cId="828050704" sldId="257"/>
            <ac:cxnSpMk id="18" creationId="{B71AE216-4097-8D33-46DA-89E60BEC8CF2}"/>
          </ac:cxnSpMkLst>
        </pc:cxnChg>
        <pc:cxnChg chg="add mod">
          <ac:chgData name="Pooja Sp" userId="78fd54993caafcf9" providerId="LiveId" clId="{A998150B-7EB0-495B-ADD8-73C8A4B9C689}" dt="2023-03-31T03:43:16.686" v="59" actId="1582"/>
          <ac:cxnSpMkLst>
            <pc:docMk/>
            <pc:sldMk cId="828050704" sldId="257"/>
            <ac:cxnSpMk id="26" creationId="{273FBC52-4B32-FF3F-7AB1-0835C1AC4022}"/>
          </ac:cxnSpMkLst>
        </pc:cxnChg>
        <pc:cxnChg chg="mod">
          <ac:chgData name="Pooja Sp" userId="78fd54993caafcf9" providerId="LiveId" clId="{A998150B-7EB0-495B-ADD8-73C8A4B9C689}" dt="2023-03-31T03:50:34.381" v="115" actId="1582"/>
          <ac:cxnSpMkLst>
            <pc:docMk/>
            <pc:sldMk cId="828050704" sldId="257"/>
            <ac:cxnSpMk id="28" creationId="{8B953B2D-06CD-16C5-AB80-093F5E9EEC7C}"/>
          </ac:cxnSpMkLst>
        </pc:cxnChg>
        <pc:cxnChg chg="add mod">
          <ac:chgData name="Pooja Sp" userId="78fd54993caafcf9" providerId="LiveId" clId="{A998150B-7EB0-495B-ADD8-73C8A4B9C689}" dt="2023-03-31T03:43:44.929" v="64" actId="14100"/>
          <ac:cxnSpMkLst>
            <pc:docMk/>
            <pc:sldMk cId="828050704" sldId="257"/>
            <ac:cxnSpMk id="48" creationId="{3103B916-A650-2F1A-8C54-6FC9E362BA9F}"/>
          </ac:cxnSpMkLst>
        </pc:cxnChg>
        <pc:cxnChg chg="add del mod">
          <ac:chgData name="Pooja Sp" userId="78fd54993caafcf9" providerId="LiveId" clId="{A998150B-7EB0-495B-ADD8-73C8A4B9C689}" dt="2023-03-31T03:40:50.564" v="30" actId="21"/>
          <ac:cxnSpMkLst>
            <pc:docMk/>
            <pc:sldMk cId="828050704" sldId="257"/>
            <ac:cxnSpMk id="51" creationId="{898B5EFD-1A40-DD09-7E6C-8225B2BDC1C3}"/>
          </ac:cxnSpMkLst>
        </pc:cxnChg>
        <pc:cxnChg chg="add mod">
          <ac:chgData name="Pooja Sp" userId="78fd54993caafcf9" providerId="LiveId" clId="{A998150B-7EB0-495B-ADD8-73C8A4B9C689}" dt="2023-03-31T03:44:40.600" v="70" actId="208"/>
          <ac:cxnSpMkLst>
            <pc:docMk/>
            <pc:sldMk cId="828050704" sldId="257"/>
            <ac:cxnSpMk id="53" creationId="{920988D4-58F2-161B-67D6-2F6158837A6B}"/>
          </ac:cxnSpMkLst>
        </pc:cxnChg>
        <pc:cxnChg chg="del mod">
          <ac:chgData name="Pooja Sp" userId="78fd54993caafcf9" providerId="LiveId" clId="{A998150B-7EB0-495B-ADD8-73C8A4B9C689}" dt="2023-03-31T03:38:19.259" v="3" actId="21"/>
          <ac:cxnSpMkLst>
            <pc:docMk/>
            <pc:sldMk cId="828050704" sldId="257"/>
            <ac:cxnSpMk id="54" creationId="{6171BF09-649E-03E7-54A3-F24B8FFB3BED}"/>
          </ac:cxnSpMkLst>
        </pc:cxnChg>
        <pc:cxnChg chg="add mod">
          <ac:chgData name="Pooja Sp" userId="78fd54993caafcf9" providerId="LiveId" clId="{A998150B-7EB0-495B-ADD8-73C8A4B9C689}" dt="2023-03-31T03:45:15.782" v="75" actId="208"/>
          <ac:cxnSpMkLst>
            <pc:docMk/>
            <pc:sldMk cId="828050704" sldId="257"/>
            <ac:cxnSpMk id="57" creationId="{ED956B7E-323F-A050-991E-E8EEB44D82BC}"/>
          </ac:cxnSpMkLst>
        </pc:cxnChg>
        <pc:cxnChg chg="mod">
          <ac:chgData name="Pooja Sp" userId="78fd54993caafcf9" providerId="LiveId" clId="{A998150B-7EB0-495B-ADD8-73C8A4B9C689}" dt="2023-03-31T03:47:06.164" v="96" actId="1582"/>
          <ac:cxnSpMkLst>
            <pc:docMk/>
            <pc:sldMk cId="828050704" sldId="257"/>
            <ac:cxnSpMk id="59" creationId="{A1775BDE-BC11-D079-1716-8E67239F9E17}"/>
          </ac:cxnSpMkLst>
        </pc:cxnChg>
        <pc:cxnChg chg="add mod">
          <ac:chgData name="Pooja Sp" userId="78fd54993caafcf9" providerId="LiveId" clId="{A998150B-7EB0-495B-ADD8-73C8A4B9C689}" dt="2023-03-31T03:46:11.372" v="86" actId="14100"/>
          <ac:cxnSpMkLst>
            <pc:docMk/>
            <pc:sldMk cId="828050704" sldId="257"/>
            <ac:cxnSpMk id="61" creationId="{D3EA3F4F-CA63-AC5E-026F-EE317B950428}"/>
          </ac:cxnSpMkLst>
        </pc:cxnChg>
        <pc:cxnChg chg="mod">
          <ac:chgData name="Pooja Sp" userId="78fd54993caafcf9" providerId="LiveId" clId="{A998150B-7EB0-495B-ADD8-73C8A4B9C689}" dt="2023-03-31T03:47:01.452" v="95" actId="1582"/>
          <ac:cxnSpMkLst>
            <pc:docMk/>
            <pc:sldMk cId="828050704" sldId="257"/>
            <ac:cxnSpMk id="63" creationId="{F0C45315-E5C4-BBDC-726C-D2AA3155C9C3}"/>
          </ac:cxnSpMkLst>
        </pc:cxnChg>
        <pc:cxnChg chg="add del mod">
          <ac:chgData name="Pooja Sp" userId="78fd54993caafcf9" providerId="LiveId" clId="{A998150B-7EB0-495B-ADD8-73C8A4B9C689}" dt="2023-03-31T03:47:17.750" v="98" actId="1582"/>
          <ac:cxnSpMkLst>
            <pc:docMk/>
            <pc:sldMk cId="828050704" sldId="257"/>
            <ac:cxnSpMk id="69" creationId="{85802EEA-0BFB-5378-A174-D4311D65CFDB}"/>
          </ac:cxnSpMkLst>
        </pc:cxnChg>
        <pc:cxnChg chg="add mod">
          <ac:chgData name="Pooja Sp" userId="78fd54993caafcf9" providerId="LiveId" clId="{A998150B-7EB0-495B-ADD8-73C8A4B9C689}" dt="2023-03-31T03:46:51.005" v="94" actId="14100"/>
          <ac:cxnSpMkLst>
            <pc:docMk/>
            <pc:sldMk cId="828050704" sldId="257"/>
            <ac:cxnSpMk id="72" creationId="{9B49894E-E543-F4C6-A0DE-9E9F81D4F33F}"/>
          </ac:cxnSpMkLst>
        </pc:cxnChg>
        <pc:cxnChg chg="add del mod">
          <ac:chgData name="Pooja Sp" userId="78fd54993caafcf9" providerId="LiveId" clId="{A998150B-7EB0-495B-ADD8-73C8A4B9C689}" dt="2023-03-31T03:47:12.650" v="97" actId="1582"/>
          <ac:cxnSpMkLst>
            <pc:docMk/>
            <pc:sldMk cId="828050704" sldId="257"/>
            <ac:cxnSpMk id="74" creationId="{0A5FD33F-4763-A21D-362F-9325035C8338}"/>
          </ac:cxnSpMkLst>
        </pc:cxnChg>
        <pc:cxnChg chg="add mod">
          <ac:chgData name="Pooja Sp" userId="78fd54993caafcf9" providerId="LiveId" clId="{A998150B-7EB0-495B-ADD8-73C8A4B9C689}" dt="2023-03-31T03:53:42.503" v="135" actId="14100"/>
          <ac:cxnSpMkLst>
            <pc:docMk/>
            <pc:sldMk cId="828050704" sldId="257"/>
            <ac:cxnSpMk id="80" creationId="{F575A911-03CA-E7DD-9022-DC4201B556A9}"/>
          </ac:cxnSpMkLst>
        </pc:cxnChg>
        <pc:cxnChg chg="add mod">
          <ac:chgData name="Pooja Sp" userId="78fd54993caafcf9" providerId="LiveId" clId="{A998150B-7EB0-495B-ADD8-73C8A4B9C689}" dt="2023-03-31T03:54:35.227" v="143" actId="1582"/>
          <ac:cxnSpMkLst>
            <pc:docMk/>
            <pc:sldMk cId="828050704" sldId="257"/>
            <ac:cxnSpMk id="92" creationId="{5383C866-0C7F-DB1D-D83C-099EDE7EB346}"/>
          </ac:cxnSpMkLst>
        </pc:cxnChg>
      </pc:sldChg>
      <pc:sldChg chg="addSp delSp modSp new mod">
        <pc:chgData name="Pooja Sp" userId="78fd54993caafcf9" providerId="LiveId" clId="{A998150B-7EB0-495B-ADD8-73C8A4B9C689}" dt="2023-03-31T17:30:34.998" v="1298" actId="20577"/>
        <pc:sldMkLst>
          <pc:docMk/>
          <pc:sldMk cId="3642328771" sldId="258"/>
        </pc:sldMkLst>
        <pc:spChg chg="add mod">
          <ac:chgData name="Pooja Sp" userId="78fd54993caafcf9" providerId="LiveId" clId="{A998150B-7EB0-495B-ADD8-73C8A4B9C689}" dt="2023-03-31T16:58:08.826" v="989" actId="14100"/>
          <ac:spMkLst>
            <pc:docMk/>
            <pc:sldMk cId="3642328771" sldId="258"/>
            <ac:spMk id="2" creationId="{8DE9B3D6-04CA-64F5-8CD6-4CF535BDEFE6}"/>
          </ac:spMkLst>
        </pc:spChg>
        <pc:spChg chg="add mod">
          <ac:chgData name="Pooja Sp" userId="78fd54993caafcf9" providerId="LiveId" clId="{A998150B-7EB0-495B-ADD8-73C8A4B9C689}" dt="2023-03-31T16:58:10.822" v="990" actId="14100"/>
          <ac:spMkLst>
            <pc:docMk/>
            <pc:sldMk cId="3642328771" sldId="258"/>
            <ac:spMk id="4" creationId="{57818A62-922D-1A10-ACEF-DED1F2DB4F42}"/>
          </ac:spMkLst>
        </pc:spChg>
        <pc:spChg chg="add mod">
          <ac:chgData name="Pooja Sp" userId="78fd54993caafcf9" providerId="LiveId" clId="{A998150B-7EB0-495B-ADD8-73C8A4B9C689}" dt="2023-03-31T17:30:34.998" v="1298" actId="20577"/>
          <ac:spMkLst>
            <pc:docMk/>
            <pc:sldMk cId="3642328771" sldId="258"/>
            <ac:spMk id="6" creationId="{80B56EF2-E8E2-C906-802D-BCCE51784B1C}"/>
          </ac:spMkLst>
        </pc:spChg>
        <pc:spChg chg="add mod">
          <ac:chgData name="Pooja Sp" userId="78fd54993caafcf9" providerId="LiveId" clId="{A998150B-7EB0-495B-ADD8-73C8A4B9C689}" dt="2023-03-31T16:58:14.238" v="991" actId="14100"/>
          <ac:spMkLst>
            <pc:docMk/>
            <pc:sldMk cId="3642328771" sldId="258"/>
            <ac:spMk id="7" creationId="{33E16C32-ED11-D3CB-5171-A7ECBE13C516}"/>
          </ac:spMkLst>
        </pc:spChg>
        <pc:spChg chg="add mod">
          <ac:chgData name="Pooja Sp" userId="78fd54993caafcf9" providerId="LiveId" clId="{A998150B-7EB0-495B-ADD8-73C8A4B9C689}" dt="2023-03-31T17:23:50.263" v="1158" actId="1076"/>
          <ac:spMkLst>
            <pc:docMk/>
            <pc:sldMk cId="3642328771" sldId="258"/>
            <ac:spMk id="11" creationId="{9DF6A8E3-19E7-BE77-9CF6-7E8AB524F301}"/>
          </ac:spMkLst>
        </pc:spChg>
        <pc:spChg chg="add mod">
          <ac:chgData name="Pooja Sp" userId="78fd54993caafcf9" providerId="LiveId" clId="{A998150B-7EB0-495B-ADD8-73C8A4B9C689}" dt="2023-03-31T17:20:26.981" v="1113" actId="1076"/>
          <ac:spMkLst>
            <pc:docMk/>
            <pc:sldMk cId="3642328771" sldId="258"/>
            <ac:spMk id="12" creationId="{DCE4D51E-4813-C122-C5BC-F7768B085122}"/>
          </ac:spMkLst>
        </pc:spChg>
        <pc:spChg chg="add mod">
          <ac:chgData name="Pooja Sp" userId="78fd54993caafcf9" providerId="LiveId" clId="{A998150B-7EB0-495B-ADD8-73C8A4B9C689}" dt="2023-03-31T16:17:10.596" v="633" actId="1076"/>
          <ac:spMkLst>
            <pc:docMk/>
            <pc:sldMk cId="3642328771" sldId="258"/>
            <ac:spMk id="13" creationId="{73B4722B-FA38-CFF3-9758-C1EAA00BF239}"/>
          </ac:spMkLst>
        </pc:spChg>
        <pc:spChg chg="add mod">
          <ac:chgData name="Pooja Sp" userId="78fd54993caafcf9" providerId="LiveId" clId="{A998150B-7EB0-495B-ADD8-73C8A4B9C689}" dt="2023-03-31T16:18:44.125" v="648" actId="1076"/>
          <ac:spMkLst>
            <pc:docMk/>
            <pc:sldMk cId="3642328771" sldId="258"/>
            <ac:spMk id="14" creationId="{1E01B417-2960-DAC3-2534-B3B288FAFDB2}"/>
          </ac:spMkLst>
        </pc:spChg>
        <pc:spChg chg="add mod">
          <ac:chgData name="Pooja Sp" userId="78fd54993caafcf9" providerId="LiveId" clId="{A998150B-7EB0-495B-ADD8-73C8A4B9C689}" dt="2023-03-31T16:20:35.467" v="677" actId="1076"/>
          <ac:spMkLst>
            <pc:docMk/>
            <pc:sldMk cId="3642328771" sldId="258"/>
            <ac:spMk id="15" creationId="{6E01227B-AE58-F200-3FEB-87D7E0331885}"/>
          </ac:spMkLst>
        </pc:spChg>
        <pc:spChg chg="add mod">
          <ac:chgData name="Pooja Sp" userId="78fd54993caafcf9" providerId="LiveId" clId="{A998150B-7EB0-495B-ADD8-73C8A4B9C689}" dt="2023-03-31T16:17:31.192" v="636" actId="1076"/>
          <ac:spMkLst>
            <pc:docMk/>
            <pc:sldMk cId="3642328771" sldId="258"/>
            <ac:spMk id="22" creationId="{56AFC507-B4EC-A5DE-F774-29233411EF64}"/>
          </ac:spMkLst>
        </pc:spChg>
        <pc:spChg chg="add mod">
          <ac:chgData name="Pooja Sp" userId="78fd54993caafcf9" providerId="LiveId" clId="{A998150B-7EB0-495B-ADD8-73C8A4B9C689}" dt="2023-03-31T16:18:57.844" v="651" actId="1076"/>
          <ac:spMkLst>
            <pc:docMk/>
            <pc:sldMk cId="3642328771" sldId="258"/>
            <ac:spMk id="23" creationId="{5FC6D911-CCDF-7C39-1BF3-D64B47A95E92}"/>
          </ac:spMkLst>
        </pc:spChg>
        <pc:spChg chg="add mod">
          <ac:chgData name="Pooja Sp" userId="78fd54993caafcf9" providerId="LiveId" clId="{A998150B-7EB0-495B-ADD8-73C8A4B9C689}" dt="2023-03-31T16:20:55.996" v="680" actId="1076"/>
          <ac:spMkLst>
            <pc:docMk/>
            <pc:sldMk cId="3642328771" sldId="258"/>
            <ac:spMk id="24" creationId="{C1AE8CB0-7236-B11E-109C-5FA3F1632DBD}"/>
          </ac:spMkLst>
        </pc:spChg>
        <pc:spChg chg="add del mod">
          <ac:chgData name="Pooja Sp" userId="78fd54993caafcf9" providerId="LiveId" clId="{A998150B-7EB0-495B-ADD8-73C8A4B9C689}" dt="2023-03-31T16:26:10.484" v="698"/>
          <ac:spMkLst>
            <pc:docMk/>
            <pc:sldMk cId="3642328771" sldId="258"/>
            <ac:spMk id="25" creationId="{055B3C0C-34B1-1CC6-0C9B-C0B7FAA355CE}"/>
          </ac:spMkLst>
        </pc:spChg>
        <pc:spChg chg="add mod">
          <ac:chgData name="Pooja Sp" userId="78fd54993caafcf9" providerId="LiveId" clId="{A998150B-7EB0-495B-ADD8-73C8A4B9C689}" dt="2023-03-31T17:15:01.754" v="1058" actId="1076"/>
          <ac:spMkLst>
            <pc:docMk/>
            <pc:sldMk cId="3642328771" sldId="258"/>
            <ac:spMk id="28" creationId="{CAE24A19-2C65-90B9-4422-82DB1E8B8663}"/>
          </ac:spMkLst>
        </pc:spChg>
        <pc:spChg chg="add del mod">
          <ac:chgData name="Pooja Sp" userId="78fd54993caafcf9" providerId="LiveId" clId="{A998150B-7EB0-495B-ADD8-73C8A4B9C689}" dt="2023-03-31T16:36:00.494" v="825" actId="21"/>
          <ac:spMkLst>
            <pc:docMk/>
            <pc:sldMk cId="3642328771" sldId="258"/>
            <ac:spMk id="29" creationId="{1F69DB32-A338-DC10-2C1F-EDC75F7A2D58}"/>
          </ac:spMkLst>
        </pc:spChg>
        <pc:spChg chg="add del">
          <ac:chgData name="Pooja Sp" userId="78fd54993caafcf9" providerId="LiveId" clId="{A998150B-7EB0-495B-ADD8-73C8A4B9C689}" dt="2023-03-31T16:44:48.555" v="898" actId="11529"/>
          <ac:spMkLst>
            <pc:docMk/>
            <pc:sldMk cId="3642328771" sldId="258"/>
            <ac:spMk id="70" creationId="{68E6B6A8-9D8D-4D3B-E28D-A7CA55FF0FFF}"/>
          </ac:spMkLst>
        </pc:spChg>
        <pc:spChg chg="add mod">
          <ac:chgData name="Pooja Sp" userId="78fd54993caafcf9" providerId="LiveId" clId="{A998150B-7EB0-495B-ADD8-73C8A4B9C689}" dt="2023-03-31T16:56:51.854" v="982" actId="14100"/>
          <ac:spMkLst>
            <pc:docMk/>
            <pc:sldMk cId="3642328771" sldId="258"/>
            <ac:spMk id="72" creationId="{0E64A12B-720C-115E-808E-71C1DAB7081E}"/>
          </ac:spMkLst>
        </pc:spChg>
        <pc:spChg chg="add mod">
          <ac:chgData name="Pooja Sp" userId="78fd54993caafcf9" providerId="LiveId" clId="{A998150B-7EB0-495B-ADD8-73C8A4B9C689}" dt="2023-03-31T16:57:20.224" v="986" actId="1076"/>
          <ac:spMkLst>
            <pc:docMk/>
            <pc:sldMk cId="3642328771" sldId="258"/>
            <ac:spMk id="76" creationId="{0676424E-E8B7-02F5-E638-F0D746C14814}"/>
          </ac:spMkLst>
        </pc:spChg>
        <pc:spChg chg="add mod">
          <ac:chgData name="Pooja Sp" userId="78fd54993caafcf9" providerId="LiveId" clId="{A998150B-7EB0-495B-ADD8-73C8A4B9C689}" dt="2023-03-31T16:57:39.634" v="988" actId="1076"/>
          <ac:spMkLst>
            <pc:docMk/>
            <pc:sldMk cId="3642328771" sldId="258"/>
            <ac:spMk id="82" creationId="{E3898C7D-54C6-74C1-B124-2FAB643A13F5}"/>
          </ac:spMkLst>
        </pc:spChg>
        <pc:spChg chg="add del mod">
          <ac:chgData name="Pooja Sp" userId="78fd54993caafcf9" providerId="LiveId" clId="{A998150B-7EB0-495B-ADD8-73C8A4B9C689}" dt="2023-03-31T17:07:46.131" v="1004" actId="21"/>
          <ac:spMkLst>
            <pc:docMk/>
            <pc:sldMk cId="3642328771" sldId="258"/>
            <ac:spMk id="83" creationId="{D3A0C923-11C1-83EC-7372-BB136FC22CA1}"/>
          </ac:spMkLst>
        </pc:spChg>
        <pc:spChg chg="add del mod">
          <ac:chgData name="Pooja Sp" userId="78fd54993caafcf9" providerId="LiveId" clId="{A998150B-7EB0-495B-ADD8-73C8A4B9C689}" dt="2023-03-31T17:08:50.829" v="1012"/>
          <ac:spMkLst>
            <pc:docMk/>
            <pc:sldMk cId="3642328771" sldId="258"/>
            <ac:spMk id="86" creationId="{B6FCA242-0940-B388-AD36-939ED405FA60}"/>
          </ac:spMkLst>
        </pc:spChg>
        <pc:spChg chg="add del mod">
          <ac:chgData name="Pooja Sp" userId="78fd54993caafcf9" providerId="LiveId" clId="{A998150B-7EB0-495B-ADD8-73C8A4B9C689}" dt="2023-03-31T17:08:50.422" v="1011"/>
          <ac:spMkLst>
            <pc:docMk/>
            <pc:sldMk cId="3642328771" sldId="258"/>
            <ac:spMk id="87" creationId="{B10C61C8-1000-4092-1DE8-E0E13693A9C2}"/>
          </ac:spMkLst>
        </pc:spChg>
        <pc:spChg chg="add del mod">
          <ac:chgData name="Pooja Sp" userId="78fd54993caafcf9" providerId="LiveId" clId="{A998150B-7EB0-495B-ADD8-73C8A4B9C689}" dt="2023-03-31T17:09:54.515" v="1015" actId="11529"/>
          <ac:spMkLst>
            <pc:docMk/>
            <pc:sldMk cId="3642328771" sldId="258"/>
            <ac:spMk id="88" creationId="{F3508403-373C-FA94-8A2E-6B59DB8A206D}"/>
          </ac:spMkLst>
        </pc:spChg>
        <pc:spChg chg="add mod">
          <ac:chgData name="Pooja Sp" userId="78fd54993caafcf9" providerId="LiveId" clId="{A998150B-7EB0-495B-ADD8-73C8A4B9C689}" dt="2023-03-31T17:17:20.341" v="1080" actId="1076"/>
          <ac:spMkLst>
            <pc:docMk/>
            <pc:sldMk cId="3642328771" sldId="258"/>
            <ac:spMk id="89" creationId="{437334FC-B2F5-D657-06F6-5E12895D40D7}"/>
          </ac:spMkLst>
        </pc:spChg>
        <pc:spChg chg="add mod">
          <ac:chgData name="Pooja Sp" userId="78fd54993caafcf9" providerId="LiveId" clId="{A998150B-7EB0-495B-ADD8-73C8A4B9C689}" dt="2023-03-31T17:22:00.429" v="1138" actId="1076"/>
          <ac:spMkLst>
            <pc:docMk/>
            <pc:sldMk cId="3642328771" sldId="258"/>
            <ac:spMk id="90" creationId="{98DC8B31-CE43-CC96-096C-0BC7708B1373}"/>
          </ac:spMkLst>
        </pc:spChg>
        <pc:spChg chg="add mod">
          <ac:chgData name="Pooja Sp" userId="78fd54993caafcf9" providerId="LiveId" clId="{A998150B-7EB0-495B-ADD8-73C8A4B9C689}" dt="2023-03-31T17:20:33.038" v="1114" actId="1076"/>
          <ac:spMkLst>
            <pc:docMk/>
            <pc:sldMk cId="3642328771" sldId="258"/>
            <ac:spMk id="95" creationId="{5898C931-46A4-6A7E-DF41-4B84022BDACA}"/>
          </ac:spMkLst>
        </pc:spChg>
        <pc:spChg chg="add mod">
          <ac:chgData name="Pooja Sp" userId="78fd54993caafcf9" providerId="LiveId" clId="{A998150B-7EB0-495B-ADD8-73C8A4B9C689}" dt="2023-03-31T17:20:43.486" v="1116" actId="1076"/>
          <ac:spMkLst>
            <pc:docMk/>
            <pc:sldMk cId="3642328771" sldId="258"/>
            <ac:spMk id="96" creationId="{3BBEA009-794D-FD1E-646C-3FB9099B21B0}"/>
          </ac:spMkLst>
        </pc:spChg>
        <pc:spChg chg="add mod">
          <ac:chgData name="Pooja Sp" userId="78fd54993caafcf9" providerId="LiveId" clId="{A998150B-7EB0-495B-ADD8-73C8A4B9C689}" dt="2023-03-31T17:21:22.436" v="1126" actId="1076"/>
          <ac:spMkLst>
            <pc:docMk/>
            <pc:sldMk cId="3642328771" sldId="258"/>
            <ac:spMk id="98" creationId="{88D4D2BC-DD0D-8272-ED9A-D5821F450B1C}"/>
          </ac:spMkLst>
        </pc:spChg>
        <pc:spChg chg="add mod">
          <ac:chgData name="Pooja Sp" userId="78fd54993caafcf9" providerId="LiveId" clId="{A998150B-7EB0-495B-ADD8-73C8A4B9C689}" dt="2023-03-31T17:22:11.538" v="1141" actId="1076"/>
          <ac:spMkLst>
            <pc:docMk/>
            <pc:sldMk cId="3642328771" sldId="258"/>
            <ac:spMk id="99" creationId="{DC2FE2BC-1732-ED30-41A4-EEF3D77A562E}"/>
          </ac:spMkLst>
        </pc:spChg>
        <pc:spChg chg="add mod">
          <ac:chgData name="Pooja Sp" userId="78fd54993caafcf9" providerId="LiveId" clId="{A998150B-7EB0-495B-ADD8-73C8A4B9C689}" dt="2023-03-31T17:22:40.137" v="1149" actId="1076"/>
          <ac:spMkLst>
            <pc:docMk/>
            <pc:sldMk cId="3642328771" sldId="258"/>
            <ac:spMk id="100" creationId="{78A07809-8A6F-5F09-59D8-C99FB2CEE49A}"/>
          </ac:spMkLst>
        </pc:spChg>
        <pc:spChg chg="add mod">
          <ac:chgData name="Pooja Sp" userId="78fd54993caafcf9" providerId="LiveId" clId="{A998150B-7EB0-495B-ADD8-73C8A4B9C689}" dt="2023-03-31T17:28:37.077" v="1237" actId="1076"/>
          <ac:spMkLst>
            <pc:docMk/>
            <pc:sldMk cId="3642328771" sldId="258"/>
            <ac:spMk id="112" creationId="{52DF5C5E-40DD-860E-3D57-8E31DBCE4286}"/>
          </ac:spMkLst>
        </pc:spChg>
        <pc:picChg chg="add mod">
          <ac:chgData name="Pooja Sp" userId="78fd54993caafcf9" providerId="LiveId" clId="{A998150B-7EB0-495B-ADD8-73C8A4B9C689}" dt="2023-03-31T16:15:56.227" v="619" actId="14100"/>
          <ac:picMkLst>
            <pc:docMk/>
            <pc:sldMk cId="3642328771" sldId="258"/>
            <ac:picMk id="3" creationId="{C380EB53-9A6A-AEC9-A5E9-D38E18003243}"/>
          </ac:picMkLst>
        </pc:picChg>
        <pc:picChg chg="add mod">
          <ac:chgData name="Pooja Sp" userId="78fd54993caafcf9" providerId="LiveId" clId="{A998150B-7EB0-495B-ADD8-73C8A4B9C689}" dt="2023-03-31T16:16:07.300" v="621" actId="1076"/>
          <ac:picMkLst>
            <pc:docMk/>
            <pc:sldMk cId="3642328771" sldId="258"/>
            <ac:picMk id="5" creationId="{572603F4-0E32-2608-6252-BE5A0F695BD9}"/>
          </ac:picMkLst>
        </pc:picChg>
        <pc:picChg chg="add mod">
          <ac:chgData name="Pooja Sp" userId="78fd54993caafcf9" providerId="LiveId" clId="{A998150B-7EB0-495B-ADD8-73C8A4B9C689}" dt="2023-03-31T16:16:30.008" v="626" actId="1076"/>
          <ac:picMkLst>
            <pc:docMk/>
            <pc:sldMk cId="3642328771" sldId="258"/>
            <ac:picMk id="8" creationId="{566BF638-BF7B-DF44-B357-CB3D05C18AE2}"/>
          </ac:picMkLst>
        </pc:picChg>
        <pc:picChg chg="add mod">
          <ac:chgData name="Pooja Sp" userId="78fd54993caafcf9" providerId="LiveId" clId="{A998150B-7EB0-495B-ADD8-73C8A4B9C689}" dt="2023-03-31T16:18:34.346" v="647" actId="1076"/>
          <ac:picMkLst>
            <pc:docMk/>
            <pc:sldMk cId="3642328771" sldId="258"/>
            <ac:picMk id="9" creationId="{630CD878-ABDE-71B2-32F8-27D757946FC8}"/>
          </ac:picMkLst>
        </pc:picChg>
        <pc:picChg chg="add mod">
          <ac:chgData name="Pooja Sp" userId="78fd54993caafcf9" providerId="LiveId" clId="{A998150B-7EB0-495B-ADD8-73C8A4B9C689}" dt="2023-03-31T16:20:19.055" v="674" actId="1076"/>
          <ac:picMkLst>
            <pc:docMk/>
            <pc:sldMk cId="3642328771" sldId="258"/>
            <ac:picMk id="10" creationId="{0A87CBFD-7DAF-20FA-F4FE-D3517BAAB823}"/>
          </ac:picMkLst>
        </pc:picChg>
        <pc:picChg chg="add mod">
          <ac:chgData name="Pooja Sp" userId="78fd54993caafcf9" providerId="LiveId" clId="{A998150B-7EB0-495B-ADD8-73C8A4B9C689}" dt="2023-03-31T16:17:14.976" v="634" actId="1076"/>
          <ac:picMkLst>
            <pc:docMk/>
            <pc:sldMk cId="3642328771" sldId="258"/>
            <ac:picMk id="16" creationId="{CE432A8A-F26E-1EA0-3438-8649BE9B0F95}"/>
          </ac:picMkLst>
        </pc:picChg>
        <pc:picChg chg="add mod">
          <ac:chgData name="Pooja Sp" userId="78fd54993caafcf9" providerId="LiveId" clId="{A998150B-7EB0-495B-ADD8-73C8A4B9C689}" dt="2023-03-31T16:18:47.988" v="649" actId="1076"/>
          <ac:picMkLst>
            <pc:docMk/>
            <pc:sldMk cId="3642328771" sldId="258"/>
            <ac:picMk id="17" creationId="{4EB959E0-3E51-3900-C3DB-44E94466BF84}"/>
          </ac:picMkLst>
        </pc:picChg>
        <pc:picChg chg="add mod">
          <ac:chgData name="Pooja Sp" userId="78fd54993caafcf9" providerId="LiveId" clId="{A998150B-7EB0-495B-ADD8-73C8A4B9C689}" dt="2023-03-31T16:20:41.032" v="678" actId="1076"/>
          <ac:picMkLst>
            <pc:docMk/>
            <pc:sldMk cId="3642328771" sldId="258"/>
            <ac:picMk id="18" creationId="{8B43DBBF-A35A-5E27-B8EE-54B2B4CF9BAA}"/>
          </ac:picMkLst>
        </pc:picChg>
        <pc:picChg chg="add mod">
          <ac:chgData name="Pooja Sp" userId="78fd54993caafcf9" providerId="LiveId" clId="{A998150B-7EB0-495B-ADD8-73C8A4B9C689}" dt="2023-03-31T16:20:49.096" v="679" actId="1076"/>
          <ac:picMkLst>
            <pc:docMk/>
            <pc:sldMk cId="3642328771" sldId="258"/>
            <ac:picMk id="19" creationId="{A21F8D14-D12A-3DCB-65FE-C81B21772B03}"/>
          </ac:picMkLst>
        </pc:picChg>
        <pc:picChg chg="add mod">
          <ac:chgData name="Pooja Sp" userId="78fd54993caafcf9" providerId="LiveId" clId="{A998150B-7EB0-495B-ADD8-73C8A4B9C689}" dt="2023-03-31T16:18:52.604" v="650" actId="1076"/>
          <ac:picMkLst>
            <pc:docMk/>
            <pc:sldMk cId="3642328771" sldId="258"/>
            <ac:picMk id="20" creationId="{F91FF4E9-4C8C-C1A4-3D6D-57B4D0A26CDD}"/>
          </ac:picMkLst>
        </pc:picChg>
        <pc:picChg chg="add mod">
          <ac:chgData name="Pooja Sp" userId="78fd54993caafcf9" providerId="LiveId" clId="{A998150B-7EB0-495B-ADD8-73C8A4B9C689}" dt="2023-03-31T16:17:19.283" v="635" actId="1076"/>
          <ac:picMkLst>
            <pc:docMk/>
            <pc:sldMk cId="3642328771" sldId="258"/>
            <ac:picMk id="21" creationId="{2A71B92B-A5E2-0C35-C045-58FE9B25AF68}"/>
          </ac:picMkLst>
        </pc:picChg>
        <pc:picChg chg="add del mod">
          <ac:chgData name="Pooja Sp" userId="78fd54993caafcf9" providerId="LiveId" clId="{A998150B-7EB0-495B-ADD8-73C8A4B9C689}" dt="2023-03-31T16:26:05.704" v="692"/>
          <ac:picMkLst>
            <pc:docMk/>
            <pc:sldMk cId="3642328771" sldId="258"/>
            <ac:picMk id="26" creationId="{AE6D212B-BD9C-2439-C01E-6423155F4CEE}"/>
          </ac:picMkLst>
        </pc:picChg>
        <pc:picChg chg="add mod">
          <ac:chgData name="Pooja Sp" userId="78fd54993caafcf9" providerId="LiveId" clId="{A998150B-7EB0-495B-ADD8-73C8A4B9C689}" dt="2023-03-31T17:14:41.740" v="1054" actId="1076"/>
          <ac:picMkLst>
            <pc:docMk/>
            <pc:sldMk cId="3642328771" sldId="258"/>
            <ac:picMk id="27" creationId="{73BCD69C-EDC5-80B9-577D-67117F923778}"/>
          </ac:picMkLst>
        </pc:picChg>
        <pc:picChg chg="add mod">
          <ac:chgData name="Pooja Sp" userId="78fd54993caafcf9" providerId="LiveId" clId="{A998150B-7EB0-495B-ADD8-73C8A4B9C689}" dt="2023-03-31T16:56:55.964" v="983" actId="1076"/>
          <ac:picMkLst>
            <pc:docMk/>
            <pc:sldMk cId="3642328771" sldId="258"/>
            <ac:picMk id="71" creationId="{FC958671-948A-3BE3-43DD-0CAAEB152AB3}"/>
          </ac:picMkLst>
        </pc:picChg>
        <pc:picChg chg="add mod">
          <ac:chgData name="Pooja Sp" userId="78fd54993caafcf9" providerId="LiveId" clId="{A998150B-7EB0-495B-ADD8-73C8A4B9C689}" dt="2023-03-31T16:57:16.209" v="985" actId="1076"/>
          <ac:picMkLst>
            <pc:docMk/>
            <pc:sldMk cId="3642328771" sldId="258"/>
            <ac:picMk id="73" creationId="{19CBCB99-CA2F-EA81-332D-C1786D4DE0E6}"/>
          </ac:picMkLst>
        </pc:picChg>
        <pc:picChg chg="add mod">
          <ac:chgData name="Pooja Sp" userId="78fd54993caafcf9" providerId="LiveId" clId="{A998150B-7EB0-495B-ADD8-73C8A4B9C689}" dt="2023-03-31T17:21:55.771" v="1137" actId="1076"/>
          <ac:picMkLst>
            <pc:docMk/>
            <pc:sldMk cId="3642328771" sldId="258"/>
            <ac:picMk id="74" creationId="{546D5BF0-3799-CB38-22D6-AB95CE8B9709}"/>
          </ac:picMkLst>
        </pc:picChg>
        <pc:picChg chg="add mod">
          <ac:chgData name="Pooja Sp" userId="78fd54993caafcf9" providerId="LiveId" clId="{A998150B-7EB0-495B-ADD8-73C8A4B9C689}" dt="2023-03-31T17:20:36.265" v="1115" actId="1076"/>
          <ac:picMkLst>
            <pc:docMk/>
            <pc:sldMk cId="3642328771" sldId="258"/>
            <ac:picMk id="75" creationId="{EDB7FCC4-15EC-99C6-DD4D-3A9CA6EA6129}"/>
          </ac:picMkLst>
        </pc:picChg>
        <pc:picChg chg="add mod">
          <ac:chgData name="Pooja Sp" userId="78fd54993caafcf9" providerId="LiveId" clId="{A998150B-7EB0-495B-ADD8-73C8A4B9C689}" dt="2023-03-31T17:22:25.709" v="1142" actId="1076"/>
          <ac:picMkLst>
            <pc:docMk/>
            <pc:sldMk cId="3642328771" sldId="258"/>
            <ac:picMk id="85" creationId="{E2EEAEB2-3468-8513-B6B4-23D2A57591AE}"/>
          </ac:picMkLst>
        </pc:picChg>
        <pc:picChg chg="add mod">
          <ac:chgData name="Pooja Sp" userId="78fd54993caafcf9" providerId="LiveId" clId="{A998150B-7EB0-495B-ADD8-73C8A4B9C689}" dt="2023-03-31T17:22:08.721" v="1140" actId="1076"/>
          <ac:picMkLst>
            <pc:docMk/>
            <pc:sldMk cId="3642328771" sldId="258"/>
            <ac:picMk id="91" creationId="{20202522-B267-258C-A8C6-E0C6580E1436}"/>
          </ac:picMkLst>
        </pc:picChg>
        <pc:picChg chg="add mod">
          <ac:chgData name="Pooja Sp" userId="78fd54993caafcf9" providerId="LiveId" clId="{A998150B-7EB0-495B-ADD8-73C8A4B9C689}" dt="2023-03-31T17:21:17.508" v="1125" actId="1076"/>
          <ac:picMkLst>
            <pc:docMk/>
            <pc:sldMk cId="3642328771" sldId="258"/>
            <ac:picMk id="97" creationId="{8E788E90-BF50-6EA4-86FA-7FA2F914CE83}"/>
          </ac:picMkLst>
        </pc:picChg>
        <pc:cxnChg chg="add del mod">
          <ac:chgData name="Pooja Sp" userId="78fd54993caafcf9" providerId="LiveId" clId="{A998150B-7EB0-495B-ADD8-73C8A4B9C689}" dt="2023-03-31T16:39:07.904" v="847" actId="21"/>
          <ac:cxnSpMkLst>
            <pc:docMk/>
            <pc:sldMk cId="3642328771" sldId="258"/>
            <ac:cxnSpMk id="30" creationId="{48C55BCE-1A22-B459-C252-316ACCDDE1AC}"/>
          </ac:cxnSpMkLst>
        </pc:cxnChg>
        <pc:cxnChg chg="add mod">
          <ac:chgData name="Pooja Sp" userId="78fd54993caafcf9" providerId="LiveId" clId="{A998150B-7EB0-495B-ADD8-73C8A4B9C689}" dt="2023-03-31T17:14:50.033" v="1056" actId="14100"/>
          <ac:cxnSpMkLst>
            <pc:docMk/>
            <pc:sldMk cId="3642328771" sldId="258"/>
            <ac:cxnSpMk id="33" creationId="{B6E32EED-F6FC-16D1-0CC9-4BC7FA65584D}"/>
          </ac:cxnSpMkLst>
        </pc:cxnChg>
        <pc:cxnChg chg="add mod">
          <ac:chgData name="Pooja Sp" userId="78fd54993caafcf9" providerId="LiveId" clId="{A998150B-7EB0-495B-ADD8-73C8A4B9C689}" dt="2023-03-31T17:14:41.740" v="1054" actId="1076"/>
          <ac:cxnSpMkLst>
            <pc:docMk/>
            <pc:sldMk cId="3642328771" sldId="258"/>
            <ac:cxnSpMk id="38" creationId="{66D2B672-140B-083B-F7EB-B4E7D7FA5A6F}"/>
          </ac:cxnSpMkLst>
        </pc:cxnChg>
        <pc:cxnChg chg="add del mod">
          <ac:chgData name="Pooja Sp" userId="78fd54993caafcf9" providerId="LiveId" clId="{A998150B-7EB0-495B-ADD8-73C8A4B9C689}" dt="2023-03-31T16:42:23.555" v="870" actId="11529"/>
          <ac:cxnSpMkLst>
            <pc:docMk/>
            <pc:sldMk cId="3642328771" sldId="258"/>
            <ac:cxnSpMk id="45" creationId="{482C5665-D43D-D802-0C8A-D17F2C3C80EB}"/>
          </ac:cxnSpMkLst>
        </pc:cxnChg>
        <pc:cxnChg chg="add mod">
          <ac:chgData name="Pooja Sp" userId="78fd54993caafcf9" providerId="LiveId" clId="{A998150B-7EB0-495B-ADD8-73C8A4B9C689}" dt="2023-03-31T17:14:55.010" v="1057" actId="14100"/>
          <ac:cxnSpMkLst>
            <pc:docMk/>
            <pc:sldMk cId="3642328771" sldId="258"/>
            <ac:cxnSpMk id="49" creationId="{CE328BFA-B769-7F8C-C3AF-672C05127395}"/>
          </ac:cxnSpMkLst>
        </pc:cxnChg>
        <pc:cxnChg chg="add mod">
          <ac:chgData name="Pooja Sp" userId="78fd54993caafcf9" providerId="LiveId" clId="{A998150B-7EB0-495B-ADD8-73C8A4B9C689}" dt="2023-03-31T17:14:41.740" v="1054" actId="1076"/>
          <ac:cxnSpMkLst>
            <pc:docMk/>
            <pc:sldMk cId="3642328771" sldId="258"/>
            <ac:cxnSpMk id="58" creationId="{BA4CAC80-7434-1477-AF09-D89BE782AC9E}"/>
          </ac:cxnSpMkLst>
        </pc:cxnChg>
        <pc:cxnChg chg="add mod">
          <ac:chgData name="Pooja Sp" userId="78fd54993caafcf9" providerId="LiveId" clId="{A998150B-7EB0-495B-ADD8-73C8A4B9C689}" dt="2023-03-31T17:14:41.740" v="1054" actId="1076"/>
          <ac:cxnSpMkLst>
            <pc:docMk/>
            <pc:sldMk cId="3642328771" sldId="258"/>
            <ac:cxnSpMk id="66" creationId="{9051D233-B973-D2AF-92B1-B5EF6EB5FD25}"/>
          </ac:cxnSpMkLst>
        </pc:cxnChg>
        <pc:cxnChg chg="add mod">
          <ac:chgData name="Pooja Sp" userId="78fd54993caafcf9" providerId="LiveId" clId="{A998150B-7EB0-495B-ADD8-73C8A4B9C689}" dt="2023-03-31T16:57:32.982" v="987" actId="1076"/>
          <ac:cxnSpMkLst>
            <pc:docMk/>
            <pc:sldMk cId="3642328771" sldId="258"/>
            <ac:cxnSpMk id="78" creationId="{6B638118-A40F-5180-1E75-5A3B815A1F7C}"/>
          </ac:cxnSpMkLst>
        </pc:cxnChg>
        <pc:cxnChg chg="add del mod">
          <ac:chgData name="Pooja Sp" userId="78fd54993caafcf9" providerId="LiveId" clId="{A998150B-7EB0-495B-ADD8-73C8A4B9C689}" dt="2023-03-31T17:23:34.071" v="1155" actId="11529"/>
          <ac:cxnSpMkLst>
            <pc:docMk/>
            <pc:sldMk cId="3642328771" sldId="258"/>
            <ac:cxnSpMk id="102" creationId="{1653A108-40CE-E712-B5EB-AB22DC93CC40}"/>
          </ac:cxnSpMkLst>
        </pc:cxnChg>
        <pc:cxnChg chg="add del">
          <ac:chgData name="Pooja Sp" userId="78fd54993caafcf9" providerId="LiveId" clId="{A998150B-7EB0-495B-ADD8-73C8A4B9C689}" dt="2023-03-31T17:23:50.934" v="1159" actId="11529"/>
          <ac:cxnSpMkLst>
            <pc:docMk/>
            <pc:sldMk cId="3642328771" sldId="258"/>
            <ac:cxnSpMk id="106" creationId="{B7C322CA-FC0D-337A-8996-9507D5EA01EF}"/>
          </ac:cxnSpMkLst>
        </pc:cxnChg>
        <pc:cxnChg chg="add mod">
          <ac:chgData name="Pooja Sp" userId="78fd54993caafcf9" providerId="LiveId" clId="{A998150B-7EB0-495B-ADD8-73C8A4B9C689}" dt="2023-03-31T17:24:17.009" v="1164" actId="208"/>
          <ac:cxnSpMkLst>
            <pc:docMk/>
            <pc:sldMk cId="3642328771" sldId="258"/>
            <ac:cxnSpMk id="108" creationId="{82CF8A62-D3DA-C304-5AB1-1FF614F09B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AFF-482D-DD92-309D-B8761E1C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50E8-E46D-B7D9-14BE-56FD899D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8DB9-97ED-040F-32F5-DDE77B1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19EF-C7F8-9701-7608-5866C624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B94C-4713-8646-2F32-86B7B6CF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FA5-2420-8A3D-C115-861DB2F8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F50C9-37CE-B8C1-52E6-78910B0B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173E-7523-6239-2EBB-0947560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676F-E6A7-4E35-9AED-43A29E76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2622-FE02-E14A-0754-8D2E076F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30858-666E-AFC2-F025-8C04676D2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6EA-ABAB-4F3D-6782-D40F0F18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9697-F8AF-581B-B6EC-A3750C56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A73B-0459-C38B-1A9D-5090EFE2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7CE4-3AFB-3AB2-2AD9-FA6026F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87B9-E283-8A7C-9B52-D24A8F29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9DE8-459B-CD0E-08A8-E7368E42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0528-DCE3-C217-26A8-00562544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C82E-AA05-3306-699A-3E3532A7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9C92-DE9D-C421-1072-E37E16DF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6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CD9-DEBF-DC4A-7C3E-DBB820ED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6DD4-2D09-7060-66BE-AEEDF34A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0094-7556-AADF-710E-0BB72C4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4B3C-F4FC-8515-D426-25CAFA34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2D2B-1F90-D9F1-EA08-9C91E41F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203-1CB2-0CF8-0619-DE23553E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CFB8-0F90-EBAC-5D30-5DFF0AEC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8E36-115A-50A4-172D-6E22A156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0477-1B92-6441-B024-A3445449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1F839-A390-0163-8C06-8E4CF8A4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94D7-AF4D-A101-98F8-0FE9B13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9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192C-C6D0-1103-5E6E-F2215093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2997-C08E-7F29-0A35-1EA5522B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C8536-2D6A-A02F-77EE-979634CF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ECBAA-6A5A-26D1-EFDD-AB3BEEB1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FC341-5E8A-D144-4668-F52989D5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4458D-39B7-F804-955E-78474892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6E21F-0116-FB0F-41B4-C769CB9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A7435-87F7-F08D-6DD5-41191E4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FD7D-7B18-866A-59F2-E07F8D79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B3D41-A9BA-131A-A5E0-107F23C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45DC-0D9F-08CB-1F1A-B70566C9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C47C-0B0D-4B7E-8E02-1D2C6614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33CFB-0FD1-E771-075A-2F8758A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7BD3A-98E8-4919-3D37-5E070A1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B6362-0F95-35BF-F525-792512B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B8CE-51DA-12FA-E894-8304019F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5D40-E580-238A-5D03-762D856E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AC761-2F05-C0C6-49CB-7E3EF467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F419-63DE-6775-2F0E-C6FFC464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A9C87-768E-D721-3AD8-08EDAB72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4E4A-34A6-4A42-3773-4FE2A1F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1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BE51-E5FA-31FC-2CE2-5880EB5C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ACE5B-398D-EBDF-DCEE-36A509CB0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6A8A-EE12-8ACC-9DF4-97C5C92A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4FAA-0072-A6FA-7990-7130B2C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E43C0-B98A-7097-1022-83B58F0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1F1B-97AB-600B-9FD5-3BD4694D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8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371CC-0001-6A93-CA7B-C6B4A870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061C-D734-B284-3C45-436248E1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C19B-06CE-2EAB-ACA8-E30C2235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E9C6-A3D3-4EE8-A722-D043793804D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9F92-A214-6125-55E2-633777B9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CEB5-69BC-5C92-D53A-B17580399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504A-9404-4B09-B1D8-547339D4E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7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E9B3D6-04CA-64F5-8CD6-4CF535BDEFE6}"/>
              </a:ext>
            </a:extLst>
          </p:cNvPr>
          <p:cNvSpPr/>
          <p:nvPr/>
        </p:nvSpPr>
        <p:spPr>
          <a:xfrm>
            <a:off x="625151" y="621259"/>
            <a:ext cx="10428514" cy="5788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80EB53-9A6A-AEC9-A5E9-D38E18003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5151" y="621260"/>
            <a:ext cx="746449" cy="5953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818A62-922D-1A10-ACEF-DED1F2DB4F42}"/>
              </a:ext>
            </a:extLst>
          </p:cNvPr>
          <p:cNvSpPr/>
          <p:nvPr/>
        </p:nvSpPr>
        <p:spPr>
          <a:xfrm>
            <a:off x="1138335" y="1216641"/>
            <a:ext cx="9255967" cy="49229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2603F4-0E32-2608-6252-BE5A0F6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378" y="1217544"/>
            <a:ext cx="597159" cy="62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56EF2-E8E2-C906-802D-BCCE51784B1C}"/>
              </a:ext>
            </a:extLst>
          </p:cNvPr>
          <p:cNvSpPr txBox="1"/>
          <p:nvPr/>
        </p:nvSpPr>
        <p:spPr>
          <a:xfrm>
            <a:off x="632358" y="157262"/>
            <a:ext cx="100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Architecture of </a:t>
            </a:r>
            <a:r>
              <a:rPr lang="en-US">
                <a:solidFill>
                  <a:srgbClr val="002060"/>
                </a:solidFill>
              </a:rPr>
              <a:t>AWS-RDS-Multi AZ-RR (</a:t>
            </a:r>
            <a:r>
              <a:rPr lang="en-US" dirty="0">
                <a:solidFill>
                  <a:srgbClr val="002060"/>
                </a:solidFill>
              </a:rPr>
              <a:t>Read Replica)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16C32-ED11-D3CB-5171-A7ECBE13C516}"/>
              </a:ext>
            </a:extLst>
          </p:cNvPr>
          <p:cNvSpPr/>
          <p:nvPr/>
        </p:nvSpPr>
        <p:spPr>
          <a:xfrm>
            <a:off x="1500815" y="1842693"/>
            <a:ext cx="2445294" cy="41475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-1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6BF638-BF7B-DF44-B357-CB3D05C18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0815" y="1842693"/>
            <a:ext cx="479765" cy="41229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CD878-ABDE-71B2-32F8-27D757946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7048" y="1818920"/>
            <a:ext cx="488482" cy="40873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87CBFD-7DAF-20FA-F4FE-D3517BAAB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4310" y="1820597"/>
            <a:ext cx="450863" cy="4201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F6A8E3-19E7-BE77-9CF6-7E8AB524F301}"/>
              </a:ext>
            </a:extLst>
          </p:cNvPr>
          <p:cNvSpPr/>
          <p:nvPr/>
        </p:nvSpPr>
        <p:spPr>
          <a:xfrm>
            <a:off x="4499850" y="1842692"/>
            <a:ext cx="2417500" cy="41475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Subnet - 2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4D51E-4813-C122-C5BC-F7768B085122}"/>
              </a:ext>
            </a:extLst>
          </p:cNvPr>
          <p:cNvSpPr/>
          <p:nvPr/>
        </p:nvSpPr>
        <p:spPr>
          <a:xfrm>
            <a:off x="7424231" y="1817667"/>
            <a:ext cx="2503598" cy="41706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Subnet - 3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B4722B-FA38-CFF3-9758-C1EAA00BF239}"/>
              </a:ext>
            </a:extLst>
          </p:cNvPr>
          <p:cNvSpPr/>
          <p:nvPr/>
        </p:nvSpPr>
        <p:spPr>
          <a:xfrm>
            <a:off x="1783066" y="2319873"/>
            <a:ext cx="1794589" cy="11938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B417-2960-DAC3-2534-B3B288FAFDB2}"/>
              </a:ext>
            </a:extLst>
          </p:cNvPr>
          <p:cNvSpPr/>
          <p:nvPr/>
        </p:nvSpPr>
        <p:spPr>
          <a:xfrm>
            <a:off x="4721289" y="2301698"/>
            <a:ext cx="1791477" cy="119383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1227B-AE58-F200-3FEB-87D7E0331885}"/>
              </a:ext>
            </a:extLst>
          </p:cNvPr>
          <p:cNvSpPr/>
          <p:nvPr/>
        </p:nvSpPr>
        <p:spPr>
          <a:xfrm>
            <a:off x="7756965" y="2303990"/>
            <a:ext cx="1838130" cy="11938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E432A8A-F26E-1EA0-3438-8649BE9B0F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4887" y="2334986"/>
            <a:ext cx="381000" cy="381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B959E0-3E51-3900-C3DB-44E94466B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2215" y="2306266"/>
            <a:ext cx="381000" cy="381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43DBBF-A35A-5E27-B8EE-54B2B4CF9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6965" y="2292499"/>
            <a:ext cx="381000" cy="381000"/>
          </a:xfrm>
          <a:prstGeom prst="rect">
            <a:avLst/>
          </a:prstGeom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A21F8D14-D12A-3DCB-65FE-C81B2177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73" y="2809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0">
            <a:extLst>
              <a:ext uri="{FF2B5EF4-FFF2-40B4-BE49-F238E27FC236}">
                <a16:creationId xmlns:a16="http://schemas.microsoft.com/office/drawing/2014/main" id="{F91FF4E9-4C8C-C1A4-3D6D-57B4D0A2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27" y="2809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0">
            <a:extLst>
              <a:ext uri="{FF2B5EF4-FFF2-40B4-BE49-F238E27FC236}">
                <a16:creationId xmlns:a16="http://schemas.microsoft.com/office/drawing/2014/main" id="{2A71B92B-A5E2-0C35-C045-58FE9B25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60" y="2810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AFC507-B4EC-A5DE-F774-29233411EF64}"/>
              </a:ext>
            </a:extLst>
          </p:cNvPr>
          <p:cNvSpPr txBox="1"/>
          <p:nvPr/>
        </p:nvSpPr>
        <p:spPr>
          <a:xfrm>
            <a:off x="2320270" y="3259764"/>
            <a:ext cx="917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Instance -1</a:t>
            </a:r>
            <a:endParaRPr lang="en-IN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6D911-CCDF-7C39-1BF3-D64B47A95E92}"/>
              </a:ext>
            </a:extLst>
          </p:cNvPr>
          <p:cNvSpPr txBox="1"/>
          <p:nvPr/>
        </p:nvSpPr>
        <p:spPr>
          <a:xfrm>
            <a:off x="5196740" y="3228945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Instance -2</a:t>
            </a:r>
            <a:endParaRPr lang="en-IN" sz="1000" b="1" dirty="0"/>
          </a:p>
          <a:p>
            <a:endParaRPr lang="en-IN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E8CB0-7236-B11E-109C-5FA3F1632DBD}"/>
              </a:ext>
            </a:extLst>
          </p:cNvPr>
          <p:cNvSpPr txBox="1"/>
          <p:nvPr/>
        </p:nvSpPr>
        <p:spPr>
          <a:xfrm>
            <a:off x="8304328" y="322783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Instance - 3</a:t>
            </a:r>
            <a:endParaRPr lang="en-IN" sz="1000" b="1" dirty="0"/>
          </a:p>
          <a:p>
            <a:endParaRPr lang="en-IN" sz="1000" dirty="0"/>
          </a:p>
        </p:txBody>
      </p:sp>
      <p:pic>
        <p:nvPicPr>
          <p:cNvPr id="27" name="Graphic 6">
            <a:extLst>
              <a:ext uri="{FF2B5EF4-FFF2-40B4-BE49-F238E27FC236}">
                <a16:creationId xmlns:a16="http://schemas.microsoft.com/office/drawing/2014/main" id="{73BCD69C-EDC5-80B9-577D-67117F92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196740" y="3752591"/>
            <a:ext cx="648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E24A19-2C65-90B9-4422-82DB1E8B8663}"/>
              </a:ext>
            </a:extLst>
          </p:cNvPr>
          <p:cNvSpPr txBox="1"/>
          <p:nvPr/>
        </p:nvSpPr>
        <p:spPr>
          <a:xfrm>
            <a:off x="5128075" y="4072879"/>
            <a:ext cx="766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3399"/>
                </a:solidFill>
              </a:rPr>
              <a:t>Endpoint</a:t>
            </a:r>
            <a:endParaRPr lang="en-IN" sz="1200" b="1" dirty="0">
              <a:solidFill>
                <a:srgbClr val="FF3399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E32EED-F6FC-16D1-0CC9-4BC7FA65584D}"/>
              </a:ext>
            </a:extLst>
          </p:cNvPr>
          <p:cNvCxnSpPr>
            <a:cxnSpLocks/>
          </p:cNvCxnSpPr>
          <p:nvPr/>
        </p:nvCxnSpPr>
        <p:spPr>
          <a:xfrm>
            <a:off x="2776687" y="3513706"/>
            <a:ext cx="0" cy="449371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D2B672-140B-083B-F7EB-B4E7D7FA5A6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776687" y="3952646"/>
            <a:ext cx="2420053" cy="12173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328BFA-B769-7F8C-C3AF-672C05127395}"/>
              </a:ext>
            </a:extLst>
          </p:cNvPr>
          <p:cNvCxnSpPr>
            <a:cxnSpLocks/>
          </p:cNvCxnSpPr>
          <p:nvPr/>
        </p:nvCxnSpPr>
        <p:spPr>
          <a:xfrm>
            <a:off x="8701231" y="3505985"/>
            <a:ext cx="0" cy="446661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4CAC80-7434-1477-AF09-D89BE782AC9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5845627" y="3952646"/>
            <a:ext cx="2855604" cy="0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51D233-B973-D2AF-92B1-B5EF6EB5FD2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521183" y="3448412"/>
            <a:ext cx="1" cy="304179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6">
            <a:extLst>
              <a:ext uri="{FF2B5EF4-FFF2-40B4-BE49-F238E27FC236}">
                <a16:creationId xmlns:a16="http://schemas.microsoft.com/office/drawing/2014/main" id="{FC958671-948A-3BE3-43DD-0CAAEB15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97" y="4195438"/>
            <a:ext cx="373261" cy="3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E64A12B-720C-115E-808E-71C1DAB7081E}"/>
              </a:ext>
            </a:extLst>
          </p:cNvPr>
          <p:cNvSpPr/>
          <p:nvPr/>
        </p:nvSpPr>
        <p:spPr>
          <a:xfrm>
            <a:off x="1783064" y="4186660"/>
            <a:ext cx="1794590" cy="111732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73" name="Graphic 108">
            <a:extLst>
              <a:ext uri="{FF2B5EF4-FFF2-40B4-BE49-F238E27FC236}">
                <a16:creationId xmlns:a16="http://schemas.microsoft.com/office/drawing/2014/main" id="{19CBCB99-CA2F-EA81-332D-C1786D4D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733531" y="4370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08">
            <a:extLst>
              <a:ext uri="{FF2B5EF4-FFF2-40B4-BE49-F238E27FC236}">
                <a16:creationId xmlns:a16="http://schemas.microsoft.com/office/drawing/2014/main" id="{546D5BF0-3799-CB38-22D6-AB95CE8B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350616" y="43825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08">
            <a:extLst>
              <a:ext uri="{FF2B5EF4-FFF2-40B4-BE49-F238E27FC236}">
                <a16:creationId xmlns:a16="http://schemas.microsoft.com/office/drawing/2014/main" id="{EDB7FCC4-15EC-99C6-DD4D-3A9CA6EA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433601" y="4300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676424E-E8B7-02F5-E638-F0D746C14814}"/>
              </a:ext>
            </a:extLst>
          </p:cNvPr>
          <p:cNvSpPr txBox="1"/>
          <p:nvPr/>
        </p:nvSpPr>
        <p:spPr>
          <a:xfrm>
            <a:off x="2598052" y="4745323"/>
            <a:ext cx="1114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DB-Instance 1</a:t>
            </a:r>
            <a:endParaRPr lang="en-IN" sz="10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638118-A40F-5180-1E75-5A3B815A1F7C}"/>
              </a:ext>
            </a:extLst>
          </p:cNvPr>
          <p:cNvCxnSpPr>
            <a:cxnSpLocks/>
          </p:cNvCxnSpPr>
          <p:nvPr/>
        </p:nvCxnSpPr>
        <p:spPr>
          <a:xfrm>
            <a:off x="1805039" y="4977883"/>
            <a:ext cx="17726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898C7D-54C6-74C1-B124-2FAB643A13F5}"/>
              </a:ext>
            </a:extLst>
          </p:cNvPr>
          <p:cNvSpPr txBox="1"/>
          <p:nvPr/>
        </p:nvSpPr>
        <p:spPr>
          <a:xfrm>
            <a:off x="2445324" y="4956165"/>
            <a:ext cx="92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</a:t>
            </a:r>
            <a:endParaRPr lang="en-IN" sz="16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2EEAEB2-3468-8513-B6B4-23D2A57591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4" y="5412599"/>
            <a:ext cx="358045" cy="45752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37334FC-B2F5-D657-06F6-5E12895D40D7}"/>
              </a:ext>
            </a:extLst>
          </p:cNvPr>
          <p:cNvSpPr/>
          <p:nvPr/>
        </p:nvSpPr>
        <p:spPr>
          <a:xfrm>
            <a:off x="4721289" y="4334166"/>
            <a:ext cx="1819858" cy="1541713"/>
          </a:xfrm>
          <a:prstGeom prst="rect">
            <a:avLst/>
          </a:prstGeom>
          <a:noFill/>
          <a:ln w="19050">
            <a:solidFill>
              <a:srgbClr val="3A47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DC8B31-CE43-CC96-096C-0BC7708B1373}"/>
              </a:ext>
            </a:extLst>
          </p:cNvPr>
          <p:cNvSpPr txBox="1"/>
          <p:nvPr/>
        </p:nvSpPr>
        <p:spPr>
          <a:xfrm>
            <a:off x="5120496" y="474410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DB-Instance 2 </a:t>
            </a:r>
          </a:p>
          <a:p>
            <a:r>
              <a:rPr lang="en-US" sz="1000" b="1" dirty="0"/>
              <a:t> </a:t>
            </a:r>
            <a:r>
              <a:rPr lang="en-US" sz="1400" b="1" dirty="0"/>
              <a:t>Slave -1</a:t>
            </a:r>
            <a:endParaRPr lang="en-IN" sz="14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0202522-B267-258C-A8C6-E0C6580E1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71" y="5345100"/>
            <a:ext cx="358045" cy="45752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5898C931-46A4-6A7E-DF41-4B84022BDACA}"/>
              </a:ext>
            </a:extLst>
          </p:cNvPr>
          <p:cNvSpPr/>
          <p:nvPr/>
        </p:nvSpPr>
        <p:spPr>
          <a:xfrm>
            <a:off x="7791302" y="4232856"/>
            <a:ext cx="1819858" cy="1541713"/>
          </a:xfrm>
          <a:prstGeom prst="rect">
            <a:avLst/>
          </a:prstGeom>
          <a:noFill/>
          <a:ln w="19050">
            <a:solidFill>
              <a:srgbClr val="3A47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BEA009-794D-FD1E-646C-3FB9099B21B0}"/>
              </a:ext>
            </a:extLst>
          </p:cNvPr>
          <p:cNvSpPr txBox="1"/>
          <p:nvPr/>
        </p:nvSpPr>
        <p:spPr>
          <a:xfrm>
            <a:off x="8191650" y="4691638"/>
            <a:ext cx="1019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DB-Instance 2</a:t>
            </a:r>
          </a:p>
          <a:p>
            <a:r>
              <a:rPr lang="en-US" sz="1400" b="1" dirty="0"/>
              <a:t>Slave -2 </a:t>
            </a:r>
          </a:p>
          <a:p>
            <a:r>
              <a:rPr lang="en-US" sz="1800" b="1" dirty="0"/>
              <a:t> </a:t>
            </a:r>
            <a:endParaRPr lang="en-IN" sz="1400" b="1" dirty="0"/>
          </a:p>
          <a:p>
            <a:endParaRPr lang="en-IN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E788E90-BF50-6EA4-86FA-7FA2F914CE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7" y="5249781"/>
            <a:ext cx="358045" cy="4575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8D4D2BC-DD0D-8272-ED9A-D5821F450B1C}"/>
              </a:ext>
            </a:extLst>
          </p:cNvPr>
          <p:cNvSpPr txBox="1"/>
          <p:nvPr/>
        </p:nvSpPr>
        <p:spPr>
          <a:xfrm>
            <a:off x="8338437" y="535108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 -3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2FE2BC-1732-ED30-41A4-EEF3D77A562E}"/>
              </a:ext>
            </a:extLst>
          </p:cNvPr>
          <p:cNvSpPr txBox="1"/>
          <p:nvPr/>
        </p:nvSpPr>
        <p:spPr>
          <a:xfrm>
            <a:off x="5350616" y="537688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 -2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A07809-8A6F-5F09-59D8-C99FB2CEE49A}"/>
              </a:ext>
            </a:extLst>
          </p:cNvPr>
          <p:cNvSpPr txBox="1"/>
          <p:nvPr/>
        </p:nvSpPr>
        <p:spPr>
          <a:xfrm>
            <a:off x="2288443" y="548303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 -1</a:t>
            </a:r>
            <a:endParaRPr lang="en-IN" dirty="0"/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82CF8A62-D3DA-C304-5AB1-1FF614F09B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3031" y="4065762"/>
            <a:ext cx="1975759" cy="514088"/>
          </a:xfrm>
          <a:prstGeom prst="curvedConnector3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2DF5C5E-40DD-860E-3D57-8E31DBCE4286}"/>
              </a:ext>
            </a:extLst>
          </p:cNvPr>
          <p:cNvSpPr txBox="1"/>
          <p:nvPr/>
        </p:nvSpPr>
        <p:spPr>
          <a:xfrm>
            <a:off x="204707" y="6461144"/>
            <a:ext cx="63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7B10A8-F312-47FC-2471-1928F4C10ADB}"/>
              </a:ext>
            </a:extLst>
          </p:cNvPr>
          <p:cNvSpPr/>
          <p:nvPr/>
        </p:nvSpPr>
        <p:spPr>
          <a:xfrm>
            <a:off x="355600" y="681136"/>
            <a:ext cx="3553927" cy="3405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03B4B184-912B-7E4D-8C85-3660F094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1785125"/>
            <a:ext cx="1315615" cy="137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1AE216-4097-8D33-46DA-89E60BEC8CF2}"/>
              </a:ext>
            </a:extLst>
          </p:cNvPr>
          <p:cNvCxnSpPr>
            <a:cxnSpLocks/>
          </p:cNvCxnSpPr>
          <p:nvPr/>
        </p:nvCxnSpPr>
        <p:spPr>
          <a:xfrm>
            <a:off x="651510" y="1500563"/>
            <a:ext cx="0" cy="2083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57306F-E1A0-7A29-C386-9785FE5B45AB}"/>
              </a:ext>
            </a:extLst>
          </p:cNvPr>
          <p:cNvCxnSpPr>
            <a:cxnSpLocks/>
          </p:cNvCxnSpPr>
          <p:nvPr/>
        </p:nvCxnSpPr>
        <p:spPr>
          <a:xfrm>
            <a:off x="3722915" y="1131231"/>
            <a:ext cx="0" cy="1257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35E91E7-FE39-B184-CA47-53269FE7CA86}"/>
              </a:ext>
            </a:extLst>
          </p:cNvPr>
          <p:cNvSpPr/>
          <p:nvPr/>
        </p:nvSpPr>
        <p:spPr>
          <a:xfrm>
            <a:off x="2691881" y="2402609"/>
            <a:ext cx="1156997" cy="541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Versioning enable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953B2D-06CD-16C5-AB80-093F5E9EEC7C}"/>
              </a:ext>
            </a:extLst>
          </p:cNvPr>
          <p:cNvCxnSpPr>
            <a:cxnSpLocks/>
          </p:cNvCxnSpPr>
          <p:nvPr/>
        </p:nvCxnSpPr>
        <p:spPr>
          <a:xfrm>
            <a:off x="3722915" y="2929811"/>
            <a:ext cx="0" cy="541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8">
            <a:extLst>
              <a:ext uri="{FF2B5EF4-FFF2-40B4-BE49-F238E27FC236}">
                <a16:creationId xmlns:a16="http://schemas.microsoft.com/office/drawing/2014/main" id="{03B4B184-912B-7E4D-8C85-3660F094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50" y="3238368"/>
            <a:ext cx="1491471" cy="15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34DA92F-C2C1-BA75-5212-28DD247678E6}"/>
              </a:ext>
            </a:extLst>
          </p:cNvPr>
          <p:cNvSpPr/>
          <p:nvPr/>
        </p:nvSpPr>
        <p:spPr>
          <a:xfrm>
            <a:off x="6779373" y="3470986"/>
            <a:ext cx="1543533" cy="765111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Versioning enabled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5E889A3-AF47-497A-8067-73B71D2E2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5599" y="681136"/>
            <a:ext cx="546151" cy="45009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8B5DE74-6A38-AE3A-2EAC-50A72EC0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504517" y="1689397"/>
            <a:ext cx="483508" cy="54117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70F8667-4089-498A-96D2-7EAEEBB41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730620" y="2219905"/>
            <a:ext cx="570274" cy="5083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0E9057-C80D-2B70-DE26-94D54DD396C2}"/>
              </a:ext>
            </a:extLst>
          </p:cNvPr>
          <p:cNvSpPr txBox="1"/>
          <p:nvPr/>
        </p:nvSpPr>
        <p:spPr>
          <a:xfrm>
            <a:off x="4829892" y="2230572"/>
            <a:ext cx="42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F34700-57B6-526C-9D41-9D2CD8F5F31D}"/>
              </a:ext>
            </a:extLst>
          </p:cNvPr>
          <p:cNvSpPr/>
          <p:nvPr/>
        </p:nvSpPr>
        <p:spPr>
          <a:xfrm>
            <a:off x="5303324" y="2238143"/>
            <a:ext cx="1607389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Northern</a:t>
            </a:r>
            <a:endParaRPr lang="en-IN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47CBDA7-E637-288C-25CF-A83C7F9A7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1510" y="1131231"/>
            <a:ext cx="656925" cy="369332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46952-1480-E4C1-D0F9-06CC31556BE6}"/>
              </a:ext>
            </a:extLst>
          </p:cNvPr>
          <p:cNvSpPr/>
          <p:nvPr/>
        </p:nvSpPr>
        <p:spPr>
          <a:xfrm>
            <a:off x="3058109" y="3242386"/>
            <a:ext cx="2113379" cy="119431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Region Replication</a:t>
            </a:r>
          </a:p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05EF69-EAD2-F75C-C95C-392DBF65A483}"/>
              </a:ext>
            </a:extLst>
          </p:cNvPr>
          <p:cNvSpPr txBox="1"/>
          <p:nvPr/>
        </p:nvSpPr>
        <p:spPr>
          <a:xfrm>
            <a:off x="877140" y="1121514"/>
            <a:ext cx="43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220B0A-26E5-F20E-CDA2-884354BE951D}"/>
              </a:ext>
            </a:extLst>
          </p:cNvPr>
          <p:cNvSpPr/>
          <p:nvPr/>
        </p:nvSpPr>
        <p:spPr>
          <a:xfrm>
            <a:off x="1308435" y="1138043"/>
            <a:ext cx="1335982" cy="23355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Mumbai</a:t>
            </a:r>
            <a:endParaRPr lang="en-IN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775BDE-BC11-D079-1716-8E67239F9E17}"/>
              </a:ext>
            </a:extLst>
          </p:cNvPr>
          <p:cNvCxnSpPr>
            <a:cxnSpLocks/>
          </p:cNvCxnSpPr>
          <p:nvPr/>
        </p:nvCxnSpPr>
        <p:spPr>
          <a:xfrm>
            <a:off x="6910713" y="2238143"/>
            <a:ext cx="1029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C45315-E5C4-BBDC-726C-D2AA3155C9C3}"/>
              </a:ext>
            </a:extLst>
          </p:cNvPr>
          <p:cNvCxnSpPr>
            <a:cxnSpLocks/>
          </p:cNvCxnSpPr>
          <p:nvPr/>
        </p:nvCxnSpPr>
        <p:spPr>
          <a:xfrm>
            <a:off x="7940351" y="2238143"/>
            <a:ext cx="9331" cy="1232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802EEA-0BFB-5378-A174-D4311D65CFDB}"/>
              </a:ext>
            </a:extLst>
          </p:cNvPr>
          <p:cNvCxnSpPr>
            <a:cxnSpLocks/>
          </p:cNvCxnSpPr>
          <p:nvPr/>
        </p:nvCxnSpPr>
        <p:spPr>
          <a:xfrm>
            <a:off x="4988025" y="1689396"/>
            <a:ext cx="3228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5FD33F-4763-A21D-362F-9325035C8338}"/>
              </a:ext>
            </a:extLst>
          </p:cNvPr>
          <p:cNvCxnSpPr>
            <a:cxnSpLocks/>
          </p:cNvCxnSpPr>
          <p:nvPr/>
        </p:nvCxnSpPr>
        <p:spPr>
          <a:xfrm>
            <a:off x="8216353" y="1689397"/>
            <a:ext cx="0" cy="178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4A545-F6C5-E5B6-AD61-B899277D332B}"/>
              </a:ext>
            </a:extLst>
          </p:cNvPr>
          <p:cNvCxnSpPr>
            <a:cxnSpLocks/>
          </p:cNvCxnSpPr>
          <p:nvPr/>
        </p:nvCxnSpPr>
        <p:spPr>
          <a:xfrm>
            <a:off x="4572000" y="4436705"/>
            <a:ext cx="0" cy="852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250105-415E-8D6A-2715-E96C654545F1}"/>
              </a:ext>
            </a:extLst>
          </p:cNvPr>
          <p:cNvCxnSpPr>
            <a:cxnSpLocks/>
          </p:cNvCxnSpPr>
          <p:nvPr/>
        </p:nvCxnSpPr>
        <p:spPr>
          <a:xfrm>
            <a:off x="4513684" y="2219905"/>
            <a:ext cx="0" cy="101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3FBC52-4B32-FF3F-7AB1-0835C1AC4022}"/>
              </a:ext>
            </a:extLst>
          </p:cNvPr>
          <p:cNvCxnSpPr>
            <a:cxnSpLocks/>
          </p:cNvCxnSpPr>
          <p:nvPr/>
        </p:nvCxnSpPr>
        <p:spPr>
          <a:xfrm>
            <a:off x="4572000" y="5289547"/>
            <a:ext cx="3644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3B916-A650-2F1A-8C54-6FC9E362BA9F}"/>
              </a:ext>
            </a:extLst>
          </p:cNvPr>
          <p:cNvCxnSpPr>
            <a:cxnSpLocks/>
          </p:cNvCxnSpPr>
          <p:nvPr/>
        </p:nvCxnSpPr>
        <p:spPr>
          <a:xfrm flipV="1">
            <a:off x="8216353" y="4236097"/>
            <a:ext cx="0" cy="1053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0988D4-58F2-161B-67D6-2F6158837A6B}"/>
              </a:ext>
            </a:extLst>
          </p:cNvPr>
          <p:cNvCxnSpPr>
            <a:cxnSpLocks/>
          </p:cNvCxnSpPr>
          <p:nvPr/>
        </p:nvCxnSpPr>
        <p:spPr>
          <a:xfrm>
            <a:off x="4746271" y="2714277"/>
            <a:ext cx="0" cy="502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956B7E-323F-A050-991E-E8EEB44D82BC}"/>
              </a:ext>
            </a:extLst>
          </p:cNvPr>
          <p:cNvCxnSpPr>
            <a:cxnSpLocks/>
          </p:cNvCxnSpPr>
          <p:nvPr/>
        </p:nvCxnSpPr>
        <p:spPr>
          <a:xfrm>
            <a:off x="4826527" y="4461909"/>
            <a:ext cx="0" cy="60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EA3F4F-CA63-AC5E-026F-EE317B950428}"/>
              </a:ext>
            </a:extLst>
          </p:cNvPr>
          <p:cNvCxnSpPr>
            <a:cxnSpLocks/>
          </p:cNvCxnSpPr>
          <p:nvPr/>
        </p:nvCxnSpPr>
        <p:spPr>
          <a:xfrm>
            <a:off x="4837265" y="5056545"/>
            <a:ext cx="31030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49894E-E543-F4C6-A0DE-9E9F81D4F33F}"/>
              </a:ext>
            </a:extLst>
          </p:cNvPr>
          <p:cNvCxnSpPr>
            <a:cxnSpLocks/>
          </p:cNvCxnSpPr>
          <p:nvPr/>
        </p:nvCxnSpPr>
        <p:spPr>
          <a:xfrm>
            <a:off x="7940351" y="4236097"/>
            <a:ext cx="9331" cy="82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75A911-03CA-E7DD-9022-DC4201B556A9}"/>
              </a:ext>
            </a:extLst>
          </p:cNvPr>
          <p:cNvCxnSpPr>
            <a:cxnSpLocks/>
          </p:cNvCxnSpPr>
          <p:nvPr/>
        </p:nvCxnSpPr>
        <p:spPr>
          <a:xfrm>
            <a:off x="651510" y="3573921"/>
            <a:ext cx="2406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83C866-0C7F-DB1D-D83C-099EDE7EB346}"/>
              </a:ext>
            </a:extLst>
          </p:cNvPr>
          <p:cNvCxnSpPr>
            <a:cxnSpLocks/>
          </p:cNvCxnSpPr>
          <p:nvPr/>
        </p:nvCxnSpPr>
        <p:spPr>
          <a:xfrm>
            <a:off x="2644416" y="1138044"/>
            <a:ext cx="10784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5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Sp</dc:creator>
  <cp:lastModifiedBy>Pooja Sp</cp:lastModifiedBy>
  <cp:revision>2</cp:revision>
  <dcterms:created xsi:type="dcterms:W3CDTF">2023-03-30T08:56:00Z</dcterms:created>
  <dcterms:modified xsi:type="dcterms:W3CDTF">2024-02-26T12:22:57Z</dcterms:modified>
</cp:coreProperties>
</file>