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8" r:id="rId4"/>
    <p:sldId id="269" r:id="rId5"/>
    <p:sldId id="262" r:id="rId6"/>
    <p:sldId id="27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3" autoAdjust="0"/>
    <p:restoredTop sz="94599" autoAdjust="0"/>
  </p:normalViewPr>
  <p:slideViewPr>
    <p:cSldViewPr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1/31/2021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1/31/2021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1/31/2021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1/31/2021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1/31/2021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1/31/2021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1/31/2021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1/31/2021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1/31/2021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1/31/2021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1/31/2021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1/31/2021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1740024"/>
          </a:xfrm>
        </p:spPr>
        <p:txBody>
          <a:bodyPr/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2204864"/>
            <a:ext cx="9143999" cy="3561826"/>
          </a:xfrm>
        </p:spPr>
        <p:txBody>
          <a:bodyPr/>
          <a:lstStyle/>
          <a:p>
            <a:r>
              <a:rPr lang="en-US" sz="3200" dirty="0"/>
              <a:t>Bhoomi Panchal</a:t>
            </a:r>
          </a:p>
          <a:p>
            <a:endParaRPr lang="en-US" dirty="0"/>
          </a:p>
        </p:txBody>
      </p:sp>
      <p:pic>
        <p:nvPicPr>
          <p:cNvPr id="7" name="Picture 6" descr="A person taking a selfie&#10;&#10;Description automatically generated">
            <a:extLst>
              <a:ext uri="{FF2B5EF4-FFF2-40B4-BE49-F238E27FC236}">
                <a16:creationId xmlns:a16="http://schemas.microsoft.com/office/drawing/2014/main" xmlns="" id="{2421B19D-43D6-4BBC-BCE0-F3723FB1B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6540" y="764704"/>
            <a:ext cx="3024336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xmlns="" id="{3D18D9E1-803F-4524-9CA4-78CE0180C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41" r="2" b="36129"/>
          <a:stretch/>
        </p:blipFill>
        <p:spPr>
          <a:xfrm>
            <a:off x="1522413" y="1905000"/>
            <a:ext cx="4419599" cy="4267200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sz="2000" dirty="0"/>
              <a:t>I am 24 years old. I am from Mumbai, India. </a:t>
            </a:r>
            <a:r>
              <a:rPr lang="en-US" sz="2000" dirty="0" smtClean="0"/>
              <a:t>Currently, I </a:t>
            </a:r>
            <a:r>
              <a:rPr lang="en-US" sz="2000" dirty="0"/>
              <a:t>am living in Brampton, Canada.</a:t>
            </a:r>
          </a:p>
          <a:p>
            <a:r>
              <a:rPr lang="en-US" sz="2000" dirty="0"/>
              <a:t>I did Fundamental Arts in Holland College, Prince Edward Island and now I am taking Early Childhood Education.</a:t>
            </a:r>
          </a:p>
          <a:p>
            <a:r>
              <a:rPr lang="en-US" sz="2000" dirty="0"/>
              <a:t>I am older in my family; I have one younger sister and she lives in India.</a:t>
            </a:r>
          </a:p>
          <a:p>
            <a:r>
              <a:rPr lang="en-US" sz="2000" dirty="0"/>
              <a:t>My father has a food </a:t>
            </a:r>
            <a:r>
              <a:rPr lang="en-US" sz="2000" dirty="0" smtClean="0"/>
              <a:t>business </a:t>
            </a:r>
            <a:r>
              <a:rPr lang="en-US" sz="2000" dirty="0"/>
              <a:t>in India and my mother is an </a:t>
            </a:r>
            <a:r>
              <a:rPr lang="en-US" sz="2000" dirty="0" smtClean="0"/>
              <a:t>architect- </a:t>
            </a:r>
            <a:r>
              <a:rPr lang="en-US" sz="2000" dirty="0"/>
              <a:t>engineer. </a:t>
            </a:r>
          </a:p>
        </p:txBody>
      </p:sp>
    </p:spTree>
    <p:extLst>
      <p:ext uri="{BB962C8B-B14F-4D97-AF65-F5344CB8AC3E}">
        <p14:creationId xmlns:p14="http://schemas.microsoft.com/office/powerpoint/2010/main" xmlns="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0591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▪       My grandparents are also living with us in India.</a:t>
            </a:r>
          </a:p>
          <a:p>
            <a:pPr>
              <a:buNone/>
            </a:pPr>
            <a:r>
              <a:rPr lang="en-US" dirty="0" smtClean="0"/>
              <a:t>▪       I love both so much, my grandpa is my hero.</a:t>
            </a:r>
          </a:p>
          <a:p>
            <a:pPr>
              <a:buNone/>
            </a:pPr>
            <a:r>
              <a:rPr lang="en-US" dirty="0" smtClean="0"/>
              <a:t>▪       Cleaning is my obsession. I love to clean my house, my room and </a:t>
            </a:r>
            <a:r>
              <a:rPr lang="en-US" dirty="0" smtClean="0"/>
              <a:t> everything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▪       I love old, Indian classical music and, I play Sitar instrument.</a:t>
            </a:r>
          </a:p>
          <a:p>
            <a:pPr>
              <a:buNone/>
            </a:pPr>
            <a:r>
              <a:rPr lang="en-US" dirty="0" smtClean="0"/>
              <a:t>▪       I love to travel and explore me. Wants to learn different languages and cultures.</a:t>
            </a:r>
          </a:p>
          <a:p>
            <a:pPr>
              <a:buNone/>
            </a:pPr>
            <a:r>
              <a:rPr lang="en-US" dirty="0" smtClean="0"/>
              <a:t>▪       I love kids and in future, I would like to open my own daycare for disable kids and help them, teach them, that’s my goal.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▪       This is my Boyfriend; his name is Sahib.</a:t>
            </a:r>
          </a:p>
          <a:p>
            <a:pPr>
              <a:buNone/>
            </a:pPr>
            <a:r>
              <a:rPr lang="en-US" dirty="0" smtClean="0"/>
              <a:t>▪       I met him 3 years ago, he is a very gentle and loving, caring partner.</a:t>
            </a:r>
          </a:p>
          <a:p>
            <a:pPr>
              <a:buNone/>
            </a:pPr>
            <a:r>
              <a:rPr lang="en-US" dirty="0" smtClean="0"/>
              <a:t>▪       Last year I faced some high depression and mental breakdown, he was always there for me and understand my condition very well.</a:t>
            </a:r>
          </a:p>
          <a:p>
            <a:pPr>
              <a:buNone/>
            </a:pPr>
            <a:r>
              <a:rPr lang="en-US" dirty="0" smtClean="0"/>
              <a:t>▪       I feel so confident now and trying to stay positive and strong. </a:t>
            </a:r>
          </a:p>
          <a:p>
            <a:endParaRPr lang="en-US" dirty="0"/>
          </a:p>
        </p:txBody>
      </p:sp>
      <p:pic>
        <p:nvPicPr>
          <p:cNvPr id="10" name="Picture 9" descr="A person and person taking a selfie&#10;&#10;Description automatically generated">
            <a:extLst>
              <a:ext uri="{FF2B5EF4-FFF2-40B4-BE49-F238E27FC236}">
                <a16:creationId xmlns:a16="http://schemas.microsoft.com/office/drawing/2014/main" xmlns="" id="{E1D81432-56AC-42BA-99C8-9F8358D5E9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7988" y="1772816"/>
            <a:ext cx="3240360" cy="47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95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5FF79EA-C804-450B-8159-E6599AE04644}"/>
              </a:ext>
            </a:extLst>
          </p:cNvPr>
          <p:cNvSpPr txBox="1"/>
          <p:nvPr/>
        </p:nvSpPr>
        <p:spPr>
          <a:xfrm>
            <a:off x="1845940" y="357166"/>
            <a:ext cx="8928992" cy="707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</a:t>
            </a:r>
            <a:r>
              <a:rPr lang="en-US" sz="2400" dirty="0" smtClean="0"/>
              <a:t>       I </a:t>
            </a:r>
            <a:r>
              <a:rPr lang="en-US" sz="2400" dirty="0" smtClean="0"/>
              <a:t>consider myself a very caring, fun-loving and strong woman. I get easily upset when someone said something to me, because I can’t get back to </a:t>
            </a:r>
            <a:r>
              <a:rPr lang="en-US" sz="2400" dirty="0" smtClean="0"/>
              <a:t>anyone.</a:t>
            </a:r>
            <a:r>
              <a:rPr lang="en-US" sz="2400" dirty="0" smtClean="0"/>
              <a:t> I had so many bad experiences in my life, because I trusted people and they use me but I handle me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      As I mentioned earlier, I was so pampered in India and lived with full facilities but when I came to Canada my whole life changed. I become a strong and independent girl and faced lots of realities that I never faced in India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       I was very shy in India, but when I came here, I realize that life is very different, you have to stand for yourself no matter what. You have to work hard. As being an international student, I can only work for 20 hours a week and do study. So it’s become quite difficult for me to manage my financial needs.</a:t>
            </a:r>
          </a:p>
          <a:p>
            <a:r>
              <a:rPr lang="en-US" sz="2400" dirty="0" smtClean="0"/>
              <a:t>   </a:t>
            </a:r>
          </a:p>
          <a:p>
            <a:endParaRPr lang="en-US" sz="2400" dirty="0" smtClean="0"/>
          </a:p>
          <a:p>
            <a:r>
              <a:rPr lang="en-US" sz="2400" dirty="0" smtClean="0"/>
              <a:t> </a:t>
            </a:r>
          </a:p>
          <a:p>
            <a:pPr>
              <a:lnSpc>
                <a:spcPct val="90000"/>
              </a:lnSpc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xmlns="" val="46502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0942" y="1785926"/>
            <a:ext cx="93583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/>
              <a:t>      In </a:t>
            </a:r>
            <a:r>
              <a:rPr lang="en-US" sz="2400" dirty="0" smtClean="0"/>
              <a:t>Canada, I worked in so many different places, like fast-food restaurants, bar, retail stores like gap, </a:t>
            </a:r>
            <a:r>
              <a:rPr lang="en-US" sz="2400" dirty="0" err="1" smtClean="0"/>
              <a:t>h&amp;m</a:t>
            </a:r>
            <a:r>
              <a:rPr lang="en-US" sz="2400" dirty="0" smtClean="0"/>
              <a:t>, call centre, gas station, and daycares and babysitting as well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      Currently</a:t>
            </a:r>
            <a:r>
              <a:rPr lang="en-US" sz="2400" dirty="0" smtClean="0"/>
              <a:t>, I am babysitting a 3-year-old. He is a very sweet and loving kid, I love taking care of him. I am not only babysitting but also playing a role of an educator to him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That </a:t>
            </a:r>
            <a:r>
              <a:rPr lang="en-US" sz="2400" dirty="0" smtClean="0"/>
              <a:t>helps me to build my experience in this child care provider field. When I teach him or give him proper guidance I feel so satisfied.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156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Chalkboard 16x9</vt:lpstr>
      <vt:lpstr>Introduction  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Bhoomi Panchal</dc:creator>
  <cp:lastModifiedBy>Windows User</cp:lastModifiedBy>
  <cp:revision>4</cp:revision>
  <dcterms:created xsi:type="dcterms:W3CDTF">2021-01-29T01:37:29Z</dcterms:created>
  <dcterms:modified xsi:type="dcterms:W3CDTF">2021-01-31T23:02:11Z</dcterms:modified>
</cp:coreProperties>
</file>