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19" r:id="rId2"/>
    <p:sldId id="320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CC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8024" autoAdjust="0"/>
  </p:normalViewPr>
  <p:slideViewPr>
    <p:cSldViewPr>
      <p:cViewPr varScale="1">
        <p:scale>
          <a:sx n="72" d="100"/>
          <a:sy n="72" d="100"/>
        </p:scale>
        <p:origin x="-12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12/5/2020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12/5/2020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>
              <a:defRPr lang="en-US" dirty="0"/>
            </a:lvl1pPr>
            <a:extLst/>
          </a:lstStyle>
          <a:p>
            <a:r>
              <a:rPr lang="en-US" dirty="0" smtClean="0"/>
              <a:t>Click to add photo album title</a:t>
            </a:r>
            <a:endParaRPr lang="en-US" dirty="0"/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date and other details</a:t>
            </a:r>
            <a:endParaRPr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12/5/2020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12/5/2020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12/5/2020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12/5/2020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12/5/2020</a:t>
            </a:fld>
            <a:endParaRPr lang="en-US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24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12/5/2020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12/5/2020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12/5/2020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12/5/2020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12/5/2020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12/5/2020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12/5/2020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12/5/2020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B2EC6F-6501-4E04-BD6C-A8A6CABB2C5B}" type="datetimeFigureOut">
              <a:rPr lang="en-US" smtClean="0"/>
              <a:pPr/>
              <a:t>12/5/2020</a:t>
            </a:fld>
            <a:endParaRPr lang="en-US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B0023-0CED-47F7-85AE-654F0B232C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12/5/2020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lang="en-US" i="0" dirty="0" smtClean="0"/>
              <a:t>Click icon</a:t>
            </a:r>
            <a:r>
              <a:rPr lang="en-US" i="0" baseline="0" dirty="0" smtClean="0"/>
              <a:t> to add </a:t>
            </a:r>
            <a:r>
              <a:rPr lang="en-US" i="0" dirty="0" smtClean="0"/>
              <a:t>full page picture</a:t>
            </a:r>
            <a:endParaRPr lang="en-US" i="0" baseline="0" dirty="0" smtClean="0"/>
          </a:p>
          <a:p>
            <a:pPr marL="0" marR="0" indent="0" algn="ctr">
              <a:buFontTx/>
              <a:buNone/>
            </a:pPr>
            <a:endParaRPr lang="en-US" i="0" dirty="0" smtClean="0"/>
          </a:p>
          <a:p>
            <a:pPr algn="ctr">
              <a:buFontTx/>
              <a:buNone/>
            </a:pPr>
            <a:endParaRPr lang="en-US" i="0" dirty="0" smtClean="0"/>
          </a:p>
          <a:p>
            <a:pPr algn="ctr">
              <a:buFontTx/>
              <a:buNone/>
            </a:pPr>
            <a:endParaRPr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>
              <a:defRPr baseline="0"/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>
              <a:buFontTx/>
              <a:buNone/>
              <a:defRPr sz="1800"/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12/5/2020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12/5/2020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12/5/2020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12/5/2020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12/5/2020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12/5/2020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idx="4294967295"/>
          </p:nvPr>
        </p:nvSpPr>
        <p:spPr>
          <a:xfrm>
            <a:off x="4286248" y="1214422"/>
            <a:ext cx="4011615" cy="4429156"/>
          </a:xfrm>
        </p:spPr>
        <p:txBody>
          <a:bodyPr>
            <a:normAutofit/>
          </a:bodyPr>
          <a:lstStyle>
            <a:extLst/>
          </a:lstStyle>
          <a:p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ECED 1018 – Foundations in early childhood education</a:t>
            </a:r>
            <a:b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Instructions for Part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– Personal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Ecology</a:t>
            </a:r>
            <a:b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i="1" dirty="0" err="1" smtClean="0">
                <a:latin typeface="Times New Roman" pitchFamily="18" charset="0"/>
                <a:cs typeface="Times New Roman" pitchFamily="18" charset="0"/>
              </a:rPr>
              <a:t>Bhoomi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i="1" dirty="0" err="1" smtClean="0">
                <a:latin typeface="Times New Roman" pitchFamily="18" charset="0"/>
                <a:cs typeface="Times New Roman" pitchFamily="18" charset="0"/>
              </a:rPr>
              <a:t>Panchal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A person posing for a picture&#10;&#10;Description automatically generated">
            <a:extLst>
              <a:ext uri="{FF2B5EF4-FFF2-40B4-BE49-F238E27FC236}">
                <a16:creationId xmlns:a16="http://schemas.microsoft.com/office/drawing/2014/main" xmlns="" id="{B97A5183-F12A-441C-ABAE-CEDDEB1910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7565" y="771830"/>
            <a:ext cx="3405809" cy="569523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Engagement- </a:t>
            </a:r>
            <a:r>
              <a:rPr lang="en-US" sz="2600" cap="none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600" cap="none" dirty="0" smtClean="0">
                <a:latin typeface="Times New Roman" pitchFamily="18" charset="0"/>
                <a:cs typeface="Times New Roman" pitchFamily="18" charset="0"/>
              </a:rPr>
              <a:t>ngagement is a state of being genuinely involved and interested in something. 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Allowing the children to put forward their ideas is very important part of engagement. </a:t>
            </a:r>
          </a:p>
          <a:p>
            <a:pPr marL="457200" indent="-457200">
              <a:buFont typeface="+mj-lt"/>
              <a:buAutoNum type="arabicPeriod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case of special child we have to make sure that their aren’t any unnecessary barriers which are stopping the child to be a part of the class. </a:t>
            </a:r>
          </a:p>
          <a:p>
            <a:pPr marL="457200" indent="-457200">
              <a:buFont typeface="+mj-lt"/>
              <a:buAutoNum type="arabicPeriod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Giving the child a choice is also important. This way child will develop decision making qualities.</a:t>
            </a:r>
          </a:p>
          <a:p>
            <a:pPr marL="457200" indent="-457200">
              <a:buFont typeface="+mj-lt"/>
              <a:buAutoNum type="arabicPeriod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We should also provide proper feedback like saying “good-job”, and “nice-work”, this way the child feels motivated to engage in class. </a:t>
            </a:r>
          </a:p>
          <a:p>
            <a:pPr marL="457200" indent="-457200">
              <a:buFont typeface="+mj-lt"/>
              <a:buAutoNum type="arabicPeriod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                                   Conclusion 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Part 3: Personal ecology:  (Personal characteristics)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Trust - Trust is very important in building a positive relationship</a:t>
            </a:r>
          </a:p>
          <a:p>
            <a:endParaRPr lang="en-IN" dirty="0" smtClean="0"/>
          </a:p>
          <a:p>
            <a:r>
              <a:rPr lang="en-IN" dirty="0" smtClean="0"/>
              <a:t>Respect - Respect is crucial in maintaining a relationship with a child and family</a:t>
            </a:r>
          </a:p>
          <a:p>
            <a:endParaRPr lang="en-IN" dirty="0" smtClean="0"/>
          </a:p>
          <a:p>
            <a:r>
              <a:rPr lang="en-IN" dirty="0" smtClean="0"/>
              <a:t>Care - Care decides how long that relationship is going to last.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 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                  Foundations of learning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Well Being</a:t>
            </a:r>
          </a:p>
          <a:p>
            <a:pPr marL="457200" indent="-45720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It helps in maintaining the physical and mental health of a child. It is very important as the childhood is the period when the body and brain is still developing. So with the 4 ideas I mentioned, one can help ensure a child’s well being.</a:t>
            </a:r>
          </a:p>
          <a:p>
            <a:pPr marL="457200" indent="-45720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2.   Engagement  </a:t>
            </a:r>
          </a:p>
          <a:p>
            <a:pPr marL="457200" indent="-45720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Engaging in class activities is crucial part for building the child’s confidence. Following the ideas I mentioned I will help ensure that a child is fully engaged in my class.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                                     References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CA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CA" dirty="0" err="1" smtClean="0">
                <a:latin typeface="Times New Roman" pitchFamily="18" charset="0"/>
                <a:cs typeface="Times New Roman" pitchFamily="18" charset="0"/>
              </a:rPr>
              <a:t>Panchal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, B. P. (2020). </a:t>
            </a:r>
            <a:r>
              <a:rPr lang="en-CA" i="1" dirty="0" smtClean="0">
                <a:latin typeface="Times New Roman" pitchFamily="18" charset="0"/>
                <a:cs typeface="Times New Roman" pitchFamily="18" charset="0"/>
              </a:rPr>
              <a:t>self </a:t>
            </a:r>
            <a:r>
              <a:rPr lang="en-CA" i="1" dirty="0" err="1" smtClean="0">
                <a:latin typeface="Times New Roman" pitchFamily="18" charset="0"/>
                <a:cs typeface="Times New Roman" pitchFamily="18" charset="0"/>
              </a:rPr>
              <a:t>pic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 [Image]. </a:t>
            </a:r>
            <a:r>
              <a:rPr lang="en-CA" dirty="0" err="1" smtClean="0">
                <a:latin typeface="Times New Roman" pitchFamily="18" charset="0"/>
                <a:cs typeface="Times New Roman" pitchFamily="18" charset="0"/>
              </a:rPr>
              <a:t>Bhoomi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dirty="0" err="1" smtClean="0">
                <a:latin typeface="Times New Roman" pitchFamily="18" charset="0"/>
                <a:cs typeface="Times New Roman" pitchFamily="18" charset="0"/>
              </a:rPr>
              <a:t>Panchal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, Brampton, Canada. </a:t>
            </a:r>
            <a:endParaRPr lang="en-CA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                   Personal Characteristic: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TRUST- Trust is positive attitude about life for me. It is very important and difficult  to gain someone’s trust and keep it forever in the field of early childhood education.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 believe, I am a trustworthy person. I always keep my promises and have a positive outlook about life. There were a times in my life, when everything was going wrong at that time, I still had a faith in myself that I can win over these circumstances. That is how my trust on myself helped me to come out from those difficult times.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As I worked with children before, I realized that parents trust care giver on the basis of how the care giver treats child, so I always tried my best to keep in touch with the parents about their child’s progress, because I believe that, effective and frequent combination with the parents is essential for trust building.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my previous jobs as a caregiver, I always made sure that I treat the child like my own, so the child can feel the motherly love and connection. These is how a child starts to trusting the care giver.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RESPECT is an essential element of any relationship. I have always respected people at my work and in my personal life. 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 always made sure that my words and my body language doesn’t hurt anyone’s feelings. Even if it does by mistake, I go and apologized. Because respect is a mutual thing, I will only get it if I give it first.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000109"/>
            <a:ext cx="4714908" cy="4143404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As a early childhood educator, respect place an important role. If you respect child’s ideas and thoughts only then they will learn how to respect others. I always try to listen to what the child wants to say and show me the work they do so that, they feel important and special. 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Whenever the parents try to have conversation with me about their kids, I always listen patiently and make sure their ideas and suggestions are put to work.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IMG-01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5036343" y="1393021"/>
            <a:ext cx="4071942" cy="35718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CARE is something that comes to me naturally. I tend to care about each and every person in my life. Whom I have met even for few days. For the persons who I love, I show my utmost care and concern by helping them whenever they need.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9719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488" y="2357430"/>
            <a:ext cx="3286148" cy="40719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54551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Care is the most important quality in an early childhood education, because that is what the parents expect and pay for. I have always made sure to ask a child how he/she is feeling many time throughout the day. If the child is not feeling ok, I try to dig deeper and make sure what is bothering him/her. 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         Foundations of learning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Well-being –  </a:t>
            </a:r>
            <a:r>
              <a:rPr lang="en-US" dirty="0" smtClean="0"/>
              <a:t>Well-being is very important </a:t>
            </a:r>
            <a:r>
              <a:rPr lang="en-US" dirty="0" smtClean="0"/>
              <a:t>foundation </a:t>
            </a:r>
            <a:r>
              <a:rPr lang="en-US" dirty="0" smtClean="0"/>
              <a:t>that </a:t>
            </a:r>
            <a:r>
              <a:rPr lang="en-US" dirty="0" smtClean="0"/>
              <a:t>refers </a:t>
            </a:r>
            <a:r>
              <a:rPr lang="en-US" dirty="0" smtClean="0"/>
              <a:t>to the </a:t>
            </a:r>
            <a:r>
              <a:rPr lang="en-US" dirty="0" smtClean="0"/>
              <a:t>skills, </a:t>
            </a:r>
            <a:r>
              <a:rPr lang="en-US" dirty="0" smtClean="0"/>
              <a:t>child’s </a:t>
            </a:r>
            <a:r>
              <a:rPr lang="en-US" dirty="0" smtClean="0"/>
              <a:t>habit and </a:t>
            </a:r>
            <a:r>
              <a:rPr lang="en-US" dirty="0" smtClean="0"/>
              <a:t>also emotional </a:t>
            </a:r>
            <a:r>
              <a:rPr lang="en-US" dirty="0" smtClean="0"/>
              <a:t>state of mind which helps a child </a:t>
            </a:r>
            <a:r>
              <a:rPr lang="en-US" dirty="0" smtClean="0"/>
              <a:t>grow </a:t>
            </a:r>
            <a:r>
              <a:rPr lang="en-US" dirty="0" smtClean="0"/>
              <a:t>healthy </a:t>
            </a:r>
            <a:r>
              <a:rPr lang="en-US" dirty="0" smtClean="0"/>
              <a:t>and strong</a:t>
            </a:r>
            <a:r>
              <a:rPr lang="en-US" dirty="0" smtClean="0"/>
              <a:t>. Following are the ideas to ensure well-being.</a:t>
            </a: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Making sure that children are outside playing in the fresh air after the days work so that they can feel relaxed.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Forming a positive relationship is also very important to ensure well-being. Positive relationships help them to listen and learn from each other.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54551"/>
          </a:xfrm>
        </p:spPr>
        <p:txBody>
          <a:bodyPr/>
          <a:lstStyle/>
          <a:p>
            <a:pPr marL="457200" indent="-457200">
              <a:buAutoNum type="arabicPeriod" startAt="3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Sleep helps in mental and physical growth of a child. So it is very important to make a sleep schedule for the child. </a:t>
            </a:r>
          </a:p>
          <a:p>
            <a:pPr marL="457200" indent="-457200">
              <a:buAutoNum type="arabicPeriod" startAt="3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 startAt="3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Limiting the time children spend on the computers or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ipads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helps in making sure that children are not technology dependent. Technology is important but the usage should be regulated.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PhotoAlbum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ClassicPhotoAlbum</Template>
  <TotalTime>0</TotalTime>
  <Words>906</Words>
  <Application>Microsoft Office PowerPoint</Application>
  <PresentationFormat>On-screen Show (4:3)</PresentationFormat>
  <Paragraphs>59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ClassicPhotoAlbum</vt:lpstr>
      <vt:lpstr>ECED 1018 – Foundations in early childhood education  Instructions for Part 3 – Personal Ecology  Bhoomi  Panchal</vt:lpstr>
      <vt:lpstr>                    Personal Characteristic:</vt:lpstr>
      <vt:lpstr>Slide 3</vt:lpstr>
      <vt:lpstr>Slide 4</vt:lpstr>
      <vt:lpstr>Slide 5</vt:lpstr>
      <vt:lpstr>Slide 6</vt:lpstr>
      <vt:lpstr>Slide 7</vt:lpstr>
      <vt:lpstr>               Foundations of learning</vt:lpstr>
      <vt:lpstr>Slide 9</vt:lpstr>
      <vt:lpstr>Engagement- Engagement is a state of being genuinely involved and interested in something. </vt:lpstr>
      <vt:lpstr>                                    Conclusion </vt:lpstr>
      <vt:lpstr>                   Foundations of learning</vt:lpstr>
      <vt:lpstr>                                      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2020-12-06T02:04:07Z</dcterms:created>
  <dcterms:modified xsi:type="dcterms:W3CDTF">2020-12-06T04:57:53Z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