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A1B1-B98A-4457-B6DB-D7BB49EE0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2FF50-1247-47C7-834D-0B4960FAD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4C25-5C04-4B97-A6C6-D84498F8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BE75-3357-4A1E-83DC-C8B00677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B956A-AAF7-4167-9237-9784610E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3647-7F06-407D-9656-E7A8CB7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633FD-4C88-4FFA-852A-A0A2B097A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CB6-04C2-464F-A5EC-DCFB0E2C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A2C6-4A3F-4CFA-A6CC-94337E9F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95BF9-7C51-4771-BFEF-53317EAC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2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A7BEA-D6B0-423B-9094-7870FA823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23EAE-D78C-45B3-9B88-B8C5E0DD8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6A39-A582-4AEF-B5E8-AB5C9E54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64B7-60F5-47C8-873B-F3D329F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F1C0-49B4-4709-923D-DE8DF0C6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DFED-1696-4152-BA52-634929BA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6E05-B278-4E86-906E-CD4E8D5E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85DC-1AA0-4EA4-9FEE-4615BF4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66AA-F459-4B2C-B3BD-FCE04AB8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32E51-7FF9-4354-8B04-8B6A425E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AA0F-B8F9-4A50-88F3-5EAF01DD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0BD98-846F-4C2F-B731-A5C8AE08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89B2-D50D-4C11-8664-6B323EC4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ABAF-A1CB-4E3A-81E4-11A9CE55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BB39-237F-4143-8074-252BC0D5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BE3-9FEA-4FCD-9A96-7E995374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20A5-4F5C-40CC-9529-880A7175B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4824-C7DD-491B-B229-F6F079AA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E62FA-D945-4EB2-BC2C-C7FB8683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E4B8-94F5-4BF9-9A6E-11C597B5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41F83-37BA-481E-BBE6-84BA349D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B8BB-BAB4-4DE7-B92E-BE25AFC9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E69EF-501D-4F8D-972E-6CCE6916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95F67-3D5C-41A7-8BE2-79A7410D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F3512-D93D-4D52-8F5E-85C882A4A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2EAC2-8F73-42CE-8526-DDB7F171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8CB15-B1BA-409E-9B67-BB764F69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997D-07BD-4411-9084-854C4E52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8ADB3-6C2B-4387-9F3E-1255EF93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A1B-06E8-475B-A9D7-B6F34521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DC7AE-8833-4545-B59E-B1659D51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23C43-734D-49C1-8262-245D6FBB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B807C-40D1-49EA-A0CF-1868C5C6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7E3D2-C235-4851-B1CC-DF0145D9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B303C-059F-4EFE-8B01-8C56E731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C56C0-08BF-4E89-A748-8731705D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2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1445-149A-437F-9675-F9061194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864A-2CD4-490E-A9F8-9B3D9F4F8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6DA66-6A7E-43F8-AB1A-D2EFD4E38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FFDE-8DCA-499E-9328-5662E73E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4ED40-60FD-4190-81DD-C43867C3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C1E6A-5158-44BA-BE0C-49D16242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7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6B3C-A29C-4E63-BF55-2C2F31D9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FD0C8-020C-42EF-9864-D52B4EAA3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2466B-3ECC-484C-ABF2-C52B76A44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A5D5-85E5-44C5-942A-FAED0808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AD909-416E-4C2D-95A1-388C89F2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2F2FB-9EFF-4F35-9AE9-9C3CC2CC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2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9D119-FC36-4CC7-AED5-2F41365F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2696-B433-4E15-A37B-7DB40880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FC7D7-CFEF-4899-AC2A-68AE0192D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3107-F178-441C-B85C-9DEC9267D44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0E40-A15A-4E68-9902-86B3EA0F4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ECEE6-BCCF-4239-A5B6-1564141FA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43FB1-172B-400B-BFB7-E2C7D26E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F453-9F84-4E35-884A-799F2614B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C00000"/>
                </a:solidFill>
                <a:latin typeface="Gill Sans MT" panose="020B0502020104020203" pitchFamily="34" charset="0"/>
              </a:rPr>
              <a:t>Diabetes Readmission Prediction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9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4F5C-2A22-4CE9-9754-73F86D1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Data Preparation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05CC-F39A-434A-A66F-D47A4BEC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We had different types of data: numerical, object type and categorical. To apply any model, preprocessing of data is essential.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Dealing with the missing values by dropping the columns which had too many missing values.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Modifying the data like standardization, log transform.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Dealing with the categorical variable like Readmitted to make it dummy variable suitable for applying ML techniques.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The challenge was that there were too many variables so cleaning and making sense of the data was a challenge but step by step approach helps!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0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A89C-879D-4B45-9B76-BB282411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Modeling, Evaluation and Feedback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32AD-085E-480D-93ED-069ECC12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models chosen were:-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Logistic Regression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Random Forest</a:t>
            </a:r>
          </a:p>
          <a:p>
            <a:r>
              <a:rPr lang="en-IN" dirty="0" err="1">
                <a:solidFill>
                  <a:srgbClr val="002060"/>
                </a:solidFill>
                <a:latin typeface="Gill Sans MT" panose="020B0502020104020203" pitchFamily="34" charset="0"/>
              </a:rPr>
              <a:t>Adaboost</a:t>
            </a: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 Classification</a:t>
            </a:r>
          </a:p>
          <a:p>
            <a:r>
              <a:rPr lang="en-IN" dirty="0" err="1">
                <a:solidFill>
                  <a:srgbClr val="002060"/>
                </a:solidFill>
                <a:latin typeface="Gill Sans MT" panose="020B0502020104020203" pitchFamily="34" charset="0"/>
              </a:rPr>
              <a:t>Adaboost</a:t>
            </a: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 Classification with Tuning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Decision Trees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These models were chosen since our aim was prediction of readmission of diabetic patients.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2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A3EC-4209-44D9-8465-A7F529CB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Modeling, Evaluation and Feedback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A2FF-3C6B-4BD5-92D9-43AC8258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following were used to analyse the performance of the model: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Accuracy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Classification summary (recall, precision, etc.)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Confusion matrix 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ROC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1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8B38-AD77-49AE-A31F-63CD4E1E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Modeling, Evaluation and Feedback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EF91-A066-4249-A2E5-7F635593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Accuracy of the models: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3551A-A2E3-4E4A-8B07-9E455E2F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414588"/>
            <a:ext cx="9185722" cy="29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0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1BCE-ED71-4175-8141-0DC04C9A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Modeling, Evaluation and Feedback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00D039-07A3-4F81-8CB9-7EC81C140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764" y="1825625"/>
            <a:ext cx="448647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20E6C9-8087-4954-B8D9-88C7B6F5543D}"/>
              </a:ext>
            </a:extLst>
          </p:cNvPr>
          <p:cNvSpPr txBox="1"/>
          <p:nvPr/>
        </p:nvSpPr>
        <p:spPr>
          <a:xfrm>
            <a:off x="1524000" y="3043956"/>
            <a:ext cx="161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ROC curve:</a:t>
            </a:r>
          </a:p>
        </p:txBody>
      </p:sp>
    </p:spTree>
    <p:extLst>
      <p:ext uri="{BB962C8B-B14F-4D97-AF65-F5344CB8AC3E}">
        <p14:creationId xmlns:p14="http://schemas.microsoft.com/office/powerpoint/2010/main" val="205062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0AD3-45F4-4BA8-9212-6AE9A6B5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Modeling, Evaluation and Feedback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607067-678F-4F8D-89E8-2A9A46E2D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23" y="1690688"/>
            <a:ext cx="485854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C1661-A595-4B36-9C01-81EA75C9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88" y="1580444"/>
            <a:ext cx="5141196" cy="44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6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5D70-3FE9-417A-9A06-4079DB3A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Modeling, Evaluation and Feedback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6A3822-44CE-4C62-A391-46FAC6BE3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777" y="1814336"/>
            <a:ext cx="506738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30CD72-F3A5-495B-9AE9-674BE171E7C6}"/>
              </a:ext>
            </a:extLst>
          </p:cNvPr>
          <p:cNvSpPr txBox="1"/>
          <p:nvPr/>
        </p:nvSpPr>
        <p:spPr>
          <a:xfrm>
            <a:off x="8830716" y="339512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Adaboost</a:t>
            </a:r>
            <a:r>
              <a:rPr lang="en-US" b="1" dirty="0"/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7997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D5F7-1184-4DED-83BF-A3AD4899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Modeling, Evaluation and Feedback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0D53-8340-4F24-92F6-93B512A04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Based on the above accuracy and recall values: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Random forest seems like the best model to 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The number of False negatives in Random forest are less and the accuracy is higher than the rest of the models.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The accuracy is about 64%.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Adaboost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 after tuning also gives a good accuracy but, Random forest is more easily understandable.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Hence, we should go ahead with Random forest.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4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EB56-DE37-4235-B299-65888AEA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Business Recommendations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3F20-F270-4547-8924-F32EFE61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From deploying multiple models, we came up with Random forest.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Now we can suggest to the hospital authorities the variables which have the most effect on the readmission rate. 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diagram below explains it all:-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B3C9E-F5E5-4F19-9D8F-ECC0067A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04" y="3800475"/>
            <a:ext cx="6533452" cy="28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41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BCC1-80FF-45D6-B71E-C32A2917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Assumptions, Limitations &amp; Further Works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6DBA-29FF-4FF8-B42A-BE0F4229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The dataset includes some useful information but still lack certain aspects like access to care etc. which might impact the readmission to a huge extent.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More data preprocessing could have been performed to improve the model accuracy further. So, in future this is one area which can be explored.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Variations of different machine learning techniques can be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15AB-1C0B-4A36-9834-F8A31633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Executive Summary (Abstract)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776E-9204-491B-A5C8-E2AC10B6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Hospital readmission rates for certain conditions like diabetes are now considered an indicator of 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hospital quality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and  also affect the 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cost of care adversely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So, we use the medical dataset available on UCI to find best models which can help predict the readmission of diabetic patients.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Used Python and it’s libraries like 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scikit-learn for machine learning, seaborn and matplotlib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for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visualization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etc.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Using different models like 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Logistic Regression, Decision trees, Random forest and AdaBoost Classifier.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Out of the different models used, 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Random forest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had good performance.</a:t>
            </a:r>
            <a:endParaRPr lang="en-IN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3BC8-E646-4B2D-9DC6-FC064554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9D365-6818-464B-B39A-FA9D3704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stakeholder of this project will be the hospital officials who can use the results to figure out which patients have higher readmission chances. 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This will help save hospital millions of dollars and also, improve the healthcare quality.</a:t>
            </a:r>
            <a:endParaRPr lang="en-IN" sz="36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With this project, the aim is to find the best model for readmission prediction and the factors which most likely affect the readmission.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7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4F5B-29AE-4916-A82D-3B4432B6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Business Problem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BD3DA8-FC33-4C15-A8D0-CC9F45160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Process used:-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974FA-8E6B-471F-8562-9F3D2DC7D58A}"/>
              </a:ext>
            </a:extLst>
          </p:cNvPr>
          <p:cNvSpPr/>
          <p:nvPr/>
        </p:nvSpPr>
        <p:spPr>
          <a:xfrm>
            <a:off x="1318735" y="2636912"/>
            <a:ext cx="201976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117030-6A23-4784-8877-94E3C5D0A0F1}"/>
              </a:ext>
            </a:extLst>
          </p:cNvPr>
          <p:cNvCxnSpPr/>
          <p:nvPr/>
        </p:nvCxnSpPr>
        <p:spPr>
          <a:xfrm>
            <a:off x="3338500" y="3140968"/>
            <a:ext cx="79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1B4995C-4F46-4E14-A36E-32E8365CAE39}"/>
              </a:ext>
            </a:extLst>
          </p:cNvPr>
          <p:cNvSpPr/>
          <p:nvPr/>
        </p:nvSpPr>
        <p:spPr>
          <a:xfrm>
            <a:off x="4136146" y="2636912"/>
            <a:ext cx="296637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Data Wrangling(Missing values, Data cleaning, standardization etc.)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71EC5B-3F2F-4514-A1C5-C0482FB59610}"/>
              </a:ext>
            </a:extLst>
          </p:cNvPr>
          <p:cNvCxnSpPr/>
          <p:nvPr/>
        </p:nvCxnSpPr>
        <p:spPr>
          <a:xfrm>
            <a:off x="7102524" y="3162230"/>
            <a:ext cx="79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CC0EE-9394-4062-AF64-35DCF8D18C5A}"/>
              </a:ext>
            </a:extLst>
          </p:cNvPr>
          <p:cNvSpPr/>
          <p:nvPr/>
        </p:nvSpPr>
        <p:spPr>
          <a:xfrm>
            <a:off x="7900170" y="2639770"/>
            <a:ext cx="258673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EDA &amp; Visualizations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CEDF5-942A-40A9-BAEA-C70A1B9658BA}"/>
              </a:ext>
            </a:extLst>
          </p:cNvPr>
          <p:cNvSpPr/>
          <p:nvPr/>
        </p:nvSpPr>
        <p:spPr>
          <a:xfrm>
            <a:off x="7897390" y="4365104"/>
            <a:ext cx="258673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Modelling:</a:t>
            </a:r>
          </a:p>
          <a:p>
            <a:r>
              <a:rPr lang="en-US" sz="1800"/>
              <a:t>Logistic</a:t>
            </a:r>
          </a:p>
          <a:p>
            <a:r>
              <a:rPr lang="en-US" sz="1800"/>
              <a:t>Decision Trees</a:t>
            </a:r>
          </a:p>
          <a:p>
            <a:r>
              <a:rPr lang="en-US" sz="1800"/>
              <a:t>Random Forest</a:t>
            </a:r>
          </a:p>
          <a:p>
            <a:r>
              <a:rPr lang="en-US" sz="1800"/>
              <a:t>AdaBoost Classification</a:t>
            </a:r>
            <a:endParaRPr lang="en-US" sz="1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075108-8119-4287-94BE-BB6E8FFB9CA2}"/>
              </a:ext>
            </a:extLst>
          </p:cNvPr>
          <p:cNvCxnSpPr/>
          <p:nvPr/>
        </p:nvCxnSpPr>
        <p:spPr>
          <a:xfrm flipH="1">
            <a:off x="9190755" y="3647882"/>
            <a:ext cx="2780" cy="7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6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E3CD-C46F-4AC8-B18F-D74BCFEC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Data Requirements &amp; Collections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18AB-DC56-41FF-BAB4-D4264A9E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data source used was website,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it represents 5 years (2015-2020) of clinical care at 10 hospitals and integrated delivery networks.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It includes over 30 features representing patient and hospital outcomes. There are around 1,00,000 records.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The data was extracted from database in the form of Excel sheet.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It was read in the Python file and the analysis was performed on that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9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6474-291E-4302-A77B-55C60038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Data Understanding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4385-70AE-47A1-90FE-ECAE91A9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Performing Exploratory data analysis to get a basic sense about the data.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Since there are multiple variables,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trying to figure out the correlation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so that we can use less variables.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504E7-4B56-46D7-915F-62F9C852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2628900"/>
            <a:ext cx="4943475" cy="41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9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A2D0-0625-45AE-8229-320D752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Data Understanding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BEE4-EA45-4BE3-8FCB-498C8234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Figuring out the effect of different variables on readmission,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554DB-AADD-4066-A612-5A47D111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70" y="2359377"/>
            <a:ext cx="4238625" cy="3677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82E2C-4CE6-467A-9E25-F5CBDA45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2359377"/>
            <a:ext cx="4486275" cy="36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1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AAC0-DADC-44AB-A347-15AF9EE5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Data Understanding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F1BB-3223-4817-A354-750329780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Viewing the numerical and categorical variables in the dataset to understand the dataset better,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80443-A281-49F6-96AF-1E3953FA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16" y="2675467"/>
            <a:ext cx="8724935" cy="40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2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828A-2A8C-445E-B3AF-9423A655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Data Understanding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6D25-E8DD-43CE-8CDA-E40676DE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Viewing the numerical and categorical variables in the dataset to understand the dataset better,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B5501-395D-482E-BB2F-DDD91A7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15" y="2464485"/>
            <a:ext cx="7416824" cy="1716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7A31B-A742-4B8B-85AF-CD384E3E2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15" y="4354004"/>
            <a:ext cx="7401644" cy="24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747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Office Theme</vt:lpstr>
      <vt:lpstr>Diabetes Readmission Prediction</vt:lpstr>
      <vt:lpstr>Executive Summary (Abstract)</vt:lpstr>
      <vt:lpstr>Business Problem</vt:lpstr>
      <vt:lpstr>Business Problem</vt:lpstr>
      <vt:lpstr>Data Requirements &amp; Collections</vt:lpstr>
      <vt:lpstr>Data Understanding</vt:lpstr>
      <vt:lpstr>Data Understanding</vt:lpstr>
      <vt:lpstr>Data Understanding</vt:lpstr>
      <vt:lpstr>Data Understanding</vt:lpstr>
      <vt:lpstr>Data Preparation</vt:lpstr>
      <vt:lpstr>Modeling, Evaluation and Feedback</vt:lpstr>
      <vt:lpstr>Modeling, Evaluation and Feedback</vt:lpstr>
      <vt:lpstr>Modeling, Evaluation and Feedback</vt:lpstr>
      <vt:lpstr>Modeling, Evaluation and Feedback</vt:lpstr>
      <vt:lpstr>Modeling, Evaluation and Feedback</vt:lpstr>
      <vt:lpstr>Modeling, Evaluation and Feedback</vt:lpstr>
      <vt:lpstr>Modeling, Evaluation and Feedback</vt:lpstr>
      <vt:lpstr>Business Recommendations</vt:lpstr>
      <vt:lpstr>Assumptions, Limitations &amp; Further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Readmission Prediction</dc:title>
  <dc:creator>Pooja</dc:creator>
  <cp:lastModifiedBy>Pooja</cp:lastModifiedBy>
  <cp:revision>1</cp:revision>
  <dcterms:created xsi:type="dcterms:W3CDTF">2021-12-06T13:45:20Z</dcterms:created>
  <dcterms:modified xsi:type="dcterms:W3CDTF">2021-12-06T14:32:49Z</dcterms:modified>
</cp:coreProperties>
</file>