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35754"/>
            <a:ext cx="8610600" cy="1938992"/>
          </a:xfrm>
          <a:prstGeom prst="rect">
            <a:avLst/>
          </a:prstGeom>
          <a:noFill/>
        </p:spPr>
        <p:txBody>
          <a:bodyPr wrap="square" rtlCol="0">
            <a:spAutoFit/>
          </a:bodyPr>
          <a:lstStyle/>
          <a:p>
            <a:r>
              <a:rPr lang="en-US" sz="2400" b="1" dirty="0"/>
              <a:t>STUDENT NAME: POOJA.S</a:t>
            </a:r>
          </a:p>
          <a:p>
            <a:r>
              <a:rPr lang="en-US" sz="2400" b="1" dirty="0"/>
              <a:t>REGISTER NO: asunm312208213</a:t>
            </a:r>
          </a:p>
          <a:p>
            <a:r>
              <a:rPr lang="en-US" sz="2400" b="1" dirty="0"/>
              <a:t>DEPARTMENT:COMMERCE</a:t>
            </a:r>
          </a:p>
          <a:p>
            <a:r>
              <a:rPr lang="en-US" sz="2400" b="1" dirty="0"/>
              <a:t>COLLEGE: SIR THEAGARAYA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785652"/>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Inserting formulas in dash board to make interaction.</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84685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083868" cy="3046988"/>
          </a:xfrm>
          <a:prstGeom prst="rect">
            <a:avLst/>
          </a:prstGeom>
          <a:noFill/>
        </p:spPr>
        <p:txBody>
          <a:bodyPr wrap="square" rtlCol="0">
            <a:spAutoFit/>
          </a:bodyPr>
          <a:lstStyle/>
          <a:p>
            <a:r>
              <a:rPr lang="en-US" sz="2400" b="1" dirty="0">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400" b="1"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7162800" cy="2554545"/>
          </a:xfrm>
          <a:prstGeom prst="rect">
            <a:avLst/>
          </a:prstGeom>
          <a:noFill/>
        </p:spPr>
        <p:txBody>
          <a:bodyPr wrap="square" rtlCol="0">
            <a:spAutoFit/>
          </a:bodyPr>
          <a:lstStyle/>
          <a:p>
            <a:r>
              <a:rPr lang="en-US" sz="3200" b="1" dirty="0"/>
              <a:t>THE PROBLEM  IS  TO IDENTIFY  AVERAGE  SALARY AND AGE OF THE EMPLOYEE ACCORDING TO THEIR DEPARTMENT,GENDER &amp;  ROLE(</a:t>
            </a:r>
            <a:r>
              <a:rPr lang="en-US" sz="3200" b="1" dirty="0" err="1"/>
              <a:t>ex:manager,process</a:t>
            </a:r>
            <a:r>
              <a:rPr lang="en-US" sz="3200" b="1" dirty="0"/>
              <a:t> </a:t>
            </a:r>
            <a:r>
              <a:rPr lang="en-US" sz="3200" b="1" dirty="0" err="1"/>
              <a:t>excecutive</a:t>
            </a:r>
            <a:r>
              <a:rPr lang="en-US" sz="3200" b="1" dirty="0"/>
              <a:t>).</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8277225" cy="1200329"/>
          </a:xfrm>
          <a:prstGeom prst="rect">
            <a:avLst/>
          </a:prstGeom>
          <a:noFill/>
        </p:spPr>
        <p:txBody>
          <a:bodyPr wrap="square" rtlCol="0">
            <a:spAutoFit/>
          </a:bodyPr>
          <a:lstStyle/>
          <a:p>
            <a:r>
              <a:rPr lang="en-US" sz="2400" dirty="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TABLES.</a:t>
            </a:r>
          </a:p>
          <a:p>
            <a:pPr marL="285750" indent="-285750">
              <a:buFont typeface="Wingdings" panose="05000000000000000000" pitchFamily="2" charset="2"/>
              <a:buChar char="§"/>
            </a:pPr>
            <a:r>
              <a:rPr lang="en-US" sz="2400" dirty="0"/>
              <a:t>SLICERS.</a:t>
            </a:r>
          </a:p>
          <a:p>
            <a:pPr marL="285750" indent="-285750">
              <a:buFont typeface="Wingdings" panose="05000000000000000000" pitchFamily="2" charset="2"/>
              <a:buChar char="§"/>
            </a:pPr>
            <a:r>
              <a:rPr lang="en-US" sz="2400" dirty="0"/>
              <a:t>PIVOT CHART(</a:t>
            </a:r>
            <a:r>
              <a:rPr lang="en-US" sz="2400" dirty="0">
                <a:solidFill>
                  <a:schemeClr val="tx2">
                    <a:lumMod val="60000"/>
                    <a:lumOff val="40000"/>
                  </a:schemeClr>
                </a:solidFill>
              </a:rPr>
              <a:t>LINE CHART,PIE CHART &amp; BAR CHART</a:t>
            </a:r>
            <a:r>
              <a:rPr lang="en-US" sz="2400" dirty="0"/>
              <a:t>).</a:t>
            </a:r>
          </a:p>
          <a:p>
            <a:pPr marL="285750" indent="-285750">
              <a:buFont typeface="Wingdings" panose="05000000000000000000" pitchFamily="2" charset="2"/>
              <a:buChar char="§"/>
            </a:pPr>
            <a:r>
              <a:rPr lang="en-US" sz="2400" dirty="0"/>
              <a:t>BY INSERTING FORMULA TO MAKE INTERACTIVE DASHBOARD.</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t>Human Resources (HR) Department</a:t>
            </a:r>
          </a:p>
          <a:p>
            <a:pPr marL="457200" indent="-457200">
              <a:buFont typeface="+mj-lt"/>
              <a:buAutoNum type="alphaUcPeriod"/>
            </a:pPr>
            <a:r>
              <a:rPr lang="en-US" sz="3200" dirty="0"/>
              <a:t>Finance Department</a:t>
            </a:r>
          </a:p>
          <a:p>
            <a:pPr marL="457200" indent="-457200">
              <a:buFont typeface="+mj-lt"/>
              <a:buAutoNum type="alphaUcPeriod"/>
            </a:pPr>
            <a:r>
              <a:rPr lang="en-US" sz="3200" dirty="0"/>
              <a:t>Compensation and Benefits Specialists</a:t>
            </a:r>
          </a:p>
          <a:p>
            <a:pPr marL="457200" indent="-457200">
              <a:buFont typeface="+mj-lt"/>
              <a:buAutoNum type="alphaUcPeriod"/>
            </a:pPr>
            <a:r>
              <a:rPr lang="en-US" sz="3200" dirty="0"/>
              <a:t>Operational Managers</a:t>
            </a:r>
          </a:p>
          <a:p>
            <a:pPr marL="457200" indent="-457200">
              <a:buFont typeface="+mj-lt"/>
              <a:buAutoNum type="alphaUcPeriod"/>
            </a:pPr>
            <a:r>
              <a:rPr lang="en-US" sz="3200" dirty="0"/>
              <a:t> IT and Data Management Teams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7321868" cy="5663089"/>
          </a:xfrm>
          <a:prstGeom prst="rect">
            <a:avLst/>
          </a:prstGeom>
          <a:noFill/>
        </p:spPr>
        <p:txBody>
          <a:bodyPr wrap="square" rtlCol="0">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410</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Nishanthini Nisha</cp:lastModifiedBy>
  <cp:revision>14</cp:revision>
  <dcterms:created xsi:type="dcterms:W3CDTF">2024-03-29T15:07:22Z</dcterms:created>
  <dcterms:modified xsi:type="dcterms:W3CDTF">2024-08-29T06:26:25Z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