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6" r:id="rId3"/>
    <p:sldId id="301" r:id="rId4"/>
    <p:sldId id="272" r:id="rId5"/>
    <p:sldId id="302" r:id="rId6"/>
    <p:sldId id="282" r:id="rId7"/>
    <p:sldId id="303" r:id="rId8"/>
    <p:sldId id="293" r:id="rId9"/>
    <p:sldId id="304" r:id="rId10"/>
    <p:sldId id="305" r:id="rId11"/>
    <p:sldId id="306" r:id="rId12"/>
    <p:sldId id="273" r:id="rId13"/>
    <p:sldId id="307" r:id="rId14"/>
    <p:sldId id="308" r:id="rId15"/>
    <p:sldId id="300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AA6DB-D0DC-49BC-B55F-21272D3FE00C}" v="40" dt="2022-08-18T16:10:36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3" autoAdjust="0"/>
    <p:restoredTop sz="93810" autoAdjust="0"/>
  </p:normalViewPr>
  <p:slideViewPr>
    <p:cSldViewPr snapToGrid="0" showGuides="1">
      <p:cViewPr varScale="1">
        <p:scale>
          <a:sx n="82" d="100"/>
          <a:sy n="82" d="100"/>
        </p:scale>
        <p:origin x="62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Patil" userId="291369f7a507f311" providerId="LiveId" clId="{7EEAA6DB-D0DC-49BC-B55F-21272D3FE00C}"/>
    <pc:docChg chg="undo redo custSel addSld delSld modSld sldOrd modMainMaster">
      <pc:chgData name="Pooja Patil" userId="291369f7a507f311" providerId="LiveId" clId="{7EEAA6DB-D0DC-49BC-B55F-21272D3FE00C}" dt="2022-08-19T04:16:37.134" v="1495" actId="478"/>
      <pc:docMkLst>
        <pc:docMk/>
      </pc:docMkLst>
      <pc:sldChg chg="modSp mod setBg">
        <pc:chgData name="Pooja Patil" userId="291369f7a507f311" providerId="LiveId" clId="{7EEAA6DB-D0DC-49BC-B55F-21272D3FE00C}" dt="2022-08-18T16:11:10.235" v="636" actId="20577"/>
        <pc:sldMkLst>
          <pc:docMk/>
          <pc:sldMk cId="1495496538" sldId="257"/>
        </pc:sldMkLst>
        <pc:spChg chg="mod">
          <ac:chgData name="Pooja Patil" userId="291369f7a507f311" providerId="LiveId" clId="{7EEAA6DB-D0DC-49BC-B55F-21272D3FE00C}" dt="2022-08-18T16:11:10.235" v="636" actId="20577"/>
          <ac:spMkLst>
            <pc:docMk/>
            <pc:sldMk cId="1495496538" sldId="257"/>
            <ac:spMk id="4" creationId="{C6D24F99-E026-485A-96CD-AEC98137262A}"/>
          </ac:spMkLst>
        </pc:spChg>
      </pc:sldChg>
      <pc:sldChg chg="delSp modSp mod">
        <pc:chgData name="Pooja Patil" userId="291369f7a507f311" providerId="LiveId" clId="{7EEAA6DB-D0DC-49BC-B55F-21272D3FE00C}" dt="2022-08-19T04:15:17.962" v="1486" actId="478"/>
        <pc:sldMkLst>
          <pc:docMk/>
          <pc:sldMk cId="1300311978" sldId="266"/>
        </pc:sldMkLst>
        <pc:spChg chg="del mod">
          <ac:chgData name="Pooja Patil" userId="291369f7a507f311" providerId="LiveId" clId="{7EEAA6DB-D0DC-49BC-B55F-21272D3FE00C}" dt="2022-08-19T04:15:17.962" v="1486" actId="478"/>
          <ac:spMkLst>
            <pc:docMk/>
            <pc:sldMk cId="1300311978" sldId="266"/>
            <ac:spMk id="4" creationId="{D4C183CA-19AD-485E-AEC5-FC032D453828}"/>
          </ac:spMkLst>
        </pc:spChg>
      </pc:sldChg>
      <pc:sldChg chg="modSp mod">
        <pc:chgData name="Pooja Patil" userId="291369f7a507f311" providerId="LiveId" clId="{7EEAA6DB-D0DC-49BC-B55F-21272D3FE00C}" dt="2022-08-19T04:15:35.518" v="1489" actId="20577"/>
        <pc:sldMkLst>
          <pc:docMk/>
          <pc:sldMk cId="3462884272" sldId="272"/>
        </pc:sldMkLst>
        <pc:spChg chg="mod">
          <ac:chgData name="Pooja Patil" userId="291369f7a507f311" providerId="LiveId" clId="{7EEAA6DB-D0DC-49BC-B55F-21272D3FE00C}" dt="2022-08-19T04:15:35.518" v="1489" actId="20577"/>
          <ac:spMkLst>
            <pc:docMk/>
            <pc:sldMk cId="3462884272" sldId="272"/>
            <ac:spMk id="3" creationId="{C9D622C3-EE4F-4FB9-94FB-550563528286}"/>
          </ac:spMkLst>
        </pc:spChg>
      </pc:sldChg>
      <pc:sldChg chg="addSp delSp modSp mod modClrScheme chgLayout">
        <pc:chgData name="Pooja Patil" userId="291369f7a507f311" providerId="LiveId" clId="{7EEAA6DB-D0DC-49BC-B55F-21272D3FE00C}" dt="2022-08-19T04:15:53.837" v="1492" actId="478"/>
        <pc:sldMkLst>
          <pc:docMk/>
          <pc:sldMk cId="3242389936" sldId="273"/>
        </pc:sldMkLst>
        <pc:spChg chg="del mod ord">
          <ac:chgData name="Pooja Patil" userId="291369f7a507f311" providerId="LiveId" clId="{7EEAA6DB-D0DC-49BC-B55F-21272D3FE00C}" dt="2022-08-19T04:15:53.837" v="1492" actId="478"/>
          <ac:spMkLst>
            <pc:docMk/>
            <pc:sldMk cId="3242389936" sldId="273"/>
            <ac:spMk id="3" creationId="{774AF259-0EA0-486A-A345-68549DF558C8}"/>
          </ac:spMkLst>
        </pc:spChg>
        <pc:spChg chg="del mod ord">
          <ac:chgData name="Pooja Patil" userId="291369f7a507f311" providerId="LiveId" clId="{7EEAA6DB-D0DC-49BC-B55F-21272D3FE00C}" dt="2022-08-18T15:47:06.807" v="273" actId="700"/>
          <ac:spMkLst>
            <pc:docMk/>
            <pc:sldMk cId="3242389936" sldId="273"/>
            <ac:spMk id="4" creationId="{84833E5A-C1C3-1DBB-D58C-EE610C787318}"/>
          </ac:spMkLst>
        </pc:spChg>
        <pc:spChg chg="mod ord">
          <ac:chgData name="Pooja Patil" userId="291369f7a507f311" providerId="LiveId" clId="{7EEAA6DB-D0DC-49BC-B55F-21272D3FE00C}" dt="2022-08-18T15:47:06.844" v="274" actId="27636"/>
          <ac:spMkLst>
            <pc:docMk/>
            <pc:sldMk cId="3242389936" sldId="273"/>
            <ac:spMk id="5" creationId="{9151932C-7145-4FBD-B81D-9ADC42401B87}"/>
          </ac:spMkLst>
        </pc:spChg>
        <pc:spChg chg="del">
          <ac:chgData name="Pooja Patil" userId="291369f7a507f311" providerId="LiveId" clId="{7EEAA6DB-D0DC-49BC-B55F-21272D3FE00C}" dt="2022-08-18T15:46:31.190" v="271" actId="21"/>
          <ac:spMkLst>
            <pc:docMk/>
            <pc:sldMk cId="3242389936" sldId="273"/>
            <ac:spMk id="6" creationId="{33DA7B46-E592-40C7-91D7-A26B47A30C67}"/>
          </ac:spMkLst>
        </pc:spChg>
        <pc:spChg chg="mod ord">
          <ac:chgData name="Pooja Patil" userId="291369f7a507f311" providerId="LiveId" clId="{7EEAA6DB-D0DC-49BC-B55F-21272D3FE00C}" dt="2022-08-18T16:37:52.571" v="1478" actId="255"/>
          <ac:spMkLst>
            <pc:docMk/>
            <pc:sldMk cId="3242389936" sldId="273"/>
            <ac:spMk id="7" creationId="{A7F42263-DE86-44BB-AC19-CD7982D365B2}"/>
          </ac:spMkLst>
        </pc:spChg>
        <pc:spChg chg="add del mod">
          <ac:chgData name="Pooja Patil" userId="291369f7a507f311" providerId="LiveId" clId="{7EEAA6DB-D0DC-49BC-B55F-21272D3FE00C}" dt="2022-08-18T15:46:37.081" v="272" actId="21"/>
          <ac:spMkLst>
            <pc:docMk/>
            <pc:sldMk cId="3242389936" sldId="273"/>
            <ac:spMk id="10" creationId="{CE0D3D8D-5168-BEF7-9863-432E7ECC5B4D}"/>
          </ac:spMkLst>
        </pc:spChg>
        <pc:spChg chg="add del mod ord">
          <ac:chgData name="Pooja Patil" userId="291369f7a507f311" providerId="LiveId" clId="{7EEAA6DB-D0DC-49BC-B55F-21272D3FE00C}" dt="2022-08-18T15:47:23.080" v="277" actId="21"/>
          <ac:spMkLst>
            <pc:docMk/>
            <pc:sldMk cId="3242389936" sldId="273"/>
            <ac:spMk id="11" creationId="{FCADC304-7749-A2BD-2E4B-47CA1EA6C9D5}"/>
          </ac:spMkLst>
        </pc:spChg>
        <pc:picChg chg="add mod">
          <ac:chgData name="Pooja Patil" userId="291369f7a507f311" providerId="LiveId" clId="{7EEAA6DB-D0DC-49BC-B55F-21272D3FE00C}" dt="2022-08-18T15:47:31.175" v="279" actId="14100"/>
          <ac:picMkLst>
            <pc:docMk/>
            <pc:sldMk cId="3242389936" sldId="273"/>
            <ac:picMk id="8" creationId="{2D6A937E-AEB2-2779-9A02-7BD7C05EBEFA}"/>
          </ac:picMkLst>
        </pc:picChg>
      </pc:sldChg>
      <pc:sldChg chg="del">
        <pc:chgData name="Pooja Patil" userId="291369f7a507f311" providerId="LiveId" clId="{7EEAA6DB-D0DC-49BC-B55F-21272D3FE00C}" dt="2022-08-18T15:56:03.879" v="514" actId="2696"/>
        <pc:sldMkLst>
          <pc:docMk/>
          <pc:sldMk cId="1154969311" sldId="286"/>
        </pc:sldMkLst>
      </pc:sldChg>
      <pc:sldChg chg="addSp delSp modSp mod ord modClrScheme chgLayout">
        <pc:chgData name="Pooja Patil" userId="291369f7a507f311" providerId="LiveId" clId="{7EEAA6DB-D0DC-49BC-B55F-21272D3FE00C}" dt="2022-08-18T15:30:17.110" v="181" actId="14100"/>
        <pc:sldMkLst>
          <pc:docMk/>
          <pc:sldMk cId="1163063007" sldId="293"/>
        </pc:sldMkLst>
        <pc:spChg chg="del">
          <ac:chgData name="Pooja Patil" userId="291369f7a507f311" providerId="LiveId" clId="{7EEAA6DB-D0DC-49BC-B55F-21272D3FE00C}" dt="2022-08-18T15:21:03.733" v="92" actId="21"/>
          <ac:spMkLst>
            <pc:docMk/>
            <pc:sldMk cId="1163063007" sldId="293"/>
            <ac:spMk id="2" creationId="{7EAB17F8-59B5-4C93-9884-D30446299CA5}"/>
          </ac:spMkLst>
        </pc:spChg>
        <pc:spChg chg="add del mod">
          <ac:chgData name="Pooja Patil" userId="291369f7a507f311" providerId="LiveId" clId="{7EEAA6DB-D0DC-49BC-B55F-21272D3FE00C}" dt="2022-08-18T15:21:03.733" v="92" actId="21"/>
          <ac:spMkLst>
            <pc:docMk/>
            <pc:sldMk cId="1163063007" sldId="293"/>
            <ac:spMk id="4" creationId="{24C59859-F669-7EF8-C7A7-0B5238390392}"/>
          </ac:spMkLst>
        </pc:spChg>
        <pc:spChg chg="del">
          <ac:chgData name="Pooja Patil" userId="291369f7a507f311" providerId="LiveId" clId="{7EEAA6DB-D0DC-49BC-B55F-21272D3FE00C}" dt="2022-08-18T15:21:03.733" v="92" actId="21"/>
          <ac:spMkLst>
            <pc:docMk/>
            <pc:sldMk cId="1163063007" sldId="293"/>
            <ac:spMk id="6" creationId="{E1768246-2496-4F97-8FCA-02252116FF87}"/>
          </ac:spMkLst>
        </pc:spChg>
        <pc:spChg chg="add del mod">
          <ac:chgData name="Pooja Patil" userId="291369f7a507f311" providerId="LiveId" clId="{7EEAA6DB-D0DC-49BC-B55F-21272D3FE00C}" dt="2022-08-18T15:20:46.862" v="90" actId="21"/>
          <ac:spMkLst>
            <pc:docMk/>
            <pc:sldMk cId="1163063007" sldId="293"/>
            <ac:spMk id="7" creationId="{132DF299-574A-1A59-3E83-8509D13D9B4F}"/>
          </ac:spMkLst>
        </pc:spChg>
        <pc:spChg chg="add del mod">
          <ac:chgData name="Pooja Patil" userId="291369f7a507f311" providerId="LiveId" clId="{7EEAA6DB-D0DC-49BC-B55F-21272D3FE00C}" dt="2022-08-18T15:21:03.733" v="92" actId="21"/>
          <ac:spMkLst>
            <pc:docMk/>
            <pc:sldMk cId="1163063007" sldId="293"/>
            <ac:spMk id="9" creationId="{08423C8F-73DE-A4A5-26AB-2450FB3C5412}"/>
          </ac:spMkLst>
        </pc:spChg>
        <pc:spChg chg="del">
          <ac:chgData name="Pooja Patil" userId="291369f7a507f311" providerId="LiveId" clId="{7EEAA6DB-D0DC-49BC-B55F-21272D3FE00C}" dt="2022-08-18T15:21:03.733" v="92" actId="21"/>
          <ac:spMkLst>
            <pc:docMk/>
            <pc:sldMk cId="1163063007" sldId="293"/>
            <ac:spMk id="11" creationId="{901B6E4D-6942-45C5-99A9-6B769E8902BD}"/>
          </ac:spMkLst>
        </pc:spChg>
        <pc:spChg chg="del mod">
          <ac:chgData name="Pooja Patil" userId="291369f7a507f311" providerId="LiveId" clId="{7EEAA6DB-D0DC-49BC-B55F-21272D3FE00C}" dt="2022-08-18T15:20:41.061" v="89" actId="21"/>
          <ac:spMkLst>
            <pc:docMk/>
            <pc:sldMk cId="1163063007" sldId="293"/>
            <ac:spMk id="12" creationId="{7D269992-EA9D-41F6-85C3-B78921847100}"/>
          </ac:spMkLst>
        </pc:spChg>
        <pc:spChg chg="del">
          <ac:chgData name="Pooja Patil" userId="291369f7a507f311" providerId="LiveId" clId="{7EEAA6DB-D0DC-49BC-B55F-21272D3FE00C}" dt="2022-08-18T15:21:03.733" v="92" actId="21"/>
          <ac:spMkLst>
            <pc:docMk/>
            <pc:sldMk cId="1163063007" sldId="293"/>
            <ac:spMk id="13" creationId="{6DFAA7E0-5467-48C2-A0A1-08FFCDD0AB29}"/>
          </ac:spMkLst>
        </pc:spChg>
        <pc:spChg chg="del">
          <ac:chgData name="Pooja Patil" userId="291369f7a507f311" providerId="LiveId" clId="{7EEAA6DB-D0DC-49BC-B55F-21272D3FE00C}" dt="2022-08-18T15:21:03.733" v="92" actId="21"/>
          <ac:spMkLst>
            <pc:docMk/>
            <pc:sldMk cId="1163063007" sldId="293"/>
            <ac:spMk id="14" creationId="{26CD0F95-69FE-4CD4-B47D-11711D394220}"/>
          </ac:spMkLst>
        </pc:spChg>
        <pc:spChg chg="add del mod ord">
          <ac:chgData name="Pooja Patil" userId="291369f7a507f311" providerId="LiveId" clId="{7EEAA6DB-D0DC-49BC-B55F-21272D3FE00C}" dt="2022-08-18T15:28:03.696" v="167" actId="1076"/>
          <ac:spMkLst>
            <pc:docMk/>
            <pc:sldMk cId="1163063007" sldId="293"/>
            <ac:spMk id="15" creationId="{BDBFA03D-874F-45E2-31C4-99F33877E2FF}"/>
          </ac:spMkLst>
        </pc:spChg>
        <pc:spChg chg="add del mod">
          <ac:chgData name="Pooja Patil" userId="291369f7a507f311" providerId="LiveId" clId="{7EEAA6DB-D0DC-49BC-B55F-21272D3FE00C}" dt="2022-08-18T15:21:20.752" v="93" actId="21"/>
          <ac:spMkLst>
            <pc:docMk/>
            <pc:sldMk cId="1163063007" sldId="293"/>
            <ac:spMk id="17" creationId="{6767C035-990C-270D-8884-59A1A7EB8AC9}"/>
          </ac:spMkLst>
        </pc:spChg>
        <pc:spChg chg="add del mod">
          <ac:chgData name="Pooja Patil" userId="291369f7a507f311" providerId="LiveId" clId="{7EEAA6DB-D0DC-49BC-B55F-21272D3FE00C}" dt="2022-08-18T15:25:11.095" v="154" actId="21"/>
          <ac:spMkLst>
            <pc:docMk/>
            <pc:sldMk cId="1163063007" sldId="293"/>
            <ac:spMk id="19" creationId="{2C6DB5B1-A173-00A9-BF0D-38C71C974D2B}"/>
          </ac:spMkLst>
        </pc:spChg>
        <pc:spChg chg="add del mod">
          <ac:chgData name="Pooja Patil" userId="291369f7a507f311" providerId="LiveId" clId="{7EEAA6DB-D0DC-49BC-B55F-21272D3FE00C}" dt="2022-08-18T15:25:05.427" v="152" actId="21"/>
          <ac:spMkLst>
            <pc:docMk/>
            <pc:sldMk cId="1163063007" sldId="293"/>
            <ac:spMk id="21" creationId="{E63B2F12-41A3-D46B-5AA4-A64E9BB5A7AC}"/>
          </ac:spMkLst>
        </pc:spChg>
        <pc:spChg chg="add del mod">
          <ac:chgData name="Pooja Patil" userId="291369f7a507f311" providerId="LiveId" clId="{7EEAA6DB-D0DC-49BC-B55F-21272D3FE00C}" dt="2022-08-18T15:21:28.258" v="94" actId="21"/>
          <ac:spMkLst>
            <pc:docMk/>
            <pc:sldMk cId="1163063007" sldId="293"/>
            <ac:spMk id="25" creationId="{C08A2899-1742-8881-2187-7BF28C3B14A5}"/>
          </ac:spMkLst>
        </pc:spChg>
        <pc:spChg chg="add del mod">
          <ac:chgData name="Pooja Patil" userId="291369f7a507f311" providerId="LiveId" clId="{7EEAA6DB-D0DC-49BC-B55F-21272D3FE00C}" dt="2022-08-18T15:24:43.392" v="132" actId="21"/>
          <ac:spMkLst>
            <pc:docMk/>
            <pc:sldMk cId="1163063007" sldId="293"/>
            <ac:spMk id="29" creationId="{2C698297-AD83-F2D6-8A80-5AF030A31FBE}"/>
          </ac:spMkLst>
        </pc:spChg>
        <pc:spChg chg="add del mod">
          <ac:chgData name="Pooja Patil" userId="291369f7a507f311" providerId="LiveId" clId="{7EEAA6DB-D0DC-49BC-B55F-21272D3FE00C}" dt="2022-08-18T15:23:09.252" v="109" actId="33987"/>
          <ac:spMkLst>
            <pc:docMk/>
            <pc:sldMk cId="1163063007" sldId="293"/>
            <ac:spMk id="30" creationId="{BDEC1113-6DD0-12BD-824A-C9CAD0F43C41}"/>
          </ac:spMkLst>
        </pc:spChg>
        <pc:spChg chg="add del mod">
          <ac:chgData name="Pooja Patil" userId="291369f7a507f311" providerId="LiveId" clId="{7EEAA6DB-D0DC-49BC-B55F-21272D3FE00C}" dt="2022-08-18T15:23:08.513" v="108" actId="22"/>
          <ac:spMkLst>
            <pc:docMk/>
            <pc:sldMk cId="1163063007" sldId="293"/>
            <ac:spMk id="32" creationId="{E15FA5E7-C68A-3CD7-7BD8-2412C588635D}"/>
          </ac:spMkLst>
        </pc:spChg>
        <pc:spChg chg="add del mod">
          <ac:chgData name="Pooja Patil" userId="291369f7a507f311" providerId="LiveId" clId="{7EEAA6DB-D0DC-49BC-B55F-21272D3FE00C}" dt="2022-08-18T15:24:36.720" v="130" actId="767"/>
          <ac:spMkLst>
            <pc:docMk/>
            <pc:sldMk cId="1163063007" sldId="293"/>
            <ac:spMk id="35" creationId="{3F0D91F4-376A-A331-5B67-CE56F6FB3620}"/>
          </ac:spMkLst>
        </pc:spChg>
        <pc:spChg chg="add del mod ord">
          <ac:chgData name="Pooja Patil" userId="291369f7a507f311" providerId="LiveId" clId="{7EEAA6DB-D0DC-49BC-B55F-21272D3FE00C}" dt="2022-08-18T15:28:21.333" v="170" actId="21"/>
          <ac:spMkLst>
            <pc:docMk/>
            <pc:sldMk cId="1163063007" sldId="293"/>
            <ac:spMk id="39" creationId="{E3E1E28F-AA2B-DEB5-B175-47DF162D6CC5}"/>
          </ac:spMkLst>
        </pc:spChg>
        <pc:spChg chg="add del mod ord">
          <ac:chgData name="Pooja Patil" userId="291369f7a507f311" providerId="LiveId" clId="{7EEAA6DB-D0DC-49BC-B55F-21272D3FE00C}" dt="2022-08-18T15:28:33.130" v="172" actId="21"/>
          <ac:spMkLst>
            <pc:docMk/>
            <pc:sldMk cId="1163063007" sldId="293"/>
            <ac:spMk id="40" creationId="{A2EE612A-EF04-B0B9-5170-EC45E25535D8}"/>
          </ac:spMkLst>
        </pc:spChg>
        <pc:graphicFrameChg chg="add del modGraphic">
          <ac:chgData name="Pooja Patil" userId="291369f7a507f311" providerId="LiveId" clId="{7EEAA6DB-D0DC-49BC-B55F-21272D3FE00C}" dt="2022-08-18T15:26:48.241" v="163" actId="1032"/>
          <ac:graphicFrameMkLst>
            <pc:docMk/>
            <pc:sldMk cId="1163063007" sldId="293"/>
            <ac:graphicFrameMk id="38" creationId="{1A41C59F-48F6-30E3-9080-D1C9A326389E}"/>
          </ac:graphicFrameMkLst>
        </pc:graphicFrameChg>
        <pc:picChg chg="del">
          <ac:chgData name="Pooja Patil" userId="291369f7a507f311" providerId="LiveId" clId="{7EEAA6DB-D0DC-49BC-B55F-21272D3FE00C}" dt="2022-08-18T15:20:30.542" v="87" actId="21"/>
          <ac:picMkLst>
            <pc:docMk/>
            <pc:sldMk cId="1163063007" sldId="293"/>
            <ac:picMk id="22" creationId="{0F5C8F58-81B2-4162-9563-70C679CF85F2}"/>
          </ac:picMkLst>
        </pc:picChg>
        <pc:picChg chg="del">
          <ac:chgData name="Pooja Patil" userId="291369f7a507f311" providerId="LiveId" clId="{7EEAA6DB-D0DC-49BC-B55F-21272D3FE00C}" dt="2022-08-18T15:20:52.636" v="91" actId="21"/>
          <ac:picMkLst>
            <pc:docMk/>
            <pc:sldMk cId="1163063007" sldId="293"/>
            <ac:picMk id="24" creationId="{F1E0AF3E-867C-4F0D-8325-9DC9A985B427}"/>
          </ac:picMkLst>
        </pc:picChg>
        <pc:picChg chg="del">
          <ac:chgData name="Pooja Patil" userId="291369f7a507f311" providerId="LiveId" clId="{7EEAA6DB-D0DC-49BC-B55F-21272D3FE00C}" dt="2022-08-18T15:21:03.733" v="92" actId="21"/>
          <ac:picMkLst>
            <pc:docMk/>
            <pc:sldMk cId="1163063007" sldId="293"/>
            <ac:picMk id="26" creationId="{2AD0E03E-80ED-4CBF-B567-3E1EAB01FD41}"/>
          </ac:picMkLst>
        </pc:picChg>
        <pc:picChg chg="del">
          <ac:chgData name="Pooja Patil" userId="291369f7a507f311" providerId="LiveId" clId="{7EEAA6DB-D0DC-49BC-B55F-21272D3FE00C}" dt="2022-08-18T15:21:03.733" v="92" actId="21"/>
          <ac:picMkLst>
            <pc:docMk/>
            <pc:sldMk cId="1163063007" sldId="293"/>
            <ac:picMk id="28" creationId="{43BC7054-E269-4210-98F5-65D485066725}"/>
          </ac:picMkLst>
        </pc:picChg>
        <pc:picChg chg="add del">
          <ac:chgData name="Pooja Patil" userId="291369f7a507f311" providerId="LiveId" clId="{7EEAA6DB-D0DC-49BC-B55F-21272D3FE00C}" dt="2022-08-18T15:23:02.368" v="103" actId="22"/>
          <ac:picMkLst>
            <pc:docMk/>
            <pc:sldMk cId="1163063007" sldId="293"/>
            <ac:picMk id="34" creationId="{1751A784-8A6F-16F8-1954-AAD3FDDBCA75}"/>
          </ac:picMkLst>
        </pc:picChg>
        <pc:picChg chg="add mod">
          <ac:chgData name="Pooja Patil" userId="291369f7a507f311" providerId="LiveId" clId="{7EEAA6DB-D0DC-49BC-B55F-21272D3FE00C}" dt="2022-08-18T15:28:26.071" v="171" actId="1076"/>
          <ac:picMkLst>
            <pc:docMk/>
            <pc:sldMk cId="1163063007" sldId="293"/>
            <ac:picMk id="37" creationId="{E5D0BA02-AEEC-6927-7554-4F88DB9175BC}"/>
          </ac:picMkLst>
        </pc:picChg>
        <pc:picChg chg="add mod">
          <ac:chgData name="Pooja Patil" userId="291369f7a507f311" providerId="LiveId" clId="{7EEAA6DB-D0DC-49BC-B55F-21272D3FE00C}" dt="2022-08-18T15:30:17.110" v="181" actId="14100"/>
          <ac:picMkLst>
            <pc:docMk/>
            <pc:sldMk cId="1163063007" sldId="293"/>
            <ac:picMk id="44" creationId="{161AD053-6A6E-39B3-9D98-87DD7DA69312}"/>
          </ac:picMkLst>
        </pc:picChg>
      </pc:sldChg>
      <pc:sldChg chg="add del">
        <pc:chgData name="Pooja Patil" userId="291369f7a507f311" providerId="LiveId" clId="{7EEAA6DB-D0DC-49BC-B55F-21272D3FE00C}" dt="2022-08-18T15:55:55.358" v="513" actId="2696"/>
        <pc:sldMkLst>
          <pc:docMk/>
          <pc:sldMk cId="1763393533" sldId="298"/>
        </pc:sldMkLst>
      </pc:sldChg>
      <pc:sldChg chg="del">
        <pc:chgData name="Pooja Patil" userId="291369f7a507f311" providerId="LiveId" clId="{7EEAA6DB-D0DC-49BC-B55F-21272D3FE00C}" dt="2022-08-18T15:50:14.815" v="280" actId="2696"/>
        <pc:sldMkLst>
          <pc:docMk/>
          <pc:sldMk cId="2971040159" sldId="298"/>
        </pc:sldMkLst>
      </pc:sldChg>
      <pc:sldChg chg="addSp delSp modSp mod">
        <pc:chgData name="Pooja Patil" userId="291369f7a507f311" providerId="LiveId" clId="{7EEAA6DB-D0DC-49BC-B55F-21272D3FE00C}" dt="2022-08-19T04:16:37.134" v="1495" actId="478"/>
        <pc:sldMkLst>
          <pc:docMk/>
          <pc:sldMk cId="2900026269" sldId="300"/>
        </pc:sldMkLst>
        <pc:spChg chg="del mod">
          <ac:chgData name="Pooja Patil" userId="291369f7a507f311" providerId="LiveId" clId="{7EEAA6DB-D0DC-49BC-B55F-21272D3FE00C}" dt="2022-08-19T04:16:37.134" v="1495" actId="478"/>
          <ac:spMkLst>
            <pc:docMk/>
            <pc:sldMk cId="2900026269" sldId="300"/>
            <ac:spMk id="3" creationId="{581E71C2-3FC1-41C1-8255-33A1AC802247}"/>
          </ac:spMkLst>
        </pc:spChg>
        <pc:spChg chg="add del mod">
          <ac:chgData name="Pooja Patil" userId="291369f7a507f311" providerId="LiveId" clId="{7EEAA6DB-D0DC-49BC-B55F-21272D3FE00C}" dt="2022-08-18T15:57:52.254" v="516" actId="21"/>
          <ac:spMkLst>
            <pc:docMk/>
            <pc:sldMk cId="2900026269" sldId="300"/>
            <ac:spMk id="4" creationId="{96DDD2F9-69F8-714E-3636-1CD69E9D3C10}"/>
          </ac:spMkLst>
        </pc:spChg>
        <pc:spChg chg="add del mod">
          <ac:chgData name="Pooja Patil" userId="291369f7a507f311" providerId="LiveId" clId="{7EEAA6DB-D0DC-49BC-B55F-21272D3FE00C}" dt="2022-08-18T15:57:56.508" v="518"/>
          <ac:spMkLst>
            <pc:docMk/>
            <pc:sldMk cId="2900026269" sldId="300"/>
            <ac:spMk id="5" creationId="{78410F5E-400E-37C2-6EB0-49EA16C8C827}"/>
          </ac:spMkLst>
        </pc:spChg>
        <pc:spChg chg="mod">
          <ac:chgData name="Pooja Patil" userId="291369f7a507f311" providerId="LiveId" clId="{7EEAA6DB-D0DC-49BC-B55F-21272D3FE00C}" dt="2022-08-18T16:00:04.660" v="546" actId="20577"/>
          <ac:spMkLst>
            <pc:docMk/>
            <pc:sldMk cId="2900026269" sldId="300"/>
            <ac:spMk id="16" creationId="{2C00B059-8249-401E-BECD-DC838B36F9FB}"/>
          </ac:spMkLst>
        </pc:spChg>
        <pc:spChg chg="mod">
          <ac:chgData name="Pooja Patil" userId="291369f7a507f311" providerId="LiveId" clId="{7EEAA6DB-D0DC-49BC-B55F-21272D3FE00C}" dt="2022-08-18T16:14:26.786" v="1036" actId="255"/>
          <ac:spMkLst>
            <pc:docMk/>
            <pc:sldMk cId="2900026269" sldId="300"/>
            <ac:spMk id="18" creationId="{ED42596E-DB09-43F7-A053-18CEB2DDE639}"/>
          </ac:spMkLst>
        </pc:spChg>
        <pc:graphicFrameChg chg="del">
          <ac:chgData name="Pooja Patil" userId="291369f7a507f311" providerId="LiveId" clId="{7EEAA6DB-D0DC-49BC-B55F-21272D3FE00C}" dt="2022-08-18T15:57:47.743" v="515" actId="21"/>
          <ac:graphicFrameMkLst>
            <pc:docMk/>
            <pc:sldMk cId="2900026269" sldId="300"/>
            <ac:graphicFrameMk id="21" creationId="{D8DD12A5-FE18-4970-8B30-E368D9BD860D}"/>
          </ac:graphicFrameMkLst>
        </pc:graphicFrameChg>
        <pc:picChg chg="add mod">
          <ac:chgData name="Pooja Patil" userId="291369f7a507f311" providerId="LiveId" clId="{7EEAA6DB-D0DC-49BC-B55F-21272D3FE00C}" dt="2022-08-18T15:59:49.194" v="523" actId="14100"/>
          <ac:picMkLst>
            <pc:docMk/>
            <pc:sldMk cId="2900026269" sldId="300"/>
            <ac:picMk id="7" creationId="{32DEBD80-3E06-4001-47A8-6EA569862063}"/>
          </ac:picMkLst>
        </pc:picChg>
      </pc:sldChg>
      <pc:sldChg chg="delSp modSp mod">
        <pc:chgData name="Pooja Patil" userId="291369f7a507f311" providerId="LiveId" clId="{7EEAA6DB-D0DC-49BC-B55F-21272D3FE00C}" dt="2022-08-19T04:15:23.103" v="1488" actId="478"/>
        <pc:sldMkLst>
          <pc:docMk/>
          <pc:sldMk cId="3269810647" sldId="301"/>
        </pc:sldMkLst>
        <pc:spChg chg="del mod">
          <ac:chgData name="Pooja Patil" userId="291369f7a507f311" providerId="LiveId" clId="{7EEAA6DB-D0DC-49BC-B55F-21272D3FE00C}" dt="2022-08-19T04:15:23.103" v="1488" actId="478"/>
          <ac:spMkLst>
            <pc:docMk/>
            <pc:sldMk cId="3269810647" sldId="301"/>
            <ac:spMk id="4" creationId="{D4C183CA-19AD-485E-AEC5-FC032D453828}"/>
          </ac:spMkLst>
        </pc:spChg>
      </pc:sldChg>
      <pc:sldChg chg="delSp mod">
        <pc:chgData name="Pooja Patil" userId="291369f7a507f311" providerId="LiveId" clId="{7EEAA6DB-D0DC-49BC-B55F-21272D3FE00C}" dt="2022-08-19T04:15:43.502" v="1490" actId="478"/>
        <pc:sldMkLst>
          <pc:docMk/>
          <pc:sldMk cId="2409985105" sldId="302"/>
        </pc:sldMkLst>
        <pc:spChg chg="del">
          <ac:chgData name="Pooja Patil" userId="291369f7a507f311" providerId="LiveId" clId="{7EEAA6DB-D0DC-49BC-B55F-21272D3FE00C}" dt="2022-08-19T04:15:43.502" v="1490" actId="478"/>
          <ac:spMkLst>
            <pc:docMk/>
            <pc:sldMk cId="2409985105" sldId="302"/>
            <ac:spMk id="3" creationId="{C9D622C3-EE4F-4FB9-94FB-550563528286}"/>
          </ac:spMkLst>
        </pc:spChg>
      </pc:sldChg>
      <pc:sldChg chg="addSp delSp modSp add mod">
        <pc:chgData name="Pooja Patil" userId="291369f7a507f311" providerId="LiveId" clId="{7EEAA6DB-D0DC-49BC-B55F-21272D3FE00C}" dt="2022-08-18T15:19:49.723" v="84" actId="255"/>
        <pc:sldMkLst>
          <pc:docMk/>
          <pc:sldMk cId="3975071707" sldId="303"/>
        </pc:sldMkLst>
        <pc:spChg chg="add del mod">
          <ac:chgData name="Pooja Patil" userId="291369f7a507f311" providerId="LiveId" clId="{7EEAA6DB-D0DC-49BC-B55F-21272D3FE00C}" dt="2022-08-18T15:14:23.800" v="50" actId="931"/>
          <ac:spMkLst>
            <pc:docMk/>
            <pc:sldMk cId="3975071707" sldId="303"/>
            <ac:spMk id="3" creationId="{F82A02CC-21EF-FE23-E79F-80789527BA81}"/>
          </ac:spMkLst>
        </pc:spChg>
        <pc:spChg chg="mod">
          <ac:chgData name="Pooja Patil" userId="291369f7a507f311" providerId="LiveId" clId="{7EEAA6DB-D0DC-49BC-B55F-21272D3FE00C}" dt="2022-08-18T15:19:49.723" v="84" actId="255"/>
          <ac:spMkLst>
            <pc:docMk/>
            <pc:sldMk cId="3975071707" sldId="303"/>
            <ac:spMk id="8" creationId="{9FB0081B-63DF-A0AF-9E86-B12731F75C79}"/>
          </ac:spMkLst>
        </pc:spChg>
        <pc:spChg chg="add del mod">
          <ac:chgData name="Pooja Patil" userId="291369f7a507f311" providerId="LiveId" clId="{7EEAA6DB-D0DC-49BC-B55F-21272D3FE00C}" dt="2022-08-18T15:14:54.889" v="58" actId="21"/>
          <ac:spMkLst>
            <pc:docMk/>
            <pc:sldMk cId="3975071707" sldId="303"/>
            <ac:spMk id="16" creationId="{7EBBA8BF-4691-9762-DD45-E77CE4DE256D}"/>
          </ac:spMkLst>
        </pc:spChg>
        <pc:spChg chg="add del mod">
          <ac:chgData name="Pooja Patil" userId="291369f7a507f311" providerId="LiveId" clId="{7EEAA6DB-D0DC-49BC-B55F-21272D3FE00C}" dt="2022-08-18T15:14:58.856" v="60"/>
          <ac:spMkLst>
            <pc:docMk/>
            <pc:sldMk cId="3975071707" sldId="303"/>
            <ac:spMk id="17" creationId="{22FD7C58-6EE7-9B85-46B2-F823247DFB74}"/>
          </ac:spMkLst>
        </pc:spChg>
        <pc:picChg chg="del">
          <ac:chgData name="Pooja Patil" userId="291369f7a507f311" providerId="LiveId" clId="{7EEAA6DB-D0DC-49BC-B55F-21272D3FE00C}" dt="2022-08-18T15:09:19.531" v="24" actId="21"/>
          <ac:picMkLst>
            <pc:docMk/>
            <pc:sldMk cId="3975071707" sldId="303"/>
            <ac:picMk id="5" creationId="{1DFD9E0C-06EC-64A6-CFC1-915A979F9379}"/>
          </ac:picMkLst>
        </pc:picChg>
        <pc:picChg chg="add mod">
          <ac:chgData name="Pooja Patil" userId="291369f7a507f311" providerId="LiveId" clId="{7EEAA6DB-D0DC-49BC-B55F-21272D3FE00C}" dt="2022-08-18T15:18:47.745" v="81" actId="14100"/>
          <ac:picMkLst>
            <pc:docMk/>
            <pc:sldMk cId="3975071707" sldId="303"/>
            <ac:picMk id="6" creationId="{B6D29361-C0DA-AFDB-047D-BEE3A93A3EC5}"/>
          </ac:picMkLst>
        </pc:picChg>
        <pc:picChg chg="del">
          <ac:chgData name="Pooja Patil" userId="291369f7a507f311" providerId="LiveId" clId="{7EEAA6DB-D0DC-49BC-B55F-21272D3FE00C}" dt="2022-08-18T15:09:57.341" v="33" actId="21"/>
          <ac:picMkLst>
            <pc:docMk/>
            <pc:sldMk cId="3975071707" sldId="303"/>
            <ac:picMk id="7" creationId="{7E2E9B6C-9F34-DA56-ED96-D847AB2BA723}"/>
          </ac:picMkLst>
        </pc:picChg>
        <pc:picChg chg="add del mod">
          <ac:chgData name="Pooja Patil" userId="291369f7a507f311" providerId="LiveId" clId="{7EEAA6DB-D0DC-49BC-B55F-21272D3FE00C}" dt="2022-08-18T15:12:53.998" v="45" actId="931"/>
          <ac:picMkLst>
            <pc:docMk/>
            <pc:sldMk cId="3975071707" sldId="303"/>
            <ac:picMk id="10" creationId="{7F6A1054-7A18-DB27-042B-519292501457}"/>
          </ac:picMkLst>
        </pc:picChg>
        <pc:picChg chg="add del mod">
          <ac:chgData name="Pooja Patil" userId="291369f7a507f311" providerId="LiveId" clId="{7EEAA6DB-D0DC-49BC-B55F-21272D3FE00C}" dt="2022-08-18T15:13:46.501" v="49" actId="931"/>
          <ac:picMkLst>
            <pc:docMk/>
            <pc:sldMk cId="3975071707" sldId="303"/>
            <ac:picMk id="12" creationId="{775DF9E4-E718-833C-C439-2FC9D2AA1062}"/>
          </ac:picMkLst>
        </pc:picChg>
        <pc:picChg chg="add del mod">
          <ac:chgData name="Pooja Patil" userId="291369f7a507f311" providerId="LiveId" clId="{7EEAA6DB-D0DC-49BC-B55F-21272D3FE00C}" dt="2022-08-18T15:14:50.274" v="57" actId="21"/>
          <ac:picMkLst>
            <pc:docMk/>
            <pc:sldMk cId="3975071707" sldId="303"/>
            <ac:picMk id="14" creationId="{53250354-0A9C-D847-7E80-75F37DC66440}"/>
          </ac:picMkLst>
        </pc:picChg>
        <pc:picChg chg="add mod">
          <ac:chgData name="Pooja Patil" userId="291369f7a507f311" providerId="LiveId" clId="{7EEAA6DB-D0DC-49BC-B55F-21272D3FE00C}" dt="2022-08-18T15:18:42.317" v="80" actId="14100"/>
          <ac:picMkLst>
            <pc:docMk/>
            <pc:sldMk cId="3975071707" sldId="303"/>
            <ac:picMk id="19" creationId="{5F605E52-1013-1F60-E03A-57EF572F21FB}"/>
          </ac:picMkLst>
        </pc:picChg>
        <pc:picChg chg="add mod">
          <ac:chgData name="Pooja Patil" userId="291369f7a507f311" providerId="LiveId" clId="{7EEAA6DB-D0DC-49BC-B55F-21272D3FE00C}" dt="2022-08-18T15:17:34.937" v="76" actId="208"/>
          <ac:picMkLst>
            <pc:docMk/>
            <pc:sldMk cId="3975071707" sldId="303"/>
            <ac:picMk id="21" creationId="{5A74B6EE-CF4E-1FAA-95CD-7A3F56A565EE}"/>
          </ac:picMkLst>
        </pc:picChg>
      </pc:sldChg>
      <pc:sldChg chg="addSp delSp modSp add del mod">
        <pc:chgData name="Pooja Patil" userId="291369f7a507f311" providerId="LiveId" clId="{7EEAA6DB-D0DC-49BC-B55F-21272D3FE00C}" dt="2022-08-18T15:37:52.110" v="207" actId="2696"/>
        <pc:sldMkLst>
          <pc:docMk/>
          <pc:sldMk cId="2014314932" sldId="304"/>
        </pc:sldMkLst>
        <pc:picChg chg="add del mod">
          <ac:chgData name="Pooja Patil" userId="291369f7a507f311" providerId="LiveId" clId="{7EEAA6DB-D0DC-49BC-B55F-21272D3FE00C}" dt="2022-08-18T15:33:10.506" v="187" actId="21"/>
          <ac:picMkLst>
            <pc:docMk/>
            <pc:sldMk cId="2014314932" sldId="304"/>
            <ac:picMk id="2" creationId="{4A053036-B024-13CC-9502-3BC2AED83DAD}"/>
          </ac:picMkLst>
        </pc:picChg>
        <pc:picChg chg="add mod">
          <ac:chgData name="Pooja Patil" userId="291369f7a507f311" providerId="LiveId" clId="{7EEAA6DB-D0DC-49BC-B55F-21272D3FE00C}" dt="2022-08-18T15:33:57.614" v="195" actId="14100"/>
          <ac:picMkLst>
            <pc:docMk/>
            <pc:sldMk cId="2014314932" sldId="304"/>
            <ac:picMk id="4" creationId="{761882F0-E901-21C4-E178-5C578100171A}"/>
          </ac:picMkLst>
        </pc:picChg>
        <pc:picChg chg="add mod">
          <ac:chgData name="Pooja Patil" userId="291369f7a507f311" providerId="LiveId" clId="{7EEAA6DB-D0DC-49BC-B55F-21272D3FE00C}" dt="2022-08-18T15:35:03.511" v="205" actId="14100"/>
          <ac:picMkLst>
            <pc:docMk/>
            <pc:sldMk cId="2014314932" sldId="304"/>
            <ac:picMk id="6" creationId="{51BA311F-E992-03C5-9954-A8DDD4902FE1}"/>
          </ac:picMkLst>
        </pc:picChg>
        <pc:picChg chg="del">
          <ac:chgData name="Pooja Patil" userId="291369f7a507f311" providerId="LiveId" clId="{7EEAA6DB-D0DC-49BC-B55F-21272D3FE00C}" dt="2022-08-18T15:32:47.864" v="183" actId="21"/>
          <ac:picMkLst>
            <pc:docMk/>
            <pc:sldMk cId="2014314932" sldId="304"/>
            <ac:picMk id="37" creationId="{E5D0BA02-AEEC-6927-7554-4F88DB9175BC}"/>
          </ac:picMkLst>
        </pc:picChg>
        <pc:picChg chg="del mod">
          <ac:chgData name="Pooja Patil" userId="291369f7a507f311" providerId="LiveId" clId="{7EEAA6DB-D0DC-49BC-B55F-21272D3FE00C}" dt="2022-08-18T15:32:55.509" v="186" actId="21"/>
          <ac:picMkLst>
            <pc:docMk/>
            <pc:sldMk cId="2014314932" sldId="304"/>
            <ac:picMk id="44" creationId="{161AD053-6A6E-39B3-9D98-87DD7DA69312}"/>
          </ac:picMkLst>
        </pc:picChg>
      </pc:sldChg>
      <pc:sldChg chg="addSp delSp modSp add mod modClrScheme chgLayout">
        <pc:chgData name="Pooja Patil" userId="291369f7a507f311" providerId="LiveId" clId="{7EEAA6DB-D0DC-49BC-B55F-21272D3FE00C}" dt="2022-08-18T15:39:34.860" v="218" actId="14100"/>
        <pc:sldMkLst>
          <pc:docMk/>
          <pc:sldMk cId="2103014161" sldId="305"/>
        </pc:sldMkLst>
        <pc:spChg chg="add del mod ord">
          <ac:chgData name="Pooja Patil" userId="291369f7a507f311" providerId="LiveId" clId="{7EEAA6DB-D0DC-49BC-B55F-21272D3FE00C}" dt="2022-08-18T15:39:14.934" v="213" actId="21"/>
          <ac:spMkLst>
            <pc:docMk/>
            <pc:sldMk cId="2103014161" sldId="305"/>
            <ac:spMk id="2" creationId="{AB217234-F252-927A-11A3-E63D597F1E48}"/>
          </ac:spMkLst>
        </pc:spChg>
        <pc:spChg chg="mod ord">
          <ac:chgData name="Pooja Patil" userId="291369f7a507f311" providerId="LiveId" clId="{7EEAA6DB-D0DC-49BC-B55F-21272D3FE00C}" dt="2022-08-18T15:38:35.278" v="211" actId="700"/>
          <ac:spMkLst>
            <pc:docMk/>
            <pc:sldMk cId="2103014161" sldId="305"/>
            <ac:spMk id="15" creationId="{BDBFA03D-874F-45E2-31C4-99F33877E2FF}"/>
          </ac:spMkLst>
        </pc:spChg>
        <pc:picChg chg="del">
          <ac:chgData name="Pooja Patil" userId="291369f7a507f311" providerId="LiveId" clId="{7EEAA6DB-D0DC-49BC-B55F-21272D3FE00C}" dt="2022-08-18T15:38:09.147" v="209" actId="21"/>
          <ac:picMkLst>
            <pc:docMk/>
            <pc:sldMk cId="2103014161" sldId="305"/>
            <ac:picMk id="4" creationId="{761882F0-E901-21C4-E178-5C578100171A}"/>
          </ac:picMkLst>
        </pc:picChg>
        <pc:picChg chg="add mod">
          <ac:chgData name="Pooja Patil" userId="291369f7a507f311" providerId="LiveId" clId="{7EEAA6DB-D0DC-49BC-B55F-21272D3FE00C}" dt="2022-08-18T15:39:34.860" v="218" actId="14100"/>
          <ac:picMkLst>
            <pc:docMk/>
            <pc:sldMk cId="2103014161" sldId="305"/>
            <ac:picMk id="5" creationId="{3BD0D94F-E841-E239-818C-8D08F3108AFF}"/>
          </ac:picMkLst>
        </pc:picChg>
        <pc:picChg chg="del">
          <ac:chgData name="Pooja Patil" userId="291369f7a507f311" providerId="LiveId" clId="{7EEAA6DB-D0DC-49BC-B55F-21272D3FE00C}" dt="2022-08-18T15:38:12.720" v="210" actId="21"/>
          <ac:picMkLst>
            <pc:docMk/>
            <pc:sldMk cId="2103014161" sldId="305"/>
            <ac:picMk id="6" creationId="{51BA311F-E992-03C5-9954-A8DDD4902FE1}"/>
          </ac:picMkLst>
        </pc:picChg>
      </pc:sldChg>
      <pc:sldChg chg="addSp delSp modSp add mod">
        <pc:chgData name="Pooja Patil" userId="291369f7a507f311" providerId="LiveId" clId="{7EEAA6DB-D0DC-49BC-B55F-21272D3FE00C}" dt="2022-08-18T16:25:05.577" v="1095" actId="20577"/>
        <pc:sldMkLst>
          <pc:docMk/>
          <pc:sldMk cId="3426405938" sldId="306"/>
        </pc:sldMkLst>
        <pc:spChg chg="mod">
          <ac:chgData name="Pooja Patil" userId="291369f7a507f311" providerId="LiveId" clId="{7EEAA6DB-D0DC-49BC-B55F-21272D3FE00C}" dt="2022-08-18T16:25:05.577" v="1095" actId="20577"/>
          <ac:spMkLst>
            <pc:docMk/>
            <pc:sldMk cId="3426405938" sldId="306"/>
            <ac:spMk id="15" creationId="{BDBFA03D-874F-45E2-31C4-99F33877E2FF}"/>
          </ac:spMkLst>
        </pc:spChg>
        <pc:picChg chg="add del mod">
          <ac:chgData name="Pooja Patil" userId="291369f7a507f311" providerId="LiveId" clId="{7EEAA6DB-D0DC-49BC-B55F-21272D3FE00C}" dt="2022-08-18T15:42:52.925" v="240" actId="21"/>
          <ac:picMkLst>
            <pc:docMk/>
            <pc:sldMk cId="3426405938" sldId="306"/>
            <ac:picMk id="2" creationId="{9E8A3067-4CB8-73CB-5B46-EFFD9719FDFC}"/>
          </ac:picMkLst>
        </pc:picChg>
        <pc:picChg chg="add mod">
          <ac:chgData name="Pooja Patil" userId="291369f7a507f311" providerId="LiveId" clId="{7EEAA6DB-D0DC-49BC-B55F-21272D3FE00C}" dt="2022-08-18T15:43:51.265" v="249" actId="14100"/>
          <ac:picMkLst>
            <pc:docMk/>
            <pc:sldMk cId="3426405938" sldId="306"/>
            <ac:picMk id="4" creationId="{BE3699C3-8789-85C6-D6AB-6A9B51E2D259}"/>
          </ac:picMkLst>
        </pc:picChg>
        <pc:picChg chg="del">
          <ac:chgData name="Pooja Patil" userId="291369f7a507f311" providerId="LiveId" clId="{7EEAA6DB-D0DC-49BC-B55F-21272D3FE00C}" dt="2022-08-18T15:42:39.641" v="220" actId="21"/>
          <ac:picMkLst>
            <pc:docMk/>
            <pc:sldMk cId="3426405938" sldId="306"/>
            <ac:picMk id="5" creationId="{3BD0D94F-E841-E239-818C-8D08F3108AFF}"/>
          </ac:picMkLst>
        </pc:picChg>
      </pc:sldChg>
      <pc:sldChg chg="addSp delSp modSp add mod">
        <pc:chgData name="Pooja Patil" userId="291369f7a507f311" providerId="LiveId" clId="{7EEAA6DB-D0DC-49BC-B55F-21272D3FE00C}" dt="2022-08-19T04:16:29.549" v="1493" actId="20577"/>
        <pc:sldMkLst>
          <pc:docMk/>
          <pc:sldMk cId="1079487859" sldId="307"/>
        </pc:sldMkLst>
        <pc:spChg chg="mod">
          <ac:chgData name="Pooja Patil" userId="291369f7a507f311" providerId="LiveId" clId="{7EEAA6DB-D0DC-49BC-B55F-21272D3FE00C}" dt="2022-08-19T04:16:29.549" v="1493" actId="20577"/>
          <ac:spMkLst>
            <pc:docMk/>
            <pc:sldMk cId="1079487859" sldId="307"/>
            <ac:spMk id="3" creationId="{774AF259-0EA0-486A-A345-68549DF558C8}"/>
          </ac:spMkLst>
        </pc:spChg>
        <pc:spChg chg="mod">
          <ac:chgData name="Pooja Patil" userId="291369f7a507f311" providerId="LiveId" clId="{7EEAA6DB-D0DC-49BC-B55F-21272D3FE00C}" dt="2022-08-18T15:51:08.653" v="321" actId="27636"/>
          <ac:spMkLst>
            <pc:docMk/>
            <pc:sldMk cId="1079487859" sldId="307"/>
            <ac:spMk id="5" creationId="{9151932C-7145-4FBD-B81D-9ADC42401B87}"/>
          </ac:spMkLst>
        </pc:spChg>
        <pc:spChg chg="mod">
          <ac:chgData name="Pooja Patil" userId="291369f7a507f311" providerId="LiveId" clId="{7EEAA6DB-D0DC-49BC-B55F-21272D3FE00C}" dt="2022-08-18T16:38:59.859" v="1484" actId="2711"/>
          <ac:spMkLst>
            <pc:docMk/>
            <pc:sldMk cId="1079487859" sldId="307"/>
            <ac:spMk id="7" creationId="{A7F42263-DE86-44BB-AC19-CD7982D365B2}"/>
          </ac:spMkLst>
        </pc:spChg>
        <pc:picChg chg="add mod">
          <ac:chgData name="Pooja Patil" userId="291369f7a507f311" providerId="LiveId" clId="{7EEAA6DB-D0DC-49BC-B55F-21272D3FE00C}" dt="2022-08-18T15:52:26.725" v="328" actId="14100"/>
          <ac:picMkLst>
            <pc:docMk/>
            <pc:sldMk cId="1079487859" sldId="307"/>
            <ac:picMk id="4" creationId="{EE283835-2A67-3143-DE8B-3F4862F6DE96}"/>
          </ac:picMkLst>
        </pc:picChg>
        <pc:picChg chg="del">
          <ac:chgData name="Pooja Patil" userId="291369f7a507f311" providerId="LiveId" clId="{7EEAA6DB-D0DC-49BC-B55F-21272D3FE00C}" dt="2022-08-18T15:51:48.929" v="323" actId="21"/>
          <ac:picMkLst>
            <pc:docMk/>
            <pc:sldMk cId="1079487859" sldId="307"/>
            <ac:picMk id="8" creationId="{2D6A937E-AEB2-2779-9A02-7BD7C05EBEFA}"/>
          </ac:picMkLst>
        </pc:picChg>
      </pc:sldChg>
      <pc:sldChg chg="addSp delSp modSp add mod">
        <pc:chgData name="Pooja Patil" userId="291369f7a507f311" providerId="LiveId" clId="{7EEAA6DB-D0DC-49BC-B55F-21272D3FE00C}" dt="2022-08-18T15:55:45.636" v="512" actId="14100"/>
        <pc:sldMkLst>
          <pc:docMk/>
          <pc:sldMk cId="877190250" sldId="308"/>
        </pc:sldMkLst>
        <pc:spChg chg="mod">
          <ac:chgData name="Pooja Patil" userId="291369f7a507f311" providerId="LiveId" clId="{7EEAA6DB-D0DC-49BC-B55F-21272D3FE00C}" dt="2022-08-18T15:54:40.187" v="506" actId="20577"/>
          <ac:spMkLst>
            <pc:docMk/>
            <pc:sldMk cId="877190250" sldId="308"/>
            <ac:spMk id="15" creationId="{BDBFA03D-874F-45E2-31C4-99F33877E2FF}"/>
          </ac:spMkLst>
        </pc:spChg>
        <pc:picChg chg="add mod">
          <ac:chgData name="Pooja Patil" userId="291369f7a507f311" providerId="LiveId" clId="{7EEAA6DB-D0DC-49BC-B55F-21272D3FE00C}" dt="2022-08-18T15:55:45.636" v="512" actId="14100"/>
          <ac:picMkLst>
            <pc:docMk/>
            <pc:sldMk cId="877190250" sldId="308"/>
            <ac:picMk id="3" creationId="{512D862A-EE2A-B690-57C5-21A65A4AB7C8}"/>
          </ac:picMkLst>
        </pc:picChg>
        <pc:picChg chg="del">
          <ac:chgData name="Pooja Patil" userId="291369f7a507f311" providerId="LiveId" clId="{7EEAA6DB-D0DC-49BC-B55F-21272D3FE00C}" dt="2022-08-18T15:54:44.856" v="507" actId="21"/>
          <ac:picMkLst>
            <pc:docMk/>
            <pc:sldMk cId="877190250" sldId="308"/>
            <ac:picMk id="4" creationId="{BE3699C3-8789-85C6-D6AB-6A9B51E2D259}"/>
          </ac:picMkLst>
        </pc:picChg>
      </pc:sldChg>
      <pc:sldChg chg="addSp delSp modSp add del mod">
        <pc:chgData name="Pooja Patil" userId="291369f7a507f311" providerId="LiveId" clId="{7EEAA6DB-D0DC-49BC-B55F-21272D3FE00C}" dt="2022-08-18T16:00:59.874" v="550" actId="2696"/>
        <pc:sldMkLst>
          <pc:docMk/>
          <pc:sldMk cId="2626038347" sldId="309"/>
        </pc:sldMkLst>
        <pc:spChg chg="add del mod">
          <ac:chgData name="Pooja Patil" userId="291369f7a507f311" providerId="LiveId" clId="{7EEAA6DB-D0DC-49BC-B55F-21272D3FE00C}" dt="2022-08-18T16:00:47.217" v="549" actId="21"/>
          <ac:spMkLst>
            <pc:docMk/>
            <pc:sldMk cId="2626038347" sldId="309"/>
            <ac:spMk id="4" creationId="{8F232071-B4F3-9516-8C9C-E300CA640157}"/>
          </ac:spMkLst>
        </pc:spChg>
        <pc:spChg chg="del">
          <ac:chgData name="Pooja Patil" userId="291369f7a507f311" providerId="LiveId" clId="{7EEAA6DB-D0DC-49BC-B55F-21272D3FE00C}" dt="2022-08-18T16:00:43.237" v="548" actId="21"/>
          <ac:spMkLst>
            <pc:docMk/>
            <pc:sldMk cId="2626038347" sldId="309"/>
            <ac:spMk id="18" creationId="{ED42596E-DB09-43F7-A053-18CEB2DDE639}"/>
          </ac:spMkLst>
        </pc:spChg>
      </pc:sldChg>
      <pc:sldChg chg="addSp delSp modSp add mod">
        <pc:chgData name="Pooja Patil" userId="291369f7a507f311" providerId="LiveId" clId="{7EEAA6DB-D0DC-49BC-B55F-21272D3FE00C}" dt="2022-08-18T16:03:46.971" v="600" actId="14100"/>
        <pc:sldMkLst>
          <pc:docMk/>
          <pc:sldMk cId="3842450606" sldId="309"/>
        </pc:sldMkLst>
        <pc:spChg chg="mod">
          <ac:chgData name="Pooja Patil" userId="291369f7a507f311" providerId="LiveId" clId="{7EEAA6DB-D0DC-49BC-B55F-21272D3FE00C}" dt="2022-08-18T16:01:57.265" v="593" actId="20577"/>
          <ac:spMkLst>
            <pc:docMk/>
            <pc:sldMk cId="3842450606" sldId="309"/>
            <ac:spMk id="15" creationId="{BDBFA03D-874F-45E2-31C4-99F33877E2FF}"/>
          </ac:spMkLst>
        </pc:spChg>
        <pc:picChg chg="add mod">
          <ac:chgData name="Pooja Patil" userId="291369f7a507f311" providerId="LiveId" clId="{7EEAA6DB-D0DC-49BC-B55F-21272D3FE00C}" dt="2022-08-18T16:03:46.971" v="600" actId="14100"/>
          <ac:picMkLst>
            <pc:docMk/>
            <pc:sldMk cId="3842450606" sldId="309"/>
            <ac:picMk id="3" creationId="{7B80AD2E-4015-DCB7-E48D-BCFD3A8FA4FD}"/>
          </ac:picMkLst>
        </pc:picChg>
        <pc:picChg chg="del">
          <ac:chgData name="Pooja Patil" userId="291369f7a507f311" providerId="LiveId" clId="{7EEAA6DB-D0DC-49BC-B55F-21272D3FE00C}" dt="2022-08-18T16:01:23.101" v="552" actId="21"/>
          <ac:picMkLst>
            <pc:docMk/>
            <pc:sldMk cId="3842450606" sldId="309"/>
            <ac:picMk id="5" creationId="{3BD0D94F-E841-E239-818C-8D08F3108AFF}"/>
          </ac:picMkLst>
        </pc:picChg>
      </pc:sldChg>
      <pc:sldChg chg="addSp delSp modSp add mod">
        <pc:chgData name="Pooja Patil" userId="291369f7a507f311" providerId="LiveId" clId="{7EEAA6DB-D0DC-49BC-B55F-21272D3FE00C}" dt="2022-08-18T16:06:02.881" v="614" actId="14100"/>
        <pc:sldMkLst>
          <pc:docMk/>
          <pc:sldMk cId="4279502327" sldId="310"/>
        </pc:sldMkLst>
        <pc:spChg chg="add del mod">
          <ac:chgData name="Pooja Patil" userId="291369f7a507f311" providerId="LiveId" clId="{7EEAA6DB-D0DC-49BC-B55F-21272D3FE00C}" dt="2022-08-18T16:04:19.860" v="605" actId="21"/>
          <ac:spMkLst>
            <pc:docMk/>
            <pc:sldMk cId="4279502327" sldId="310"/>
            <ac:spMk id="4" creationId="{A44CE85F-6A43-471B-9314-3BBFF110AA95}"/>
          </ac:spMkLst>
        </pc:spChg>
        <pc:spChg chg="del mod">
          <ac:chgData name="Pooja Patil" userId="291369f7a507f311" providerId="LiveId" clId="{7EEAA6DB-D0DC-49BC-B55F-21272D3FE00C}" dt="2022-08-18T16:04:11.945" v="603" actId="21"/>
          <ac:spMkLst>
            <pc:docMk/>
            <pc:sldMk cId="4279502327" sldId="310"/>
            <ac:spMk id="15" creationId="{BDBFA03D-874F-45E2-31C4-99F33877E2FF}"/>
          </ac:spMkLst>
        </pc:spChg>
        <pc:picChg chg="del">
          <ac:chgData name="Pooja Patil" userId="291369f7a507f311" providerId="LiveId" clId="{7EEAA6DB-D0DC-49BC-B55F-21272D3FE00C}" dt="2022-08-18T16:04:23.639" v="606" actId="21"/>
          <ac:picMkLst>
            <pc:docMk/>
            <pc:sldMk cId="4279502327" sldId="310"/>
            <ac:picMk id="3" creationId="{7B80AD2E-4015-DCB7-E48D-BCFD3A8FA4FD}"/>
          </ac:picMkLst>
        </pc:picChg>
        <pc:picChg chg="add mod">
          <ac:chgData name="Pooja Patil" userId="291369f7a507f311" providerId="LiveId" clId="{7EEAA6DB-D0DC-49BC-B55F-21272D3FE00C}" dt="2022-08-18T16:06:02.881" v="614" actId="14100"/>
          <ac:picMkLst>
            <pc:docMk/>
            <pc:sldMk cId="4279502327" sldId="310"/>
            <ac:picMk id="6" creationId="{486C901A-459D-762A-8283-B70D1A36C5A6}"/>
          </ac:picMkLst>
        </pc:picChg>
      </pc:sldChg>
      <pc:sldChg chg="addSp delSp modSp add mod">
        <pc:chgData name="Pooja Patil" userId="291369f7a507f311" providerId="LiveId" clId="{7EEAA6DB-D0DC-49BC-B55F-21272D3FE00C}" dt="2022-08-18T16:10:43.031" v="620" actId="14100"/>
        <pc:sldMkLst>
          <pc:docMk/>
          <pc:sldMk cId="415282738" sldId="311"/>
        </pc:sldMkLst>
        <pc:picChg chg="add del mod">
          <ac:chgData name="Pooja Patil" userId="291369f7a507f311" providerId="LiveId" clId="{7EEAA6DB-D0DC-49BC-B55F-21272D3FE00C}" dt="2022-08-18T16:08:04.523" v="618" actId="21"/>
          <ac:picMkLst>
            <pc:docMk/>
            <pc:sldMk cId="415282738" sldId="311"/>
            <ac:picMk id="3" creationId="{987B3442-4172-072C-2155-8D6D04E548A4}"/>
          </ac:picMkLst>
        </pc:picChg>
        <pc:picChg chg="add mod">
          <ac:chgData name="Pooja Patil" userId="291369f7a507f311" providerId="LiveId" clId="{7EEAA6DB-D0DC-49BC-B55F-21272D3FE00C}" dt="2022-08-18T16:10:43.031" v="620" actId="14100"/>
          <ac:picMkLst>
            <pc:docMk/>
            <pc:sldMk cId="415282738" sldId="311"/>
            <ac:picMk id="5" creationId="{785973DA-8793-CDB6-DF93-7CB7BDF554E7}"/>
          </ac:picMkLst>
        </pc:picChg>
        <pc:picChg chg="del">
          <ac:chgData name="Pooja Patil" userId="291369f7a507f311" providerId="LiveId" clId="{7EEAA6DB-D0DC-49BC-B55F-21272D3FE00C}" dt="2022-08-18T16:06:27.943" v="616" actId="21"/>
          <ac:picMkLst>
            <pc:docMk/>
            <pc:sldMk cId="415282738" sldId="311"/>
            <ac:picMk id="6" creationId="{486C901A-459D-762A-8283-B70D1A36C5A6}"/>
          </ac:picMkLst>
        </pc:picChg>
      </pc:sldChg>
      <pc:sldMasterChg chg="setBg modSldLayout">
        <pc:chgData name="Pooja Patil" userId="291369f7a507f311" providerId="LiveId" clId="{7EEAA6DB-D0DC-49BC-B55F-21272D3FE00C}" dt="2022-08-18T15:06:36.592" v="7"/>
        <pc:sldMasterMkLst>
          <pc:docMk/>
          <pc:sldMasterMk cId="3434583292" sldId="2147483648"/>
        </pc:sldMasterMkLst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694810674" sldId="2147483649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84979205" sldId="2147483650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028814443" sldId="2147483651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187661543" sldId="2147483652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89618877" sldId="2147483653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878641747" sldId="2147483654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911057084" sldId="2147483655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1390318904" sldId="2147483656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1803416070" sldId="2147483657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105085586" sldId="2147483660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855044332" sldId="2147483661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724836410" sldId="2147483662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928379178" sldId="2147483663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377171018" sldId="2147483664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440533000" sldId="2147483665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74013615" sldId="2147483666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43879636" sldId="2147483667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4151357272" sldId="2147483668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414620619" sldId="2147483669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274798320" sldId="2147483670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1162233376" sldId="2147483671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883340266" sldId="2147483672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454458272" sldId="2147483673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4281018264" sldId="2147483674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105386309" sldId="2147483675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1258960895" sldId="2147483676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106958734" sldId="2147483677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4221609258" sldId="2147483678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4114473868" sldId="2147483679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359956026" sldId="2147483680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1035085988" sldId="2147483681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258851992" sldId="2147483682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686419478" sldId="2147483683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815424886" sldId="2147483684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565490311" sldId="2147483685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681869821" sldId="2147483686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493388266" sldId="2147483687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633710137" sldId="2147483688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303732246" sldId="2147483689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108078959" sldId="2147483690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014259182" sldId="2147483691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230872149" sldId="2147483692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728092510" sldId="2147483693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627732245" sldId="2147483694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1884734306" sldId="2147483695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565382800" sldId="2147483696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1059679632" sldId="2147483697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589529795" sldId="2147483698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3840593002" sldId="2147483699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57739575" sldId="2147483700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102084420" sldId="2147483701"/>
          </pc:sldLayoutMkLst>
        </pc:sldLayoutChg>
        <pc:sldLayoutChg chg="setBg">
          <pc:chgData name="Pooja Patil" userId="291369f7a507f311" providerId="LiveId" clId="{7EEAA6DB-D0DC-49BC-B55F-21272D3FE00C}" dt="2022-08-18T15:06:36.592" v="7"/>
          <pc:sldLayoutMkLst>
            <pc:docMk/>
            <pc:sldMasterMk cId="3434583292" sldId="2147483648"/>
            <pc:sldLayoutMk cId="2757538097" sldId="214748370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7DC0A-EBA7-419A-A752-514039A8BE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10DF8D-C463-4F5B-B4FE-371635915298}">
      <dgm:prSet/>
      <dgm:spPr/>
      <dgm:t>
        <a:bodyPr/>
        <a:lstStyle/>
        <a:p>
          <a:r>
            <a:rPr lang="en-US" b="1" dirty="0"/>
            <a:t>Gathering Data</a:t>
          </a:r>
          <a:endParaRPr lang="en-IN" dirty="0"/>
        </a:p>
      </dgm:t>
    </dgm:pt>
    <dgm:pt modelId="{C4D57C87-1771-44CA-B05B-312905239771}" type="parTrans" cxnId="{9E49D4DB-858C-428C-A7FE-C4555613781B}">
      <dgm:prSet/>
      <dgm:spPr/>
      <dgm:t>
        <a:bodyPr/>
        <a:lstStyle/>
        <a:p>
          <a:endParaRPr lang="en-IN"/>
        </a:p>
      </dgm:t>
    </dgm:pt>
    <dgm:pt modelId="{8D64C56B-72A7-4AE2-A5B7-51E42E1A70F9}" type="sibTrans" cxnId="{9E49D4DB-858C-428C-A7FE-C4555613781B}">
      <dgm:prSet/>
      <dgm:spPr/>
      <dgm:t>
        <a:bodyPr/>
        <a:lstStyle/>
        <a:p>
          <a:endParaRPr lang="en-IN"/>
        </a:p>
      </dgm:t>
    </dgm:pt>
    <dgm:pt modelId="{6C650EAF-2B1D-44E8-BF1E-8DA30013E31E}">
      <dgm:prSet/>
      <dgm:spPr/>
      <dgm:t>
        <a:bodyPr/>
        <a:lstStyle/>
        <a:p>
          <a:r>
            <a:rPr lang="en-US" b="1"/>
            <a:t>Exploratory Data Analysis</a:t>
          </a:r>
          <a:endParaRPr lang="en-IN"/>
        </a:p>
      </dgm:t>
    </dgm:pt>
    <dgm:pt modelId="{B6F099D1-87DB-4837-8597-9B2C5A676B52}" type="parTrans" cxnId="{9632F5DF-37A7-4FE8-9429-025AE0001FAA}">
      <dgm:prSet/>
      <dgm:spPr/>
      <dgm:t>
        <a:bodyPr/>
        <a:lstStyle/>
        <a:p>
          <a:endParaRPr lang="en-IN"/>
        </a:p>
      </dgm:t>
    </dgm:pt>
    <dgm:pt modelId="{FDBB5E5B-D05C-4D4D-9E5C-8C0981E6871E}" type="sibTrans" cxnId="{9632F5DF-37A7-4FE8-9429-025AE0001FAA}">
      <dgm:prSet/>
      <dgm:spPr/>
      <dgm:t>
        <a:bodyPr/>
        <a:lstStyle/>
        <a:p>
          <a:endParaRPr lang="en-IN"/>
        </a:p>
      </dgm:t>
    </dgm:pt>
    <dgm:pt modelId="{BD13133E-62F0-4BE2-9703-88F02D04BF35}">
      <dgm:prSet/>
      <dgm:spPr/>
      <dgm:t>
        <a:bodyPr/>
        <a:lstStyle/>
        <a:p>
          <a:r>
            <a:rPr lang="en-US" b="1" dirty="0"/>
            <a:t>Data Visualization</a:t>
          </a:r>
          <a:endParaRPr lang="en-IN" dirty="0"/>
        </a:p>
      </dgm:t>
    </dgm:pt>
    <dgm:pt modelId="{96371DC4-F59B-4D8B-A5F2-D1FF5CCFA4E6}" type="parTrans" cxnId="{CF6B8EA5-30AC-4840-B54D-55948D5BE998}">
      <dgm:prSet/>
      <dgm:spPr/>
      <dgm:t>
        <a:bodyPr/>
        <a:lstStyle/>
        <a:p>
          <a:endParaRPr lang="en-IN"/>
        </a:p>
      </dgm:t>
    </dgm:pt>
    <dgm:pt modelId="{C34B83F1-7318-4D86-A6A0-11ECC5F45602}" type="sibTrans" cxnId="{CF6B8EA5-30AC-4840-B54D-55948D5BE998}">
      <dgm:prSet/>
      <dgm:spPr/>
      <dgm:t>
        <a:bodyPr/>
        <a:lstStyle/>
        <a:p>
          <a:endParaRPr lang="en-IN"/>
        </a:p>
      </dgm:t>
    </dgm:pt>
    <dgm:pt modelId="{C5A1625E-4F0D-470E-BA30-7161AA7F404D}">
      <dgm:prSet/>
      <dgm:spPr/>
      <dgm:t>
        <a:bodyPr/>
        <a:lstStyle/>
        <a:p>
          <a:r>
            <a:rPr lang="en-US" b="1" dirty="0"/>
            <a:t>Machine Learning Model Decision</a:t>
          </a:r>
          <a:endParaRPr lang="en-IN" dirty="0"/>
        </a:p>
      </dgm:t>
    </dgm:pt>
    <dgm:pt modelId="{13471174-EFBD-47E7-B754-54E0143F8620}" type="parTrans" cxnId="{CE5D4D2C-B3CD-4A58-9C5C-F3F397707621}">
      <dgm:prSet/>
      <dgm:spPr/>
      <dgm:t>
        <a:bodyPr/>
        <a:lstStyle/>
        <a:p>
          <a:endParaRPr lang="en-IN"/>
        </a:p>
      </dgm:t>
    </dgm:pt>
    <dgm:pt modelId="{383CA22E-3E99-46C5-9C89-BA6A7C564FD9}" type="sibTrans" cxnId="{CE5D4D2C-B3CD-4A58-9C5C-F3F397707621}">
      <dgm:prSet/>
      <dgm:spPr/>
      <dgm:t>
        <a:bodyPr/>
        <a:lstStyle/>
        <a:p>
          <a:endParaRPr lang="en-IN"/>
        </a:p>
      </dgm:t>
    </dgm:pt>
    <dgm:pt modelId="{40EEF3BE-4459-45C1-BF00-BD9A1BF16DD7}">
      <dgm:prSet/>
      <dgm:spPr/>
      <dgm:t>
        <a:bodyPr/>
        <a:lstStyle/>
        <a:p>
          <a:r>
            <a:rPr lang="en-US" b="1"/>
            <a:t>Training the ML Model</a:t>
          </a:r>
          <a:endParaRPr lang="en-IN"/>
        </a:p>
      </dgm:t>
    </dgm:pt>
    <dgm:pt modelId="{AACF7D34-CCC7-417E-8D62-7E045FD1D8C4}" type="parTrans" cxnId="{F0A38DAB-9FBA-4064-A935-2D9F4A50E579}">
      <dgm:prSet/>
      <dgm:spPr/>
      <dgm:t>
        <a:bodyPr/>
        <a:lstStyle/>
        <a:p>
          <a:endParaRPr lang="en-IN"/>
        </a:p>
      </dgm:t>
    </dgm:pt>
    <dgm:pt modelId="{D8B09610-041E-4124-8AF2-CB8D7C4FA8D2}" type="sibTrans" cxnId="{F0A38DAB-9FBA-4064-A935-2D9F4A50E579}">
      <dgm:prSet/>
      <dgm:spPr/>
      <dgm:t>
        <a:bodyPr/>
        <a:lstStyle/>
        <a:p>
          <a:endParaRPr lang="en-IN"/>
        </a:p>
      </dgm:t>
    </dgm:pt>
    <dgm:pt modelId="{BAC27D29-4180-4305-A9F0-166D55560160}">
      <dgm:prSet/>
      <dgm:spPr/>
      <dgm:t>
        <a:bodyPr/>
        <a:lstStyle/>
        <a:p>
          <a:r>
            <a:rPr lang="en-US" b="1" dirty="0"/>
            <a:t>Predict the Model</a:t>
          </a:r>
          <a:endParaRPr lang="en-IN" dirty="0"/>
        </a:p>
      </dgm:t>
    </dgm:pt>
    <dgm:pt modelId="{6940A4E2-4E63-4D84-BC2B-CA39FD151E90}" type="parTrans" cxnId="{1BC94EBD-0AC1-49F2-9735-B69058D69C46}">
      <dgm:prSet/>
      <dgm:spPr/>
      <dgm:t>
        <a:bodyPr/>
        <a:lstStyle/>
        <a:p>
          <a:endParaRPr lang="en-IN"/>
        </a:p>
      </dgm:t>
    </dgm:pt>
    <dgm:pt modelId="{3546A230-474F-412D-89E4-7ED091C453F4}" type="sibTrans" cxnId="{1BC94EBD-0AC1-49F2-9735-B69058D69C46}">
      <dgm:prSet/>
      <dgm:spPr/>
      <dgm:t>
        <a:bodyPr/>
        <a:lstStyle/>
        <a:p>
          <a:endParaRPr lang="en-IN"/>
        </a:p>
      </dgm:t>
    </dgm:pt>
    <dgm:pt modelId="{80BC04D5-B99E-459E-A796-E86CF1536BCE}" type="pres">
      <dgm:prSet presAssocID="{CC97DC0A-EBA7-419A-A752-514039A8BE33}" presName="linear" presStyleCnt="0">
        <dgm:presLayoutVars>
          <dgm:animLvl val="lvl"/>
          <dgm:resizeHandles val="exact"/>
        </dgm:presLayoutVars>
      </dgm:prSet>
      <dgm:spPr/>
    </dgm:pt>
    <dgm:pt modelId="{E242B79D-14C4-4DC3-895E-15ABA495C3BC}" type="pres">
      <dgm:prSet presAssocID="{2810DF8D-C463-4F5B-B4FE-37163591529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DE0A350-407C-4C90-BD85-1AB1B876665D}" type="pres">
      <dgm:prSet presAssocID="{8D64C56B-72A7-4AE2-A5B7-51E42E1A70F9}" presName="spacer" presStyleCnt="0"/>
      <dgm:spPr/>
    </dgm:pt>
    <dgm:pt modelId="{C5F7A2DD-0E3E-45EF-BE0F-BDB4169B4F4B}" type="pres">
      <dgm:prSet presAssocID="{6C650EAF-2B1D-44E8-BF1E-8DA30013E31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462E80F-D4BE-412D-9656-6C77B24FB935}" type="pres">
      <dgm:prSet presAssocID="{FDBB5E5B-D05C-4D4D-9E5C-8C0981E6871E}" presName="spacer" presStyleCnt="0"/>
      <dgm:spPr/>
    </dgm:pt>
    <dgm:pt modelId="{8A686956-73C6-4845-8398-FAF18042B7EF}" type="pres">
      <dgm:prSet presAssocID="{BD13133E-62F0-4BE2-9703-88F02D04BF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58CEE04-1B31-4A22-8309-F3E172FAB7ED}" type="pres">
      <dgm:prSet presAssocID="{C34B83F1-7318-4D86-A6A0-11ECC5F45602}" presName="spacer" presStyleCnt="0"/>
      <dgm:spPr/>
    </dgm:pt>
    <dgm:pt modelId="{B4607BC8-A6A5-4B95-B3D5-4D9AFDA8657D}" type="pres">
      <dgm:prSet presAssocID="{C5A1625E-4F0D-470E-BA30-7161AA7F404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62F46F0-CA0B-422A-9C39-388999515E5D}" type="pres">
      <dgm:prSet presAssocID="{383CA22E-3E99-46C5-9C89-BA6A7C564FD9}" presName="spacer" presStyleCnt="0"/>
      <dgm:spPr/>
    </dgm:pt>
    <dgm:pt modelId="{A87D43F5-2270-4837-8FD0-1BDDF701132F}" type="pres">
      <dgm:prSet presAssocID="{40EEF3BE-4459-45C1-BF00-BD9A1BF16DD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1F94536-F3D0-42E3-B33C-4E37CE6EB2B4}" type="pres">
      <dgm:prSet presAssocID="{D8B09610-041E-4124-8AF2-CB8D7C4FA8D2}" presName="spacer" presStyleCnt="0"/>
      <dgm:spPr/>
    </dgm:pt>
    <dgm:pt modelId="{C8480BB5-651C-4386-B6F8-C7E97BDA3592}" type="pres">
      <dgm:prSet presAssocID="{BAC27D29-4180-4305-A9F0-166D5556016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6E90029-8BE7-4028-8939-D0AA8A22C8CE}" type="presOf" srcId="{C5A1625E-4F0D-470E-BA30-7161AA7F404D}" destId="{B4607BC8-A6A5-4B95-B3D5-4D9AFDA8657D}" srcOrd="0" destOrd="0" presId="urn:microsoft.com/office/officeart/2005/8/layout/vList2"/>
    <dgm:cxn modelId="{CE5D4D2C-B3CD-4A58-9C5C-F3F397707621}" srcId="{CC97DC0A-EBA7-419A-A752-514039A8BE33}" destId="{C5A1625E-4F0D-470E-BA30-7161AA7F404D}" srcOrd="3" destOrd="0" parTransId="{13471174-EFBD-47E7-B754-54E0143F8620}" sibTransId="{383CA22E-3E99-46C5-9C89-BA6A7C564FD9}"/>
    <dgm:cxn modelId="{0D49E05E-CD21-481B-9E6F-B532A5F4E4C3}" type="presOf" srcId="{2810DF8D-C463-4F5B-B4FE-371635915298}" destId="{E242B79D-14C4-4DC3-895E-15ABA495C3BC}" srcOrd="0" destOrd="0" presId="urn:microsoft.com/office/officeart/2005/8/layout/vList2"/>
    <dgm:cxn modelId="{870DE692-C6FE-4A07-90F2-A71A48A91317}" type="presOf" srcId="{BAC27D29-4180-4305-A9F0-166D55560160}" destId="{C8480BB5-651C-4386-B6F8-C7E97BDA3592}" srcOrd="0" destOrd="0" presId="urn:microsoft.com/office/officeart/2005/8/layout/vList2"/>
    <dgm:cxn modelId="{CF6B8EA5-30AC-4840-B54D-55948D5BE998}" srcId="{CC97DC0A-EBA7-419A-A752-514039A8BE33}" destId="{BD13133E-62F0-4BE2-9703-88F02D04BF35}" srcOrd="2" destOrd="0" parTransId="{96371DC4-F59B-4D8B-A5F2-D1FF5CCFA4E6}" sibTransId="{C34B83F1-7318-4D86-A6A0-11ECC5F45602}"/>
    <dgm:cxn modelId="{6A06DAA5-22C0-4FAC-A28A-A61A8D99DBA9}" type="presOf" srcId="{40EEF3BE-4459-45C1-BF00-BD9A1BF16DD7}" destId="{A87D43F5-2270-4837-8FD0-1BDDF701132F}" srcOrd="0" destOrd="0" presId="urn:microsoft.com/office/officeart/2005/8/layout/vList2"/>
    <dgm:cxn modelId="{F0A38DAB-9FBA-4064-A935-2D9F4A50E579}" srcId="{CC97DC0A-EBA7-419A-A752-514039A8BE33}" destId="{40EEF3BE-4459-45C1-BF00-BD9A1BF16DD7}" srcOrd="4" destOrd="0" parTransId="{AACF7D34-CCC7-417E-8D62-7E045FD1D8C4}" sibTransId="{D8B09610-041E-4124-8AF2-CB8D7C4FA8D2}"/>
    <dgm:cxn modelId="{1BC94EBD-0AC1-49F2-9735-B69058D69C46}" srcId="{CC97DC0A-EBA7-419A-A752-514039A8BE33}" destId="{BAC27D29-4180-4305-A9F0-166D55560160}" srcOrd="5" destOrd="0" parTransId="{6940A4E2-4E63-4D84-BC2B-CA39FD151E90}" sibTransId="{3546A230-474F-412D-89E4-7ED091C453F4}"/>
    <dgm:cxn modelId="{9E49D4DB-858C-428C-A7FE-C4555613781B}" srcId="{CC97DC0A-EBA7-419A-A752-514039A8BE33}" destId="{2810DF8D-C463-4F5B-B4FE-371635915298}" srcOrd="0" destOrd="0" parTransId="{C4D57C87-1771-44CA-B05B-312905239771}" sibTransId="{8D64C56B-72A7-4AE2-A5B7-51E42E1A70F9}"/>
    <dgm:cxn modelId="{9632F5DF-37A7-4FE8-9429-025AE0001FAA}" srcId="{CC97DC0A-EBA7-419A-A752-514039A8BE33}" destId="{6C650EAF-2B1D-44E8-BF1E-8DA30013E31E}" srcOrd="1" destOrd="0" parTransId="{B6F099D1-87DB-4837-8597-9B2C5A676B52}" sibTransId="{FDBB5E5B-D05C-4D4D-9E5C-8C0981E6871E}"/>
    <dgm:cxn modelId="{D2BE85E7-AD84-4132-889A-C242FB086E47}" type="presOf" srcId="{BD13133E-62F0-4BE2-9703-88F02D04BF35}" destId="{8A686956-73C6-4845-8398-FAF18042B7EF}" srcOrd="0" destOrd="0" presId="urn:microsoft.com/office/officeart/2005/8/layout/vList2"/>
    <dgm:cxn modelId="{6017CEE8-8425-48B6-A791-6429FF70BEBE}" type="presOf" srcId="{CC97DC0A-EBA7-419A-A752-514039A8BE33}" destId="{80BC04D5-B99E-459E-A796-E86CF1536BCE}" srcOrd="0" destOrd="0" presId="urn:microsoft.com/office/officeart/2005/8/layout/vList2"/>
    <dgm:cxn modelId="{735EDAFE-F6D4-4E7D-B343-5F674492D94F}" type="presOf" srcId="{6C650EAF-2B1D-44E8-BF1E-8DA30013E31E}" destId="{C5F7A2DD-0E3E-45EF-BE0F-BDB4169B4F4B}" srcOrd="0" destOrd="0" presId="urn:microsoft.com/office/officeart/2005/8/layout/vList2"/>
    <dgm:cxn modelId="{E5DBCE07-ECBC-4764-8A96-5C995780BCEC}" type="presParOf" srcId="{80BC04D5-B99E-459E-A796-E86CF1536BCE}" destId="{E242B79D-14C4-4DC3-895E-15ABA495C3BC}" srcOrd="0" destOrd="0" presId="urn:microsoft.com/office/officeart/2005/8/layout/vList2"/>
    <dgm:cxn modelId="{9A62744F-E3A2-4C61-B034-E9934DB97A79}" type="presParOf" srcId="{80BC04D5-B99E-459E-A796-E86CF1536BCE}" destId="{4DE0A350-407C-4C90-BD85-1AB1B876665D}" srcOrd="1" destOrd="0" presId="urn:microsoft.com/office/officeart/2005/8/layout/vList2"/>
    <dgm:cxn modelId="{EFB8D827-E99A-4A9E-B07D-ABF8F3A34D71}" type="presParOf" srcId="{80BC04D5-B99E-459E-A796-E86CF1536BCE}" destId="{C5F7A2DD-0E3E-45EF-BE0F-BDB4169B4F4B}" srcOrd="2" destOrd="0" presId="urn:microsoft.com/office/officeart/2005/8/layout/vList2"/>
    <dgm:cxn modelId="{A59E001D-F4B6-4D62-8A7F-5E7BE15CF8B0}" type="presParOf" srcId="{80BC04D5-B99E-459E-A796-E86CF1536BCE}" destId="{8462E80F-D4BE-412D-9656-6C77B24FB935}" srcOrd="3" destOrd="0" presId="urn:microsoft.com/office/officeart/2005/8/layout/vList2"/>
    <dgm:cxn modelId="{BD08E554-1E4B-4AAF-9F11-ED49551E4D5F}" type="presParOf" srcId="{80BC04D5-B99E-459E-A796-E86CF1536BCE}" destId="{8A686956-73C6-4845-8398-FAF18042B7EF}" srcOrd="4" destOrd="0" presId="urn:microsoft.com/office/officeart/2005/8/layout/vList2"/>
    <dgm:cxn modelId="{8769684A-22CB-41DE-A477-AF74C2620E87}" type="presParOf" srcId="{80BC04D5-B99E-459E-A796-E86CF1536BCE}" destId="{E58CEE04-1B31-4A22-8309-F3E172FAB7ED}" srcOrd="5" destOrd="0" presId="urn:microsoft.com/office/officeart/2005/8/layout/vList2"/>
    <dgm:cxn modelId="{E5A7E9A6-83F1-421E-95C4-FD24FA000B28}" type="presParOf" srcId="{80BC04D5-B99E-459E-A796-E86CF1536BCE}" destId="{B4607BC8-A6A5-4B95-B3D5-4D9AFDA8657D}" srcOrd="6" destOrd="0" presId="urn:microsoft.com/office/officeart/2005/8/layout/vList2"/>
    <dgm:cxn modelId="{3B5617B4-E82A-403F-BFD0-FEEA71DC9C9F}" type="presParOf" srcId="{80BC04D5-B99E-459E-A796-E86CF1536BCE}" destId="{762F46F0-CA0B-422A-9C39-388999515E5D}" srcOrd="7" destOrd="0" presId="urn:microsoft.com/office/officeart/2005/8/layout/vList2"/>
    <dgm:cxn modelId="{5C6B5083-4C71-4315-B484-D6AD0794F17F}" type="presParOf" srcId="{80BC04D5-B99E-459E-A796-E86CF1536BCE}" destId="{A87D43F5-2270-4837-8FD0-1BDDF701132F}" srcOrd="8" destOrd="0" presId="urn:microsoft.com/office/officeart/2005/8/layout/vList2"/>
    <dgm:cxn modelId="{73CB200B-CB3C-4FD9-8303-EF3662FDE5AB}" type="presParOf" srcId="{80BC04D5-B99E-459E-A796-E86CF1536BCE}" destId="{F1F94536-F3D0-42E3-B33C-4E37CE6EB2B4}" srcOrd="9" destOrd="0" presId="urn:microsoft.com/office/officeart/2005/8/layout/vList2"/>
    <dgm:cxn modelId="{C04AA1C1-EEE4-4936-9138-9C1C2314E669}" type="presParOf" srcId="{80BC04D5-B99E-459E-A796-E86CF1536BCE}" destId="{C8480BB5-651C-4386-B6F8-C7E97BDA35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ED52B-A990-4099-BD68-13FD277E5153}" type="doc">
      <dgm:prSet loTypeId="urn:microsoft.com/office/officeart/2005/8/layout/hList6" loCatId="list" qsTypeId="urn:microsoft.com/office/officeart/2005/8/quickstyle/3d2" qsCatId="3D" csTypeId="urn:microsoft.com/office/officeart/2005/8/colors/accent4_4" csCatId="accent4"/>
      <dgm:spPr/>
      <dgm:t>
        <a:bodyPr/>
        <a:lstStyle/>
        <a:p>
          <a:endParaRPr lang="en-IN"/>
        </a:p>
      </dgm:t>
    </dgm:pt>
    <dgm:pt modelId="{92C9489D-0A1E-4B6A-8063-9DCBC27EDB48}">
      <dgm:prSet/>
      <dgm:spPr/>
      <dgm:t>
        <a:bodyPr/>
        <a:lstStyle/>
        <a:p>
          <a:r>
            <a:rPr lang="en-IN"/>
            <a:t>Numpy</a:t>
          </a:r>
        </a:p>
      </dgm:t>
    </dgm:pt>
    <dgm:pt modelId="{C76FF91F-16FE-41C1-9A3B-18F74DAD9E21}" type="parTrans" cxnId="{A0A78C03-B936-4320-A68C-4E84464BE43B}">
      <dgm:prSet/>
      <dgm:spPr/>
      <dgm:t>
        <a:bodyPr/>
        <a:lstStyle/>
        <a:p>
          <a:endParaRPr lang="en-IN"/>
        </a:p>
      </dgm:t>
    </dgm:pt>
    <dgm:pt modelId="{288D0352-515C-45B8-B169-D337D0551D94}" type="sibTrans" cxnId="{A0A78C03-B936-4320-A68C-4E84464BE43B}">
      <dgm:prSet/>
      <dgm:spPr/>
      <dgm:t>
        <a:bodyPr/>
        <a:lstStyle/>
        <a:p>
          <a:endParaRPr lang="en-IN"/>
        </a:p>
      </dgm:t>
    </dgm:pt>
    <dgm:pt modelId="{B92BAE9F-13F0-4724-A292-D2B2C0609B38}">
      <dgm:prSet/>
      <dgm:spPr/>
      <dgm:t>
        <a:bodyPr/>
        <a:lstStyle/>
        <a:p>
          <a:r>
            <a:rPr lang="en-IN"/>
            <a:t>Pandas</a:t>
          </a:r>
        </a:p>
      </dgm:t>
    </dgm:pt>
    <dgm:pt modelId="{5F793CE5-CBE4-45A5-9271-1864251FD56B}" type="parTrans" cxnId="{0B7B9EC9-FE82-4297-B8E5-C7231FF8A303}">
      <dgm:prSet/>
      <dgm:spPr/>
      <dgm:t>
        <a:bodyPr/>
        <a:lstStyle/>
        <a:p>
          <a:endParaRPr lang="en-IN"/>
        </a:p>
      </dgm:t>
    </dgm:pt>
    <dgm:pt modelId="{5616D1E7-7F82-44E3-924A-2AA8817DB3ED}" type="sibTrans" cxnId="{0B7B9EC9-FE82-4297-B8E5-C7231FF8A303}">
      <dgm:prSet/>
      <dgm:spPr/>
      <dgm:t>
        <a:bodyPr/>
        <a:lstStyle/>
        <a:p>
          <a:endParaRPr lang="en-IN"/>
        </a:p>
      </dgm:t>
    </dgm:pt>
    <dgm:pt modelId="{CF14B2CE-6648-48DE-8A93-EB1A30721E6A}">
      <dgm:prSet/>
      <dgm:spPr/>
      <dgm:t>
        <a:bodyPr/>
        <a:lstStyle/>
        <a:p>
          <a:r>
            <a:rPr lang="en-IN"/>
            <a:t>Seaborn</a:t>
          </a:r>
        </a:p>
      </dgm:t>
    </dgm:pt>
    <dgm:pt modelId="{D468182A-5D4C-4BA1-8FED-577411E7A54F}" type="parTrans" cxnId="{19865537-A689-4BA5-AC9F-2A41511628AD}">
      <dgm:prSet/>
      <dgm:spPr/>
      <dgm:t>
        <a:bodyPr/>
        <a:lstStyle/>
        <a:p>
          <a:endParaRPr lang="en-IN"/>
        </a:p>
      </dgm:t>
    </dgm:pt>
    <dgm:pt modelId="{BD78605C-7C45-40DF-9CB5-FFB6E3C33463}" type="sibTrans" cxnId="{19865537-A689-4BA5-AC9F-2A41511628AD}">
      <dgm:prSet/>
      <dgm:spPr/>
      <dgm:t>
        <a:bodyPr/>
        <a:lstStyle/>
        <a:p>
          <a:endParaRPr lang="en-IN"/>
        </a:p>
      </dgm:t>
    </dgm:pt>
    <dgm:pt modelId="{59C0A731-E69B-40CB-A28F-8D781F09E23A}">
      <dgm:prSet/>
      <dgm:spPr/>
      <dgm:t>
        <a:bodyPr/>
        <a:lstStyle/>
        <a:p>
          <a:r>
            <a:rPr lang="en-IN"/>
            <a:t>Matplotlib</a:t>
          </a:r>
        </a:p>
      </dgm:t>
    </dgm:pt>
    <dgm:pt modelId="{FA510B20-D947-4C2C-AFB0-FB6EC0C4C270}" type="parTrans" cxnId="{C345EEA4-4A92-41EF-8792-606E79F6C634}">
      <dgm:prSet/>
      <dgm:spPr/>
      <dgm:t>
        <a:bodyPr/>
        <a:lstStyle/>
        <a:p>
          <a:endParaRPr lang="en-IN"/>
        </a:p>
      </dgm:t>
    </dgm:pt>
    <dgm:pt modelId="{F6932D51-D379-4850-9864-43B9B0D0E7C1}" type="sibTrans" cxnId="{C345EEA4-4A92-41EF-8792-606E79F6C634}">
      <dgm:prSet/>
      <dgm:spPr/>
      <dgm:t>
        <a:bodyPr/>
        <a:lstStyle/>
        <a:p>
          <a:endParaRPr lang="en-IN"/>
        </a:p>
      </dgm:t>
    </dgm:pt>
    <dgm:pt modelId="{D5D5EE3F-3561-4E2B-A69A-94F6B16C7792}">
      <dgm:prSet/>
      <dgm:spPr/>
      <dgm:t>
        <a:bodyPr/>
        <a:lstStyle/>
        <a:p>
          <a:r>
            <a:rPr lang="en-IN"/>
            <a:t>Warnings</a:t>
          </a:r>
        </a:p>
      </dgm:t>
    </dgm:pt>
    <dgm:pt modelId="{54A51A90-5BF3-40B7-97F4-6BB5B894AD38}" type="parTrans" cxnId="{5BB0E1E5-1D51-4187-90AF-8528691B49AA}">
      <dgm:prSet/>
      <dgm:spPr/>
      <dgm:t>
        <a:bodyPr/>
        <a:lstStyle/>
        <a:p>
          <a:endParaRPr lang="en-IN"/>
        </a:p>
      </dgm:t>
    </dgm:pt>
    <dgm:pt modelId="{B477B1FB-D6FC-44F8-A002-BBFD4BCEADD9}" type="sibTrans" cxnId="{5BB0E1E5-1D51-4187-90AF-8528691B49AA}">
      <dgm:prSet/>
      <dgm:spPr/>
      <dgm:t>
        <a:bodyPr/>
        <a:lstStyle/>
        <a:p>
          <a:endParaRPr lang="en-IN"/>
        </a:p>
      </dgm:t>
    </dgm:pt>
    <dgm:pt modelId="{8F622B9B-0535-4C37-8A5D-C3DBFB81566B}">
      <dgm:prSet/>
      <dgm:spPr/>
      <dgm:t>
        <a:bodyPr/>
        <a:lstStyle/>
        <a:p>
          <a:r>
            <a:rPr lang="en-IN"/>
            <a:t>sklearn</a:t>
          </a:r>
        </a:p>
      </dgm:t>
    </dgm:pt>
    <dgm:pt modelId="{377E0771-303C-4C8E-AA65-CF5F52080249}" type="parTrans" cxnId="{9EE9B7F0-00CD-4E32-A9D0-B5191E70A4C7}">
      <dgm:prSet/>
      <dgm:spPr/>
      <dgm:t>
        <a:bodyPr/>
        <a:lstStyle/>
        <a:p>
          <a:endParaRPr lang="en-IN"/>
        </a:p>
      </dgm:t>
    </dgm:pt>
    <dgm:pt modelId="{5BB8A8F6-1854-43EA-BCB2-C4564E973B19}" type="sibTrans" cxnId="{9EE9B7F0-00CD-4E32-A9D0-B5191E70A4C7}">
      <dgm:prSet/>
      <dgm:spPr/>
      <dgm:t>
        <a:bodyPr/>
        <a:lstStyle/>
        <a:p>
          <a:endParaRPr lang="en-IN"/>
        </a:p>
      </dgm:t>
    </dgm:pt>
    <dgm:pt modelId="{038BD609-A5CA-4C12-AF25-579570C4D55C}" type="pres">
      <dgm:prSet presAssocID="{820ED52B-A990-4099-BD68-13FD277E5153}" presName="Name0" presStyleCnt="0">
        <dgm:presLayoutVars>
          <dgm:dir/>
          <dgm:resizeHandles val="exact"/>
        </dgm:presLayoutVars>
      </dgm:prSet>
      <dgm:spPr/>
    </dgm:pt>
    <dgm:pt modelId="{4F7B763F-4C08-4518-A67C-68D1C31432BB}" type="pres">
      <dgm:prSet presAssocID="{92C9489D-0A1E-4B6A-8063-9DCBC27EDB48}" presName="node" presStyleLbl="node1" presStyleIdx="0" presStyleCnt="6">
        <dgm:presLayoutVars>
          <dgm:bulletEnabled val="1"/>
        </dgm:presLayoutVars>
      </dgm:prSet>
      <dgm:spPr/>
    </dgm:pt>
    <dgm:pt modelId="{54B27A59-7F9E-4746-8184-1D6EDBF6E5E0}" type="pres">
      <dgm:prSet presAssocID="{288D0352-515C-45B8-B169-D337D0551D94}" presName="sibTrans" presStyleCnt="0"/>
      <dgm:spPr/>
    </dgm:pt>
    <dgm:pt modelId="{F637C5C8-80A5-47DD-9E70-8041A7CE25EB}" type="pres">
      <dgm:prSet presAssocID="{B92BAE9F-13F0-4724-A292-D2B2C0609B38}" presName="node" presStyleLbl="node1" presStyleIdx="1" presStyleCnt="6">
        <dgm:presLayoutVars>
          <dgm:bulletEnabled val="1"/>
        </dgm:presLayoutVars>
      </dgm:prSet>
      <dgm:spPr/>
    </dgm:pt>
    <dgm:pt modelId="{F943BD38-3397-45A1-A0ED-B9D50635E07B}" type="pres">
      <dgm:prSet presAssocID="{5616D1E7-7F82-44E3-924A-2AA8817DB3ED}" presName="sibTrans" presStyleCnt="0"/>
      <dgm:spPr/>
    </dgm:pt>
    <dgm:pt modelId="{DBF16169-1676-4061-B167-89E53BFFD258}" type="pres">
      <dgm:prSet presAssocID="{CF14B2CE-6648-48DE-8A93-EB1A30721E6A}" presName="node" presStyleLbl="node1" presStyleIdx="2" presStyleCnt="6">
        <dgm:presLayoutVars>
          <dgm:bulletEnabled val="1"/>
        </dgm:presLayoutVars>
      </dgm:prSet>
      <dgm:spPr/>
    </dgm:pt>
    <dgm:pt modelId="{0697438D-E883-4AEE-A780-B0872E7624D4}" type="pres">
      <dgm:prSet presAssocID="{BD78605C-7C45-40DF-9CB5-FFB6E3C33463}" presName="sibTrans" presStyleCnt="0"/>
      <dgm:spPr/>
    </dgm:pt>
    <dgm:pt modelId="{50D3A785-0A28-4B96-8188-22C228F5613D}" type="pres">
      <dgm:prSet presAssocID="{59C0A731-E69B-40CB-A28F-8D781F09E23A}" presName="node" presStyleLbl="node1" presStyleIdx="3" presStyleCnt="6">
        <dgm:presLayoutVars>
          <dgm:bulletEnabled val="1"/>
        </dgm:presLayoutVars>
      </dgm:prSet>
      <dgm:spPr/>
    </dgm:pt>
    <dgm:pt modelId="{F63CFD18-F926-4EF3-A147-D78F62F3BFDF}" type="pres">
      <dgm:prSet presAssocID="{F6932D51-D379-4850-9864-43B9B0D0E7C1}" presName="sibTrans" presStyleCnt="0"/>
      <dgm:spPr/>
    </dgm:pt>
    <dgm:pt modelId="{B27722F8-51BE-4F63-8E9B-AE836798FA04}" type="pres">
      <dgm:prSet presAssocID="{D5D5EE3F-3561-4E2B-A69A-94F6B16C7792}" presName="node" presStyleLbl="node1" presStyleIdx="4" presStyleCnt="6">
        <dgm:presLayoutVars>
          <dgm:bulletEnabled val="1"/>
        </dgm:presLayoutVars>
      </dgm:prSet>
      <dgm:spPr/>
    </dgm:pt>
    <dgm:pt modelId="{1A0993CC-9EC7-460F-89E3-2D120EEC0B67}" type="pres">
      <dgm:prSet presAssocID="{B477B1FB-D6FC-44F8-A002-BBFD4BCEADD9}" presName="sibTrans" presStyleCnt="0"/>
      <dgm:spPr/>
    </dgm:pt>
    <dgm:pt modelId="{7C0E782B-5330-4327-888D-AC83C9D2EB76}" type="pres">
      <dgm:prSet presAssocID="{8F622B9B-0535-4C37-8A5D-C3DBFB81566B}" presName="node" presStyleLbl="node1" presStyleIdx="5" presStyleCnt="6">
        <dgm:presLayoutVars>
          <dgm:bulletEnabled val="1"/>
        </dgm:presLayoutVars>
      </dgm:prSet>
      <dgm:spPr/>
    </dgm:pt>
  </dgm:ptLst>
  <dgm:cxnLst>
    <dgm:cxn modelId="{A0A78C03-B936-4320-A68C-4E84464BE43B}" srcId="{820ED52B-A990-4099-BD68-13FD277E5153}" destId="{92C9489D-0A1E-4B6A-8063-9DCBC27EDB48}" srcOrd="0" destOrd="0" parTransId="{C76FF91F-16FE-41C1-9A3B-18F74DAD9E21}" sibTransId="{288D0352-515C-45B8-B169-D337D0551D94}"/>
    <dgm:cxn modelId="{A1FC8815-7616-4D0F-AF5C-A467962B7310}" type="presOf" srcId="{D5D5EE3F-3561-4E2B-A69A-94F6B16C7792}" destId="{B27722F8-51BE-4F63-8E9B-AE836798FA04}" srcOrd="0" destOrd="0" presId="urn:microsoft.com/office/officeart/2005/8/layout/hList6"/>
    <dgm:cxn modelId="{F3D5FA24-2CE4-46C7-9E2E-AB5010D16339}" type="presOf" srcId="{92C9489D-0A1E-4B6A-8063-9DCBC27EDB48}" destId="{4F7B763F-4C08-4518-A67C-68D1C31432BB}" srcOrd="0" destOrd="0" presId="urn:microsoft.com/office/officeart/2005/8/layout/hList6"/>
    <dgm:cxn modelId="{06E78F28-9B0F-4EC7-BECF-3A18499B87B1}" type="presOf" srcId="{59C0A731-E69B-40CB-A28F-8D781F09E23A}" destId="{50D3A785-0A28-4B96-8188-22C228F5613D}" srcOrd="0" destOrd="0" presId="urn:microsoft.com/office/officeart/2005/8/layout/hList6"/>
    <dgm:cxn modelId="{5343B32C-D6CF-47D1-88F9-45974C97DF8F}" type="presOf" srcId="{820ED52B-A990-4099-BD68-13FD277E5153}" destId="{038BD609-A5CA-4C12-AF25-579570C4D55C}" srcOrd="0" destOrd="0" presId="urn:microsoft.com/office/officeart/2005/8/layout/hList6"/>
    <dgm:cxn modelId="{19865537-A689-4BA5-AC9F-2A41511628AD}" srcId="{820ED52B-A990-4099-BD68-13FD277E5153}" destId="{CF14B2CE-6648-48DE-8A93-EB1A30721E6A}" srcOrd="2" destOrd="0" parTransId="{D468182A-5D4C-4BA1-8FED-577411E7A54F}" sibTransId="{BD78605C-7C45-40DF-9CB5-FFB6E3C33463}"/>
    <dgm:cxn modelId="{75CC2E48-F8C9-408F-9E47-2963C76B0A2F}" type="presOf" srcId="{B92BAE9F-13F0-4724-A292-D2B2C0609B38}" destId="{F637C5C8-80A5-47DD-9E70-8041A7CE25EB}" srcOrd="0" destOrd="0" presId="urn:microsoft.com/office/officeart/2005/8/layout/hList6"/>
    <dgm:cxn modelId="{16CCF26D-F131-46AA-8FC7-BA7ED1FBDEFF}" type="presOf" srcId="{CF14B2CE-6648-48DE-8A93-EB1A30721E6A}" destId="{DBF16169-1676-4061-B167-89E53BFFD258}" srcOrd="0" destOrd="0" presId="urn:microsoft.com/office/officeart/2005/8/layout/hList6"/>
    <dgm:cxn modelId="{425DBC77-24F9-4FFF-9362-DCE38B2428DA}" type="presOf" srcId="{8F622B9B-0535-4C37-8A5D-C3DBFB81566B}" destId="{7C0E782B-5330-4327-888D-AC83C9D2EB76}" srcOrd="0" destOrd="0" presId="urn:microsoft.com/office/officeart/2005/8/layout/hList6"/>
    <dgm:cxn modelId="{C345EEA4-4A92-41EF-8792-606E79F6C634}" srcId="{820ED52B-A990-4099-BD68-13FD277E5153}" destId="{59C0A731-E69B-40CB-A28F-8D781F09E23A}" srcOrd="3" destOrd="0" parTransId="{FA510B20-D947-4C2C-AFB0-FB6EC0C4C270}" sibTransId="{F6932D51-D379-4850-9864-43B9B0D0E7C1}"/>
    <dgm:cxn modelId="{0B7B9EC9-FE82-4297-B8E5-C7231FF8A303}" srcId="{820ED52B-A990-4099-BD68-13FD277E5153}" destId="{B92BAE9F-13F0-4724-A292-D2B2C0609B38}" srcOrd="1" destOrd="0" parTransId="{5F793CE5-CBE4-45A5-9271-1864251FD56B}" sibTransId="{5616D1E7-7F82-44E3-924A-2AA8817DB3ED}"/>
    <dgm:cxn modelId="{5BB0E1E5-1D51-4187-90AF-8528691B49AA}" srcId="{820ED52B-A990-4099-BD68-13FD277E5153}" destId="{D5D5EE3F-3561-4E2B-A69A-94F6B16C7792}" srcOrd="4" destOrd="0" parTransId="{54A51A90-5BF3-40B7-97F4-6BB5B894AD38}" sibTransId="{B477B1FB-D6FC-44F8-A002-BBFD4BCEADD9}"/>
    <dgm:cxn modelId="{9EE9B7F0-00CD-4E32-A9D0-B5191E70A4C7}" srcId="{820ED52B-A990-4099-BD68-13FD277E5153}" destId="{8F622B9B-0535-4C37-8A5D-C3DBFB81566B}" srcOrd="5" destOrd="0" parTransId="{377E0771-303C-4C8E-AA65-CF5F52080249}" sibTransId="{5BB8A8F6-1854-43EA-BCB2-C4564E973B19}"/>
    <dgm:cxn modelId="{E2A7C166-95DC-4DEB-8C31-3DE689C3C8D6}" type="presParOf" srcId="{038BD609-A5CA-4C12-AF25-579570C4D55C}" destId="{4F7B763F-4C08-4518-A67C-68D1C31432BB}" srcOrd="0" destOrd="0" presId="urn:microsoft.com/office/officeart/2005/8/layout/hList6"/>
    <dgm:cxn modelId="{117736C2-313D-4C2F-A386-A03AAE38070E}" type="presParOf" srcId="{038BD609-A5CA-4C12-AF25-579570C4D55C}" destId="{54B27A59-7F9E-4746-8184-1D6EDBF6E5E0}" srcOrd="1" destOrd="0" presId="urn:microsoft.com/office/officeart/2005/8/layout/hList6"/>
    <dgm:cxn modelId="{0C03F860-AB28-47A4-9D63-77AC4C3ECE4D}" type="presParOf" srcId="{038BD609-A5CA-4C12-AF25-579570C4D55C}" destId="{F637C5C8-80A5-47DD-9E70-8041A7CE25EB}" srcOrd="2" destOrd="0" presId="urn:microsoft.com/office/officeart/2005/8/layout/hList6"/>
    <dgm:cxn modelId="{E20F9844-5C84-4B9F-9EB4-15807C6A5A55}" type="presParOf" srcId="{038BD609-A5CA-4C12-AF25-579570C4D55C}" destId="{F943BD38-3397-45A1-A0ED-B9D50635E07B}" srcOrd="3" destOrd="0" presId="urn:microsoft.com/office/officeart/2005/8/layout/hList6"/>
    <dgm:cxn modelId="{465FAA68-02EA-499D-B168-89FCDF4E1D4E}" type="presParOf" srcId="{038BD609-A5CA-4C12-AF25-579570C4D55C}" destId="{DBF16169-1676-4061-B167-89E53BFFD258}" srcOrd="4" destOrd="0" presId="urn:microsoft.com/office/officeart/2005/8/layout/hList6"/>
    <dgm:cxn modelId="{3EAD72F6-861F-4693-804F-557470889A9F}" type="presParOf" srcId="{038BD609-A5CA-4C12-AF25-579570C4D55C}" destId="{0697438D-E883-4AEE-A780-B0872E7624D4}" srcOrd="5" destOrd="0" presId="urn:microsoft.com/office/officeart/2005/8/layout/hList6"/>
    <dgm:cxn modelId="{F5579B27-4EDF-4195-8C39-E3B17436126D}" type="presParOf" srcId="{038BD609-A5CA-4C12-AF25-579570C4D55C}" destId="{50D3A785-0A28-4B96-8188-22C228F5613D}" srcOrd="6" destOrd="0" presId="urn:microsoft.com/office/officeart/2005/8/layout/hList6"/>
    <dgm:cxn modelId="{18A54C3A-ACE3-41FA-B542-711945381933}" type="presParOf" srcId="{038BD609-A5CA-4C12-AF25-579570C4D55C}" destId="{F63CFD18-F926-4EF3-A147-D78F62F3BFDF}" srcOrd="7" destOrd="0" presId="urn:microsoft.com/office/officeart/2005/8/layout/hList6"/>
    <dgm:cxn modelId="{218D5F50-FC93-4379-895F-402D647B078E}" type="presParOf" srcId="{038BD609-A5CA-4C12-AF25-579570C4D55C}" destId="{B27722F8-51BE-4F63-8E9B-AE836798FA04}" srcOrd="8" destOrd="0" presId="urn:microsoft.com/office/officeart/2005/8/layout/hList6"/>
    <dgm:cxn modelId="{7E1225D2-E9A2-413B-BF6E-FCEBDD120CF6}" type="presParOf" srcId="{038BD609-A5CA-4C12-AF25-579570C4D55C}" destId="{1A0993CC-9EC7-460F-89E3-2D120EEC0B67}" srcOrd="9" destOrd="0" presId="urn:microsoft.com/office/officeart/2005/8/layout/hList6"/>
    <dgm:cxn modelId="{E27220EE-E351-418A-B00F-860118576EA2}" type="presParOf" srcId="{038BD609-A5CA-4C12-AF25-579570C4D55C}" destId="{7C0E782B-5330-4327-888D-AC83C9D2EB76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2B79D-14C4-4DC3-895E-15ABA495C3BC}">
      <dsp:nvSpPr>
        <dsp:cNvPr id="0" name=""/>
        <dsp:cNvSpPr/>
      </dsp:nvSpPr>
      <dsp:spPr>
        <a:xfrm>
          <a:off x="0" y="55818"/>
          <a:ext cx="525789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Gathering Data</a:t>
          </a:r>
          <a:endParaRPr lang="en-IN" sz="2900" kern="1200" dirty="0"/>
        </a:p>
      </dsp:txBody>
      <dsp:txXfrm>
        <a:off x="33955" y="89773"/>
        <a:ext cx="5189985" cy="627655"/>
      </dsp:txXfrm>
    </dsp:sp>
    <dsp:sp modelId="{C5F7A2DD-0E3E-45EF-BE0F-BDB4169B4F4B}">
      <dsp:nvSpPr>
        <dsp:cNvPr id="0" name=""/>
        <dsp:cNvSpPr/>
      </dsp:nvSpPr>
      <dsp:spPr>
        <a:xfrm>
          <a:off x="0" y="834903"/>
          <a:ext cx="525789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Exploratory Data Analysis</a:t>
          </a:r>
          <a:endParaRPr lang="en-IN" sz="2900" kern="1200"/>
        </a:p>
      </dsp:txBody>
      <dsp:txXfrm>
        <a:off x="33955" y="868858"/>
        <a:ext cx="5189985" cy="627655"/>
      </dsp:txXfrm>
    </dsp:sp>
    <dsp:sp modelId="{8A686956-73C6-4845-8398-FAF18042B7EF}">
      <dsp:nvSpPr>
        <dsp:cNvPr id="0" name=""/>
        <dsp:cNvSpPr/>
      </dsp:nvSpPr>
      <dsp:spPr>
        <a:xfrm>
          <a:off x="0" y="1613988"/>
          <a:ext cx="525789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Data Visualization</a:t>
          </a:r>
          <a:endParaRPr lang="en-IN" sz="2900" kern="1200" dirty="0"/>
        </a:p>
      </dsp:txBody>
      <dsp:txXfrm>
        <a:off x="33955" y="1647943"/>
        <a:ext cx="5189985" cy="627655"/>
      </dsp:txXfrm>
    </dsp:sp>
    <dsp:sp modelId="{B4607BC8-A6A5-4B95-B3D5-4D9AFDA8657D}">
      <dsp:nvSpPr>
        <dsp:cNvPr id="0" name=""/>
        <dsp:cNvSpPr/>
      </dsp:nvSpPr>
      <dsp:spPr>
        <a:xfrm>
          <a:off x="0" y="2393073"/>
          <a:ext cx="525789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Machine Learning Model Decision</a:t>
          </a:r>
          <a:endParaRPr lang="en-IN" sz="2900" kern="1200" dirty="0"/>
        </a:p>
      </dsp:txBody>
      <dsp:txXfrm>
        <a:off x="33955" y="2427028"/>
        <a:ext cx="5189985" cy="627655"/>
      </dsp:txXfrm>
    </dsp:sp>
    <dsp:sp modelId="{A87D43F5-2270-4837-8FD0-1BDDF701132F}">
      <dsp:nvSpPr>
        <dsp:cNvPr id="0" name=""/>
        <dsp:cNvSpPr/>
      </dsp:nvSpPr>
      <dsp:spPr>
        <a:xfrm>
          <a:off x="0" y="3172158"/>
          <a:ext cx="525789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Training the ML Model</a:t>
          </a:r>
          <a:endParaRPr lang="en-IN" sz="2900" kern="1200"/>
        </a:p>
      </dsp:txBody>
      <dsp:txXfrm>
        <a:off x="33955" y="3206113"/>
        <a:ext cx="5189985" cy="627655"/>
      </dsp:txXfrm>
    </dsp:sp>
    <dsp:sp modelId="{C8480BB5-651C-4386-B6F8-C7E97BDA3592}">
      <dsp:nvSpPr>
        <dsp:cNvPr id="0" name=""/>
        <dsp:cNvSpPr/>
      </dsp:nvSpPr>
      <dsp:spPr>
        <a:xfrm>
          <a:off x="0" y="3951244"/>
          <a:ext cx="5257895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Predict the Model</a:t>
          </a:r>
          <a:endParaRPr lang="en-IN" sz="2900" kern="1200" dirty="0"/>
        </a:p>
      </dsp:txBody>
      <dsp:txXfrm>
        <a:off x="33955" y="3985199"/>
        <a:ext cx="5189985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B763F-4C08-4518-A67C-68D1C31432BB}">
      <dsp:nvSpPr>
        <dsp:cNvPr id="0" name=""/>
        <dsp:cNvSpPr/>
      </dsp:nvSpPr>
      <dsp:spPr>
        <a:xfrm rot="16200000">
          <a:off x="-1564316" y="1568886"/>
          <a:ext cx="4943475" cy="1805701"/>
        </a:xfrm>
        <a:prstGeom prst="flowChartManualOperation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1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Numpy</a:t>
          </a:r>
        </a:p>
      </dsp:txBody>
      <dsp:txXfrm rot="5400000">
        <a:off x="4571" y="988694"/>
        <a:ext cx="1805701" cy="2966085"/>
      </dsp:txXfrm>
    </dsp:sp>
    <dsp:sp modelId="{F637C5C8-80A5-47DD-9E70-8041A7CE25EB}">
      <dsp:nvSpPr>
        <dsp:cNvPr id="0" name=""/>
        <dsp:cNvSpPr/>
      </dsp:nvSpPr>
      <dsp:spPr>
        <a:xfrm rot="16200000">
          <a:off x="376812" y="1568886"/>
          <a:ext cx="4943475" cy="1805701"/>
        </a:xfrm>
        <a:prstGeom prst="flowChartManualOperation">
          <a:avLst/>
        </a:prstGeom>
        <a:gradFill rotWithShape="0">
          <a:gsLst>
            <a:gs pos="0">
              <a:schemeClr val="accent4">
                <a:shade val="50000"/>
                <a:hueOff val="134769"/>
                <a:satOff val="-6466"/>
                <a:lumOff val="149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134769"/>
                <a:satOff val="-6466"/>
                <a:lumOff val="149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134769"/>
                <a:satOff val="-6466"/>
                <a:lumOff val="149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1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Pandas</a:t>
          </a:r>
        </a:p>
      </dsp:txBody>
      <dsp:txXfrm rot="5400000">
        <a:off x="1945699" y="988694"/>
        <a:ext cx="1805701" cy="2966085"/>
      </dsp:txXfrm>
    </dsp:sp>
    <dsp:sp modelId="{DBF16169-1676-4061-B167-89E53BFFD258}">
      <dsp:nvSpPr>
        <dsp:cNvPr id="0" name=""/>
        <dsp:cNvSpPr/>
      </dsp:nvSpPr>
      <dsp:spPr>
        <a:xfrm rot="16200000">
          <a:off x="2317941" y="1568886"/>
          <a:ext cx="4943475" cy="1805701"/>
        </a:xfrm>
        <a:prstGeom prst="flowChartManualOperation">
          <a:avLst/>
        </a:prstGeom>
        <a:gradFill rotWithShape="0">
          <a:gsLst>
            <a:gs pos="0">
              <a:schemeClr val="accent4">
                <a:shade val="50000"/>
                <a:hueOff val="269539"/>
                <a:satOff val="-12931"/>
                <a:lumOff val="29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269539"/>
                <a:satOff val="-12931"/>
                <a:lumOff val="29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269539"/>
                <a:satOff val="-12931"/>
                <a:lumOff val="29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1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Seaborn</a:t>
          </a:r>
        </a:p>
      </dsp:txBody>
      <dsp:txXfrm rot="5400000">
        <a:off x="3886828" y="988694"/>
        <a:ext cx="1805701" cy="2966085"/>
      </dsp:txXfrm>
    </dsp:sp>
    <dsp:sp modelId="{50D3A785-0A28-4B96-8188-22C228F5613D}">
      <dsp:nvSpPr>
        <dsp:cNvPr id="0" name=""/>
        <dsp:cNvSpPr/>
      </dsp:nvSpPr>
      <dsp:spPr>
        <a:xfrm rot="16200000">
          <a:off x="4259070" y="1568886"/>
          <a:ext cx="4943475" cy="1805701"/>
        </a:xfrm>
        <a:prstGeom prst="flowChartManualOperation">
          <a:avLst/>
        </a:prstGeom>
        <a:gradFill rotWithShape="0">
          <a:gsLst>
            <a:gs pos="0">
              <a:schemeClr val="accent4">
                <a:shade val="50000"/>
                <a:hueOff val="404308"/>
                <a:satOff val="-19397"/>
                <a:lumOff val="447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404308"/>
                <a:satOff val="-19397"/>
                <a:lumOff val="447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404308"/>
                <a:satOff val="-19397"/>
                <a:lumOff val="447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1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Matplotlib</a:t>
          </a:r>
        </a:p>
      </dsp:txBody>
      <dsp:txXfrm rot="5400000">
        <a:off x="5827957" y="988694"/>
        <a:ext cx="1805701" cy="2966085"/>
      </dsp:txXfrm>
    </dsp:sp>
    <dsp:sp modelId="{B27722F8-51BE-4F63-8E9B-AE836798FA04}">
      <dsp:nvSpPr>
        <dsp:cNvPr id="0" name=""/>
        <dsp:cNvSpPr/>
      </dsp:nvSpPr>
      <dsp:spPr>
        <a:xfrm rot="16200000">
          <a:off x="6200199" y="1568886"/>
          <a:ext cx="4943475" cy="1805701"/>
        </a:xfrm>
        <a:prstGeom prst="flowChartManualOperation">
          <a:avLst/>
        </a:prstGeom>
        <a:gradFill rotWithShape="0">
          <a:gsLst>
            <a:gs pos="0">
              <a:schemeClr val="accent4">
                <a:shade val="50000"/>
                <a:hueOff val="269539"/>
                <a:satOff val="-12931"/>
                <a:lumOff val="29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269539"/>
                <a:satOff val="-12931"/>
                <a:lumOff val="29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269539"/>
                <a:satOff val="-12931"/>
                <a:lumOff val="29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1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Warnings</a:t>
          </a:r>
        </a:p>
      </dsp:txBody>
      <dsp:txXfrm rot="5400000">
        <a:off x="7769086" y="988694"/>
        <a:ext cx="1805701" cy="2966085"/>
      </dsp:txXfrm>
    </dsp:sp>
    <dsp:sp modelId="{7C0E782B-5330-4327-888D-AC83C9D2EB76}">
      <dsp:nvSpPr>
        <dsp:cNvPr id="0" name=""/>
        <dsp:cNvSpPr/>
      </dsp:nvSpPr>
      <dsp:spPr>
        <a:xfrm rot="16200000">
          <a:off x="8141328" y="1568886"/>
          <a:ext cx="4943475" cy="1805701"/>
        </a:xfrm>
        <a:prstGeom prst="flowChartManualOperation">
          <a:avLst/>
        </a:prstGeom>
        <a:gradFill rotWithShape="0">
          <a:gsLst>
            <a:gs pos="0">
              <a:schemeClr val="accent4">
                <a:shade val="50000"/>
                <a:hueOff val="134769"/>
                <a:satOff val="-6466"/>
                <a:lumOff val="149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134769"/>
                <a:satOff val="-6466"/>
                <a:lumOff val="149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134769"/>
                <a:satOff val="-6466"/>
                <a:lumOff val="149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16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sklearn</a:t>
          </a:r>
        </a:p>
      </dsp:txBody>
      <dsp:txXfrm rot="5400000">
        <a:off x="9710215" y="988694"/>
        <a:ext cx="1805701" cy="2966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289249"/>
            <a:ext cx="4986338" cy="4485951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of Home Loan Status Eligibility using Machine Learning.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08938"/>
            <a:ext cx="4986338" cy="976311"/>
          </a:xfrm>
        </p:spPr>
        <p:txBody>
          <a:bodyPr/>
          <a:lstStyle/>
          <a:p>
            <a:r>
              <a:rPr lang="en-US" dirty="0"/>
              <a:t>BY-</a:t>
            </a:r>
          </a:p>
          <a:p>
            <a:r>
              <a:rPr lang="en-US" dirty="0"/>
              <a:t>      Pooja Patil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DBFA03D-874F-45E2-31C4-99F3387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0D94F-E841-E239-818C-8D08F310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2" y="1156996"/>
            <a:ext cx="10394302" cy="50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1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DBFA03D-874F-45E2-31C4-99F3387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Encoding categorical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699C3-8789-85C6-D6AB-6A9B51E2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0" y="1296956"/>
            <a:ext cx="10241645" cy="48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Model Decision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Footlight MT Light" panose="0204060206030A020304" pitchFamily="18" charset="0"/>
              </a:rPr>
              <a:t>Accuracy is a metric used in classification problems used to tell the percentage of accurate predictions.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Footlight MT Light" panose="0204060206030A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Footlight MT Light" panose="0204060206030A020304" pitchFamily="18" charset="0"/>
              </a:rPr>
              <a:t>Cross-validation is primarily used in applied machine learning to estimate the skill of a machine learning model on unseen data. 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A937E-AEB2-2779-9A02-7BD7C05E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20" y="502775"/>
            <a:ext cx="6240580" cy="56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the ML Model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878" y="1595535"/>
            <a:ext cx="4352147" cy="4310743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To train an ML model, you need to specify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Input training data 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Name of the data attribute that contains the target to be predicted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Required data transformation instructions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Training parameters to control the learning algorithm</a:t>
            </a:r>
          </a:p>
          <a:p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83835-2A67-3143-DE8B-3F4862F6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110344"/>
            <a:ext cx="6172782" cy="50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8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DBFA03D-874F-45E2-31C4-99F3387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D862A-EE2A-B690-57C5-21A65A4A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4" y="1596230"/>
            <a:ext cx="10571583" cy="47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ahnschrift SemiBold Condensed" panose="020B0502040204020203" pitchFamily="34" charset="0"/>
              </a:rPr>
              <a:t>I want a final result as a loan ID and Loan status.</a:t>
            </a:r>
          </a:p>
          <a:p>
            <a:pPr marL="0" indent="0">
              <a:buNone/>
            </a:pPr>
            <a:r>
              <a:rPr lang="en-US" sz="3200" dirty="0">
                <a:latin typeface="Bahnschrift SemiBold Condensed" panose="020B0502040204020203" pitchFamily="34" charset="0"/>
              </a:rPr>
              <a:t>So replace the data present as 0 &amp; 1 as Y for yes and N for no.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EBD80-3E06-4001-47A8-6EA56986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71" y="660586"/>
            <a:ext cx="5466529" cy="56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DBFA03D-874F-45E2-31C4-99F33877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33265"/>
            <a:ext cx="11520488" cy="785910"/>
          </a:xfrm>
        </p:spPr>
        <p:txBody>
          <a:bodyPr/>
          <a:lstStyle/>
          <a:p>
            <a:r>
              <a:rPr lang="en-IN" dirty="0"/>
              <a:t>Save result as a CSV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0AD2E-4015-DCB7-E48D-BCFD3A8F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138335"/>
            <a:ext cx="10767526" cy="51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5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6C901A-459D-762A-8283-B70D1A36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282429"/>
            <a:ext cx="11653935" cy="60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0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973DA-8793-CDB6-DF93-7CB7BDF5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330"/>
            <a:ext cx="9131559" cy="684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667" y="251928"/>
            <a:ext cx="5272764" cy="133427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1782146"/>
            <a:ext cx="5272764" cy="4730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chemeClr val="accent3">
                    <a:lumMod val="75000"/>
                  </a:schemeClr>
                </a:solidFill>
                <a:effectLst/>
                <a:latin typeface="Goudy Old Style" panose="02020502050305020303" pitchFamily="18" charset="0"/>
              </a:rPr>
              <a:t>Company wants to make automate the Loan Eligibility Process in a real time scenario related to customer's detail provided while applying application for home loan forms.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Goudy Old Style" panose="02020502050305020303" pitchFamily="18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0A1BE19-1AB0-E738-2530-CB7169E8DE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247" r="11247"/>
          <a:stretch>
            <a:fillRect/>
          </a:stretch>
        </p:blipFill>
        <p:spPr>
          <a:xfrm>
            <a:off x="300038" y="382555"/>
            <a:ext cx="6283036" cy="6087799"/>
          </a:xfr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667" y="251928"/>
            <a:ext cx="5272764" cy="133427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lgerian" panose="04020705040A02060702" pitchFamily="82" charset="0"/>
              </a:rPr>
              <a:t>Objective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F6EFF16-8C43-A2E7-1C67-67C03A6A9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4576"/>
              </p:ext>
            </p:extLst>
          </p:nvPr>
        </p:nvGraphicFramePr>
        <p:xfrm>
          <a:off x="6634065" y="1810139"/>
          <a:ext cx="5257896" cy="470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740F98C-8DD0-B37B-E13B-8BD934E1B2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9464" r="94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98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739951"/>
            <a:ext cx="10439400" cy="129695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using Python &amp; Jupyter Notebook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3274A6E-2878-4F6B-272F-B01D34F1E7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416" r="8416"/>
          <a:stretch>
            <a:fillRect/>
          </a:stretch>
        </p:blipFill>
        <p:spPr>
          <a:xfrm>
            <a:off x="371476" y="185706"/>
            <a:ext cx="11520488" cy="41458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 used: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D76869-170F-96F3-F307-3633CEEDB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786994"/>
              </p:ext>
            </p:extLst>
          </p:nvPr>
        </p:nvGraphicFramePr>
        <p:xfrm>
          <a:off x="371474" y="1233488"/>
          <a:ext cx="11520487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98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DFD9E0C-06EC-64A6-CFC1-915A979F93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665" r="3665"/>
          <a:stretch/>
        </p:blipFill>
        <p:spPr>
          <a:xfrm>
            <a:off x="802433" y="-74645"/>
            <a:ext cx="8593870" cy="4665306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2E9B6C-9F34-DA56-ED96-D847AB2B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5" y="4912286"/>
            <a:ext cx="8590702" cy="135788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0081B-63DF-A0AF-9E86-B12731F75C79}"/>
              </a:ext>
            </a:extLst>
          </p:cNvPr>
          <p:cNvSpPr txBox="1"/>
          <p:nvPr/>
        </p:nvSpPr>
        <p:spPr>
          <a:xfrm>
            <a:off x="9526555" y="1726161"/>
            <a:ext cx="2500604" cy="14465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2"/>
                </a:solidFill>
              </a:rPr>
              <a:t>Gathering data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B0081B-63DF-A0AF-9E86-B12731F75C79}"/>
              </a:ext>
            </a:extLst>
          </p:cNvPr>
          <p:cNvSpPr txBox="1"/>
          <p:nvPr/>
        </p:nvSpPr>
        <p:spPr>
          <a:xfrm>
            <a:off x="9526555" y="1726161"/>
            <a:ext cx="2500604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/>
                </a:solidFill>
              </a:rPr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29361-C0DA-AFDB-047D-BEE3A93A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2" y="3849819"/>
            <a:ext cx="3161326" cy="2751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605E52-1013-1F60-E03A-57EF572F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849819"/>
            <a:ext cx="5729789" cy="2708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74B6EE-CF4E-1FAA-95CD-7A3F56A5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41" y="320854"/>
            <a:ext cx="8693409" cy="338437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507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DBFA03D-874F-45E2-31C4-99F3387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5D0BA02-AEEC-6927-7554-4F88DB917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733"/>
            <a:ext cx="6171231" cy="469879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61AD053-6A6E-39B3-9D98-87DD7DA69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937958"/>
            <a:ext cx="5869503" cy="53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DBFA03D-874F-45E2-31C4-99F3387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882F0-E901-21C4-E178-5C578100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9" y="1742959"/>
            <a:ext cx="5840362" cy="4510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BA311F-E992-03C5-9954-A8DDD490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85" y="1742958"/>
            <a:ext cx="5708240" cy="46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1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160</TotalTime>
  <Words>222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Arial</vt:lpstr>
      <vt:lpstr>Arial Narrow</vt:lpstr>
      <vt:lpstr>Bahnschrift SemiBold Condensed</vt:lpstr>
      <vt:lpstr>Calibri</vt:lpstr>
      <vt:lpstr>Calibri Light</vt:lpstr>
      <vt:lpstr>Footlight MT Light</vt:lpstr>
      <vt:lpstr>Goudy Old Style</vt:lpstr>
      <vt:lpstr>Wingdings</vt:lpstr>
      <vt:lpstr>Office Theme</vt:lpstr>
      <vt:lpstr>Prediction of Home Loan Status Eligibility using Machine Learning.</vt:lpstr>
      <vt:lpstr>Problem Statement</vt:lpstr>
      <vt:lpstr>Objective</vt:lpstr>
      <vt:lpstr>Analysis using Python &amp; Jupyter Notebook</vt:lpstr>
      <vt:lpstr>Libraries used:</vt:lpstr>
      <vt:lpstr>PowerPoint Presentation</vt:lpstr>
      <vt:lpstr>PowerPoint Presentation</vt:lpstr>
      <vt:lpstr>Data Visualization</vt:lpstr>
      <vt:lpstr>Data Visualization</vt:lpstr>
      <vt:lpstr>Data Visualization</vt:lpstr>
      <vt:lpstr>Encoding categorical data</vt:lpstr>
      <vt:lpstr>Machine Learning Model Decision </vt:lpstr>
      <vt:lpstr>Training the ML Model  </vt:lpstr>
      <vt:lpstr>Predict the Model</vt:lpstr>
      <vt:lpstr>Final Result</vt:lpstr>
      <vt:lpstr>Save result as a CSV file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Home Loan Status Eligibility using Machine Learning.</dc:title>
  <dc:creator>Pooja Patil</dc:creator>
  <cp:lastModifiedBy>Pooja Patil</cp:lastModifiedBy>
  <cp:revision>1</cp:revision>
  <dcterms:created xsi:type="dcterms:W3CDTF">2022-08-18T10:59:32Z</dcterms:created>
  <dcterms:modified xsi:type="dcterms:W3CDTF">2022-08-19T04:16:39Z</dcterms:modified>
</cp:coreProperties>
</file>