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5" name="Footer Placeholder 4"/>
          <p:cNvSpPr>
            <a:spLocks noGrp="1"/>
          </p:cNvSpPr>
          <p:nvPr>
            <p:ph type="ftr" sz="quarter" idx="11"/>
          </p:nvPr>
        </p:nvSpPr>
        <p:spPr/>
        <p:txBody>
          <a:bodyPr/>
          <a:p>
            <a:endParaRPr dirty="0" lang="en-US"/>
          </a:p>
        </p:txBody>
      </p:sp>
      <p:sp>
        <p:nvSpPr>
          <p:cNvPr id="104865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7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0"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1" name="Footer Placeholder 4"/>
          <p:cNvSpPr>
            <a:spLocks noGrp="1"/>
          </p:cNvSpPr>
          <p:nvPr>
            <p:ph type="ftr" sz="quarter" idx="11"/>
          </p:nvPr>
        </p:nvSpPr>
        <p:spPr/>
        <p:txBody>
          <a:bodyPr/>
          <a:p>
            <a:endParaRPr dirty="0" lang="en-US"/>
          </a:p>
        </p:txBody>
      </p:sp>
      <p:sp>
        <p:nvSpPr>
          <p:cNvPr id="104868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7"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70" name="Title 1"/>
          <p:cNvSpPr>
            <a:spLocks noGrp="1"/>
          </p:cNvSpPr>
          <p:nvPr>
            <p:ph type="title"/>
          </p:nvPr>
        </p:nvSpPr>
        <p:spPr/>
        <p:txBody>
          <a:bodyPr/>
          <a:p>
            <a:r>
              <a:rPr lang="en-US"/>
              <a:t>Click to edit Master title style</a:t>
            </a:r>
            <a:endParaRPr dirty="0" lang="en-US"/>
          </a:p>
        </p:txBody>
      </p:sp>
      <p:sp>
        <p:nvSpPr>
          <p:cNvPr id="1048671"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4"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6" name="Footer Placeholder 7"/>
          <p:cNvSpPr>
            <a:spLocks noGrp="1"/>
          </p:cNvSpPr>
          <p:nvPr>
            <p:ph type="ftr" sz="quarter" idx="11"/>
          </p:nvPr>
        </p:nvSpPr>
        <p:spPr/>
        <p:txBody>
          <a:bodyPr/>
          <a:p>
            <a:endParaRPr dirty="0" lang="en-US"/>
          </a:p>
        </p:txBody>
      </p:sp>
      <p:sp>
        <p:nvSpPr>
          <p:cNvPr id="1048677"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39"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0"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1" name="Footer Placeholder 3"/>
          <p:cNvSpPr>
            <a:spLocks noGrp="1"/>
          </p:cNvSpPr>
          <p:nvPr>
            <p:ph type="ftr" sz="quarter" idx="11"/>
          </p:nvPr>
        </p:nvSpPr>
        <p:spPr/>
        <p:txBody>
          <a:bodyPr/>
          <a:p>
            <a:endParaRPr dirty="0" lang="en-US"/>
          </a:p>
        </p:txBody>
      </p:sp>
      <p:sp>
        <p:nvSpPr>
          <p:cNvPr id="1048642"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1"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3"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5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2" name="Footer Placeholder 5"/>
          <p:cNvSpPr>
            <a:spLocks noGrp="1"/>
          </p:cNvSpPr>
          <p:nvPr>
            <p:ph type="ftr" sz="quarter" idx="11"/>
          </p:nvPr>
        </p:nvSpPr>
        <p:spPr/>
        <p:txBody>
          <a:bodyPr/>
          <a:p>
            <a:endParaRPr dirty="0" lang="en-US"/>
          </a:p>
        </p:txBody>
      </p:sp>
      <p:sp>
        <p:nvSpPr>
          <p:cNvPr id="1048663"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4"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22250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j</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m</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asunm1475312214704</a:t>
            </a:r>
            <a:r>
              <a:rPr dirty="0" sz="2400" lang="en-US">
                <a:latin typeface="Times New Roman" panose="02020603050405020304" pitchFamily="18" charset="0"/>
                <a:cs typeface="Times New Roman" panose="02020603050405020304" pitchFamily="18" charset="0"/>
              </a:rPr>
              <a:t>)</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arch </a:t>
            </a:r>
            <a:r>
              <a:rPr dirty="0" sz="2400" lang="en-US">
                <a:latin typeface="Times New Roman" panose="02020603050405020304" pitchFamily="18" charset="0"/>
                <a:cs typeface="Times New Roman" panose="02020603050405020304" pitchFamily="18" charset="0"/>
              </a:rPr>
              <a:t>department </a:t>
            </a:r>
            <a:r>
              <a:rPr dirty="0" sz="2400" lang="en-US">
                <a:latin typeface="Times New Roman" panose="02020603050405020304" pitchFamily="18" charset="0"/>
                <a:cs typeface="Times New Roman" panose="02020603050405020304" pitchFamily="18" charset="0"/>
              </a:rPr>
              <a:t>of </a:t>
            </a:r>
            <a:r>
              <a:rPr dirty="0" sz="2400" lang="en-US">
                <a:latin typeface="Times New Roman" panose="02020603050405020304" pitchFamily="18" charset="0"/>
                <a:cs typeface="Times New Roman" panose="02020603050405020304" pitchFamily="18" charset="0"/>
              </a:rPr>
              <a:t>commerce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Sri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parameswari </a:t>
            </a:r>
            <a:r>
              <a:rPr dirty="0" sz="2400" lang="en-US">
                <a:latin typeface="Times New Roman" panose="02020603050405020304" pitchFamily="18" charset="0"/>
                <a:cs typeface="Times New Roman" panose="02020603050405020304" pitchFamily="18" charset="0"/>
              </a:rPr>
              <a:t>arts </a:t>
            </a:r>
            <a:r>
              <a:rPr dirty="0" sz="2400" lang="en-US">
                <a:latin typeface="Times New Roman" panose="02020603050405020304" pitchFamily="18" charset="0"/>
                <a:cs typeface="Times New Roman" panose="02020603050405020304" pitchFamily="18" charset="0"/>
              </a:rPr>
              <a:t>and </a:t>
            </a:r>
            <a:r>
              <a:rPr dirty="0" sz="2400" lang="en-US">
                <a:latin typeface="Times New Roman" panose="02020603050405020304" pitchFamily="18" charset="0"/>
                <a:cs typeface="Times New Roman" panose="02020603050405020304" pitchFamily="18" charset="0"/>
              </a:rPr>
              <a:t>science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
          <p:cNvPicPr>
            <a:picLocks/>
          </p:cNvPicPr>
          <p:nvPr/>
        </p:nvPicPr>
        <p:blipFill>
          <a:blip xmlns:r="http://schemas.openxmlformats.org/officeDocument/2006/relationships" r:embed="rId1"/>
          <a:stretch>
            <a:fillRect/>
          </a:stretch>
        </p:blipFill>
        <p:spPr>
          <a:xfrm rot="0">
            <a:off x="2251363" y="1043844"/>
            <a:ext cx="7689273" cy="477031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5"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6"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7"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8" name="TextBox 3"/>
          <p:cNvSpPr txBox="1"/>
          <p:nvPr/>
        </p:nvSpPr>
        <p:spPr>
          <a:xfrm>
            <a:off x="1307759" y="2644170"/>
            <a:ext cx="6102046" cy="1513840"/>
          </a:xfrm>
          <a:prstGeom prst="rect"/>
          <a:noFill/>
        </p:spPr>
        <p:txBody>
          <a:bodyPr wrap="square">
            <a:spAutoFit/>
          </a:bodyPr>
          <a:p>
            <a:r>
              <a:rPr dirty="0" sz="2400" lang="en-US" err="1">
                <a:latin typeface="Times New Roman" panose="02020603050405020304"/>
              </a:rPr>
              <a:t>D</a:t>
            </a:r>
            <a:r>
              <a:rPr dirty="0" sz="2400" lang="en-US" err="1">
                <a:latin typeface="Times New Roman" panose="02020603050405020304"/>
              </a:rPr>
              <a:t>r</a:t>
            </a:r>
            <a:r>
              <a:rPr dirty="0" sz="2400" lang="en-US" err="1">
                <a:latin typeface="Times New Roman" panose="02020603050405020304"/>
              </a:rPr>
              <a:t>.</a:t>
            </a:r>
            <a:r>
              <a:rPr dirty="0" sz="2400" lang="en-US" err="1">
                <a:latin typeface="Times New Roman" panose="02020603050405020304"/>
              </a:rPr>
              <a:t> </a:t>
            </a:r>
            <a:r>
              <a:rPr dirty="0" sz="2400" lang="en-US" err="1">
                <a:latin typeface="Times New Roman" panose="02020603050405020304"/>
              </a:rPr>
              <a:t>G</a:t>
            </a:r>
            <a:r>
              <a:rPr dirty="0" sz="2400" lang="en-US" err="1">
                <a:latin typeface="Times New Roman" panose="02020603050405020304"/>
              </a:rPr>
              <a:t>.</a:t>
            </a:r>
            <a:r>
              <a:rPr dirty="0" sz="2400" lang="en-US" err="1">
                <a:latin typeface="Times New Roman" panose="02020603050405020304"/>
              </a:rPr>
              <a:t> </a:t>
            </a:r>
            <a:r>
              <a:rPr dirty="0" sz="2400" lang="en-US" err="1">
                <a:latin typeface="Times New Roman" panose="02020603050405020304"/>
              </a:rPr>
              <a:t>A</a:t>
            </a:r>
            <a:r>
              <a:rPr dirty="0" sz="2400" lang="en-US" err="1">
                <a:latin typeface="Times New Roman" panose="02020603050405020304"/>
              </a:rPr>
              <a:t>n</a:t>
            </a:r>
            <a:r>
              <a:rPr dirty="0" sz="2400" lang="en-US" err="1">
                <a:latin typeface="Times New Roman" panose="02020603050405020304"/>
              </a:rPr>
              <a:t>i</a:t>
            </a:r>
            <a:r>
              <a:rPr dirty="0" sz="2400" lang="en-US" err="1">
                <a:latin typeface="Times New Roman" panose="02020603050405020304"/>
              </a:rPr>
              <a:t>t</a:t>
            </a:r>
            <a:r>
              <a:rPr dirty="0" sz="2400" lang="en-US" err="1">
                <a:latin typeface="Times New Roman" panose="02020603050405020304"/>
              </a:rPr>
              <a:t>a</a:t>
            </a:r>
            <a:r>
              <a:rPr dirty="0" sz="2400" lang="en-US" err="1">
                <a:latin typeface="Times New Roman" panose="02020603050405020304"/>
              </a:rPr>
              <a:t> </a:t>
            </a:r>
            <a:r>
              <a:rPr dirty="0" sz="2400" lang="en-US" err="1">
                <a:latin typeface="Times New Roman" panose="02020603050405020304"/>
              </a:rPr>
              <a:t>D</a:t>
            </a:r>
            <a:r>
              <a:rPr dirty="0" sz="2400" lang="en-US" err="1">
                <a:latin typeface="Times New Roman" panose="02020603050405020304"/>
              </a:rPr>
              <a:t>e</a:t>
            </a:r>
            <a:r>
              <a:rPr dirty="0" sz="2400" lang="en-US" err="1">
                <a:latin typeface="Times New Roman" panose="02020603050405020304"/>
              </a:rPr>
              <a:t>v</a:t>
            </a:r>
            <a:r>
              <a:rPr dirty="0" sz="2400" lang="en-US" err="1">
                <a:latin typeface="Times New Roman" panose="02020603050405020304"/>
              </a:rPr>
              <a:t>i</a:t>
            </a:r>
            <a:endParaRPr altLang="en-US" lang="zh-CN"/>
          </a:p>
          <a:p>
            <a:r>
              <a:rPr dirty="0" sz="2400" lang="en-GB">
                <a:latin typeface="Times New Roman" panose="02020603050405020304"/>
              </a:rPr>
              <a:t>Assistant Professor </a:t>
            </a:r>
          </a:p>
          <a:p>
            <a:r>
              <a:rPr dirty="0" sz="2400" lang="en-US">
                <a:latin typeface="Times New Roman" panose="02020603050405020304"/>
              </a:rPr>
              <a:t>S</a:t>
            </a:r>
            <a:r>
              <a:rPr dirty="0" sz="2400" lang="en-US">
                <a:latin typeface="Times New Roman" panose="02020603050405020304"/>
              </a:rPr>
              <a:t>ri </a:t>
            </a:r>
            <a:r>
              <a:rPr dirty="0" sz="2400" lang="en-US">
                <a:latin typeface="Times New Roman" panose="02020603050405020304"/>
              </a:rPr>
              <a:t>k</a:t>
            </a:r>
            <a:r>
              <a:rPr dirty="0" sz="2400" lang="en-US">
                <a:latin typeface="Times New Roman" panose="02020603050405020304"/>
              </a:rPr>
              <a:t>a</a:t>
            </a:r>
            <a:r>
              <a:rPr dirty="0" sz="2400" lang="en-US">
                <a:latin typeface="Times New Roman" panose="02020603050405020304"/>
              </a:rPr>
              <a:t>n</a:t>
            </a:r>
            <a:r>
              <a:rPr dirty="0" sz="2400" lang="en-US">
                <a:latin typeface="Times New Roman" panose="02020603050405020304"/>
              </a:rPr>
              <a:t>yaka </a:t>
            </a:r>
            <a:r>
              <a:rPr dirty="0" sz="2400" lang="en-US">
                <a:latin typeface="Times New Roman" panose="02020603050405020304"/>
              </a:rPr>
              <a:t>parameswari </a:t>
            </a:r>
            <a:r>
              <a:rPr dirty="0" sz="2400" lang="en-US">
                <a:latin typeface="Times New Roman" panose="02020603050405020304"/>
              </a:rPr>
              <a:t>arts </a:t>
            </a:r>
            <a:r>
              <a:rPr dirty="0" sz="2400" lang="en-US">
                <a:latin typeface="Times New Roman" panose="02020603050405020304"/>
              </a:rPr>
              <a:t>and </a:t>
            </a:r>
            <a:r>
              <a:rPr dirty="0" sz="2400" lang="en-US">
                <a:latin typeface="Times New Roman" panose="02020603050405020304"/>
              </a:rPr>
              <a:t>science </a:t>
            </a:r>
            <a:r>
              <a:rPr dirty="0" sz="2400" lang="en-US">
                <a:latin typeface="Times New Roman" panose="02020603050405020304"/>
              </a:rPr>
              <a:t>College </a:t>
            </a:r>
            <a:r>
              <a:rPr dirty="0" sz="2400" lang="en-US">
                <a:latin typeface="Times New Roman" panose="02020603050405020304"/>
              </a:rPr>
              <a:t>for </a:t>
            </a:r>
            <a:r>
              <a:rPr dirty="0" sz="2400" lang="en-US">
                <a:latin typeface="Times New Roman" panose="02020603050405020304"/>
              </a:rPr>
              <a:t>women</a:t>
            </a:r>
            <a:r>
              <a:rPr dirty="0" sz="2400" lang="en-US">
                <a:latin typeface="Times New Roman" panose="02020603050405020304"/>
              </a:rPr>
              <a:t>,</a:t>
            </a:r>
            <a:r>
              <a:rPr dirty="0" sz="2400" lang="en-US">
                <a:latin typeface="Times New Roman" panose="02020603050405020304"/>
              </a:rPr>
              <a:t> Chennai</a:t>
            </a:r>
            <a:r>
              <a:rPr dirty="0" sz="2400" lang="en-US">
                <a:latin typeface="Times New Roman" panose="02020603050405020304"/>
              </a:rPr>
              <a:t>,</a:t>
            </a:r>
            <a:r>
              <a:rPr dirty="0" sz="2400" lang="en-US">
                <a:latin typeface="Times New Roman" panose="02020603050405020304"/>
              </a:rPr>
              <a:t> tamilnadu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2024-08-20T02:32:52Z</dcterms:created>
  <dcterms:modified xsi:type="dcterms:W3CDTF">2024-08-27T08:03:11Z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5d4bdbf276f2406283105ea7694ac07a</vt:lpwstr>
  </property>
</Properties>
</file>