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DD4E-95D7-B24C-B7E6-DC55910CF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marketing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91E77-7843-E640-BD19-1F31AAE40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1041" y="4613947"/>
            <a:ext cx="7197726" cy="1405467"/>
          </a:xfrm>
        </p:spPr>
        <p:txBody>
          <a:bodyPr/>
          <a:lstStyle/>
          <a:p>
            <a:r>
              <a:rPr lang="en-US"/>
              <a:t>BY POOJA RANGANATHAN </a:t>
            </a:r>
          </a:p>
          <a:p>
            <a:r>
              <a:rPr lang="en-US"/>
              <a:t>BATCH: 7229</a:t>
            </a:r>
          </a:p>
        </p:txBody>
      </p:sp>
    </p:spTree>
    <p:extLst>
      <p:ext uri="{BB962C8B-B14F-4D97-AF65-F5344CB8AC3E}">
        <p14:creationId xmlns:p14="http://schemas.microsoft.com/office/powerpoint/2010/main" val="396115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69E1-06EC-5A45-A0C1-1B0B1006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2" y="-362055"/>
            <a:ext cx="11828896" cy="3252820"/>
          </a:xfrm>
        </p:spPr>
        <p:txBody>
          <a:bodyPr>
            <a:normAutofit/>
          </a:bodyPr>
          <a:lstStyle/>
          <a:p>
            <a:r>
              <a:rPr lang="en-US"/>
              <a:t>Digital Marketing is a booming industry in India as well as across the globe.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5C1C89-A400-A140-B3BA-DD258218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120" y="2481136"/>
            <a:ext cx="5051776" cy="28505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D141A-AE0B-F448-AB6C-0E57964584A0}"/>
              </a:ext>
            </a:extLst>
          </p:cNvPr>
          <p:cNvSpPr txBox="1"/>
          <p:nvPr/>
        </p:nvSpPr>
        <p:spPr>
          <a:xfrm rot="10800000" flipV="1">
            <a:off x="672451" y="2890765"/>
            <a:ext cx="47534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Almost all businesses are going online in their marketing activities to survive in the market for a long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Its development during the 1990s and 2000s changed the way brands and businesses use technology for marketing</a:t>
            </a:r>
          </a:p>
        </p:txBody>
      </p:sp>
    </p:spTree>
    <p:extLst>
      <p:ext uri="{BB962C8B-B14F-4D97-AF65-F5344CB8AC3E}">
        <p14:creationId xmlns:p14="http://schemas.microsoft.com/office/powerpoint/2010/main" val="95256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964C-2982-FB4F-AB89-C906D2A5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digital 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E6A4-825A-1D47-99E6-83A6F82E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 marketing</a:t>
            </a:r>
          </a:p>
          <a:p>
            <a:r>
              <a:rPr lang="en-US"/>
              <a:t>Social media marketing</a:t>
            </a:r>
          </a:p>
          <a:p>
            <a:r>
              <a:rPr lang="en-US"/>
              <a:t>Email marketing</a:t>
            </a:r>
          </a:p>
          <a:p>
            <a:r>
              <a:rPr lang="en-US"/>
              <a:t>Affiliate marketing</a:t>
            </a:r>
          </a:p>
          <a:p>
            <a:r>
              <a:rPr lang="en-US"/>
              <a:t>Search Engine Optimization</a:t>
            </a:r>
          </a:p>
          <a:p>
            <a:r>
              <a:rPr lang="en-GB" b="0" i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Influencer marketing</a:t>
            </a:r>
            <a:endParaRPr lang="en-US" b="0" i="0">
              <a:solidFill>
                <a:srgbClr val="BDC1C6"/>
              </a:solidFill>
              <a:effectLst/>
              <a:latin typeface="Roboto" panose="02000000000000000000" pitchFamily="2" charset="0"/>
            </a:endParaRPr>
          </a:p>
          <a:p>
            <a:r>
              <a:rPr lang="en-US">
                <a:solidFill>
                  <a:srgbClr val="BDC1C6"/>
                </a:solidFill>
                <a:latin typeface="Roboto" panose="02000000000000000000" pitchFamily="2" charset="0"/>
              </a:rPr>
              <a:t>Mobile marketing</a:t>
            </a:r>
          </a:p>
          <a:p>
            <a:r>
              <a:rPr lang="en-US">
                <a:solidFill>
                  <a:srgbClr val="BDC1C6"/>
                </a:solidFill>
                <a:latin typeface="Roboto" panose="02000000000000000000" pitchFamily="2" charset="0"/>
              </a:rPr>
              <a:t>Pay-per-click</a:t>
            </a:r>
          </a:p>
          <a:p>
            <a:r>
              <a:rPr lang="en-US">
                <a:solidFill>
                  <a:srgbClr val="BDC1C6"/>
                </a:solidFill>
                <a:latin typeface="Roboto" panose="02000000000000000000" pitchFamily="2" charset="0"/>
              </a:rPr>
              <a:t>etc….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035883F-B9FB-6F46-923A-5657D0B4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86" y="1938479"/>
            <a:ext cx="5736279" cy="40563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37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3925-E112-2A4A-B64C-84B0567D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3E79-B5C7-4740-B222-45956D77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7" y="1430566"/>
            <a:ext cx="7720986" cy="4644119"/>
          </a:xfrm>
        </p:spPr>
        <p:txBody>
          <a:bodyPr/>
          <a:lstStyle/>
          <a:p>
            <a:r>
              <a:rPr lang="en-US"/>
              <a:t>Global Reach</a:t>
            </a:r>
          </a:p>
          <a:p>
            <a:r>
              <a:rPr lang="en-US"/>
              <a:t>Local Reach</a:t>
            </a:r>
          </a:p>
          <a:p>
            <a:r>
              <a:rPr lang="en-US"/>
              <a:t>Lower Cost</a:t>
            </a:r>
          </a:p>
          <a:p>
            <a:r>
              <a:rPr lang="en-US"/>
              <a:t>Easy to Learn</a:t>
            </a:r>
          </a:p>
          <a:p>
            <a:r>
              <a:rPr lang="en-US"/>
              <a:t>Effective Targeting</a:t>
            </a:r>
          </a:p>
          <a:p>
            <a:r>
              <a:rPr lang="en-US"/>
              <a:t>Multiple Strategies</a:t>
            </a:r>
          </a:p>
          <a:p>
            <a:r>
              <a:rPr lang="en-US"/>
              <a:t>Multiple Content Types</a:t>
            </a:r>
          </a:p>
          <a:p>
            <a:r>
              <a:rPr lang="en-US"/>
              <a:t>Increased Engagement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48A055-DC87-2943-B1FB-79F840DD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23" y="1750342"/>
            <a:ext cx="6413977" cy="335731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53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C16C-4EC6-1240-B51F-B2BBC40F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5" y="-263299"/>
            <a:ext cx="10131425" cy="1727340"/>
          </a:xfrm>
        </p:spPr>
        <p:txBody>
          <a:bodyPr/>
          <a:lstStyle/>
          <a:p>
            <a:r>
              <a:rPr lang="en-US"/>
              <a:t>Evaluation of digital marketing: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8281EA-C691-4A48-86D2-BCE81B61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544" y="1464041"/>
            <a:ext cx="10926911" cy="50358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6490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Digital marketing </vt:lpstr>
      <vt:lpstr>Digital Marketing is a booming industry in India as well as across the globe.</vt:lpstr>
      <vt:lpstr>Types of digital marketing </vt:lpstr>
      <vt:lpstr>Benefits:</vt:lpstr>
      <vt:lpstr>Evaluation of digital marketing: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</dc:title>
  <dc:creator>priya rangan</dc:creator>
  <cp:lastModifiedBy>priya rangan</cp:lastModifiedBy>
  <cp:revision>3</cp:revision>
  <dcterms:created xsi:type="dcterms:W3CDTF">2022-05-16T06:39:15Z</dcterms:created>
  <dcterms:modified xsi:type="dcterms:W3CDTF">2022-05-17T08:48:22Z</dcterms:modified>
</cp:coreProperties>
</file>