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240963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64" y="-90"/>
      </p:cViewPr>
      <p:guideLst>
        <p:guide orient="horz" pos="2160"/>
        <p:guide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0240963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0240963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16265" y="2362200"/>
            <a:ext cx="4608433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159" y="3045461"/>
            <a:ext cx="4494645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873159" y="2397760"/>
            <a:ext cx="4494645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5190477" y="3428905"/>
            <a:ext cx="6858000" cy="177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86194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048" y="914401"/>
            <a:ext cx="7424698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07429" y="914401"/>
            <a:ext cx="1038185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512048" y="2020824"/>
            <a:ext cx="9216867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0240963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0240963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6265" y="3368040"/>
            <a:ext cx="4608433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832451" y="3367247"/>
            <a:ext cx="45760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820680" y="4084577"/>
            <a:ext cx="4599605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512049" y="2020824"/>
            <a:ext cx="4506024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5222891" y="2020824"/>
            <a:ext cx="4506024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512049" y="2819400"/>
            <a:ext cx="4506024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5222891" y="2816352"/>
            <a:ext cx="4506024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048" y="2020824"/>
            <a:ext cx="4506024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5222891" y="2020824"/>
            <a:ext cx="4506024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664157" y="1914526"/>
            <a:ext cx="691265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5783" y="5513832"/>
            <a:ext cx="6349397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4410" y="2026918"/>
            <a:ext cx="6092143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945783" y="5516880"/>
            <a:ext cx="6349397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816265" y="975360"/>
            <a:ext cx="4608433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338981" y="273180"/>
            <a:ext cx="3563002" cy="292100"/>
          </a:xfrm>
        </p:spPr>
        <p:txBody>
          <a:bodyPr/>
          <a:lstStyle/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523092" y="6172200"/>
            <a:ext cx="1194779" cy="304800"/>
          </a:xfrm>
        </p:spPr>
        <p:txBody>
          <a:bodyPr/>
          <a:lstStyle/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621486" y="6486525"/>
            <a:ext cx="6997991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0240963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48" y="2019301"/>
            <a:ext cx="9216867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8981" y="273180"/>
            <a:ext cx="3563002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517A9D8-0CF9-44BF-B188-799887380C8C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486" y="6486525"/>
            <a:ext cx="6997991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3092" y="6172200"/>
            <a:ext cx="1194779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F869694-A984-43EE-AFD8-96D60F7163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0240963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6265" y="975360"/>
            <a:ext cx="4608433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684" y="249382"/>
            <a:ext cx="9472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Calibri" pitchFamily="34" charset="0"/>
                <a:cs typeface="Calibri" pitchFamily="34" charset="0"/>
              </a:rPr>
              <a:t>Project objective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81" y="1380936"/>
            <a:ext cx="4153279" cy="370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683" y="1219200"/>
            <a:ext cx="61445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develop a comprehensive credit card weekly dashboard that provides </a:t>
            </a:r>
            <a:r>
              <a:rPr lang="en-US" sz="3600" dirty="0" err="1" smtClean="0"/>
              <a:t>realtime</a:t>
            </a:r>
            <a:r>
              <a:rPr lang="en-US" sz="3600" dirty="0" smtClean="0"/>
              <a:t> insights into key performance metrics and trends, enabling stakeholders to monitor and analyze credit card operations effectively.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816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692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libri" pitchFamily="34" charset="0"/>
                <a:cs typeface="Calibri" pitchFamily="34" charset="0"/>
              </a:rPr>
              <a:t>Project Insights- Week 53 (31st Dec)</a:t>
            </a:r>
            <a:endParaRPr lang="en-US" sz="4400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694928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>
                <a:latin typeface="Calibri" pitchFamily="34" charset="0"/>
                <a:cs typeface="Calibri" pitchFamily="34" charset="0"/>
              </a:rPr>
              <a:t>WoW</a:t>
            </a:r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 change: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Revenue increased by 28.8%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Total Transaction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Amt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by 35%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Customer count increased by 28.3% </a:t>
            </a:r>
          </a:p>
          <a:p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Overview YTD: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Overall revenue is 57M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Total interest is 8M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Total transaction amount is 46M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Male customers are contributing more in revenue 31M, female 26M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Blue &amp; Silver credit card are contributing to 93% of overall transactions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• TX, NY &amp; CA is contributing to 68%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• Overall Activation rate is 57.5%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 • Overall Delinquent rate is 6.06%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44" y="2133600"/>
            <a:ext cx="388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71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49</TotalTime>
  <Words>135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BlackTie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</dc:creator>
  <cp:lastModifiedBy>AJAY</cp:lastModifiedBy>
  <cp:revision>8</cp:revision>
  <dcterms:created xsi:type="dcterms:W3CDTF">2024-08-05T15:53:05Z</dcterms:created>
  <dcterms:modified xsi:type="dcterms:W3CDTF">2024-08-05T16:42:40Z</dcterms:modified>
</cp:coreProperties>
</file>