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7" r:id="rId2"/>
    <p:sldId id="288" r:id="rId3"/>
    <p:sldId id="289" r:id="rId4"/>
    <p:sldId id="290" r:id="rId5"/>
    <p:sldId id="291" r:id="rId6"/>
    <p:sldId id="292" r:id="rId7"/>
    <p:sldId id="293" r:id="rId8"/>
    <p:sldId id="294" r:id="rId9"/>
    <p:sldId id="295" r:id="rId10"/>
    <p:sldId id="296" r:id="rId11"/>
    <p:sldId id="298" r:id="rId12"/>
    <p:sldId id="299" r:id="rId13"/>
    <p:sldId id="30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1C33-1647-826D-8F4F17FA3F0C}"/>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1C33-1647-826D-8F4F17FA3F0C}"/>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1C33-1647-826D-8F4F17FA3F0C}"/>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27-10-2024</a:t>
            </a:fld>
            <a:endParaRPr lang="en-IN"/>
          </a:p>
        </p:txBody>
      </p:sp>
      <p:sp>
        <p:nvSpPr>
          <p:cNvPr id="104870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TextBox 13"/>
          <p:cNvSpPr txBox="1"/>
          <p:nvPr/>
        </p:nvSpPr>
        <p:spPr>
          <a:xfrm>
            <a:off x="2554542" y="3314150"/>
            <a:ext cx="8610600" cy="1569660"/>
          </a:xfrm>
          <a:prstGeom prst="rect">
            <a:avLst/>
          </a:prstGeom>
          <a:noFill/>
        </p:spPr>
        <p:txBody>
          <a:bodyPr wrap="square" rtlCol="0">
            <a:spAutoFit/>
          </a:bodyPr>
          <a:lstStyle/>
          <a:p>
            <a:r>
              <a:rPr lang="en-US" sz="2400" dirty="0"/>
              <a:t>STUDENT NAME : POOJA.R</a:t>
            </a:r>
            <a:endParaRPr lang="zh-CN" altLang="en-US" dirty="0"/>
          </a:p>
          <a:p>
            <a:r>
              <a:rPr lang="en-US" sz="2400" dirty="0"/>
              <a:t>REGISTER NO :B15669842D289BC83504ECA050EE2A05</a:t>
            </a:r>
            <a:endParaRPr lang="zh-CN" altLang="en-US" dirty="0"/>
          </a:p>
          <a:p>
            <a:r>
              <a:rPr lang="en-US" sz="2400" dirty="0"/>
              <a:t>DEPARTMENT : B.COM (GENERAL)</a:t>
            </a:r>
          </a:p>
          <a:p>
            <a:r>
              <a:rPr lang="en-US" sz="2400" dirty="0"/>
              <a:t>COLLEGE : SHRI KRISHNASWAMY COLLEGE FOR WOMEN</a:t>
            </a:r>
          </a:p>
        </p:txBody>
      </p:sp>
      <p:sp>
        <p:nvSpPr>
          <p:cNvPr id="1048602"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5" name="TextBox 1"/>
          <p:cNvSpPr txBox="1"/>
          <p:nvPr/>
        </p:nvSpPr>
        <p:spPr>
          <a:xfrm>
            <a:off x="1295400" y="1600200"/>
            <a:ext cx="5257800" cy="4968240"/>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1048676"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0"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1048681"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Chart 3"/>
          <p:cNvGraphicFramePr>
            <a:graphicFrameLocks/>
          </p:cNvGraphicFramePr>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1048682"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2"/>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1048626"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724775" y="1205"/>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TextBox 22"/>
          <p:cNvSpPr txBox="1"/>
          <p:nvPr/>
        </p:nvSpPr>
        <p:spPr>
          <a:xfrm>
            <a:off x="2509807" y="1041533"/>
            <a:ext cx="5029200"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1048643"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9452928"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extBox 8"/>
          <p:cNvSpPr txBox="1"/>
          <p:nvPr/>
        </p:nvSpPr>
        <p:spPr>
          <a:xfrm>
            <a:off x="1600200" y="1752600"/>
            <a:ext cx="5638800" cy="3749040"/>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1048648"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4" name="TextBox 12"/>
          <p:cNvSpPr txBox="1"/>
          <p:nvPr/>
        </p:nvSpPr>
        <p:spPr>
          <a:xfrm>
            <a:off x="1003300" y="2159000"/>
            <a:ext cx="5368925" cy="3139440"/>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048655"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TextBox 6"/>
          <p:cNvSpPr txBox="1"/>
          <p:nvPr/>
        </p:nvSpPr>
        <p:spPr>
          <a:xfrm>
            <a:off x="1371600" y="1676400"/>
            <a:ext cx="6705600" cy="4358640"/>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1048660"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TextBox 9"/>
          <p:cNvSpPr txBox="1"/>
          <p:nvPr/>
        </p:nvSpPr>
        <p:spPr>
          <a:xfrm>
            <a:off x="3352800" y="2133600"/>
            <a:ext cx="5715000" cy="4091940"/>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1048665"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lstStyle/>
          <a:p>
            <a:r>
              <a:rPr lang="en-IN" dirty="0"/>
              <a:t>Dataset Description</a:t>
            </a:r>
          </a:p>
        </p:txBody>
      </p:sp>
      <p:sp>
        <p:nvSpPr>
          <p:cNvPr id="1048667"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1048668" name="TextBox 4"/>
          <p:cNvSpPr txBox="1"/>
          <p:nvPr/>
        </p:nvSpPr>
        <p:spPr>
          <a:xfrm>
            <a:off x="2818613" y="1780226"/>
            <a:ext cx="4920792" cy="2834641"/>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r:embed="rId2" cstate="print"/>
          <a:stretch>
            <a:fillRect/>
          </a:stretch>
        </p:blipFill>
        <p:spPr>
          <a:xfrm>
            <a:off x="0" y="4819651"/>
            <a:ext cx="1609725" cy="2000248"/>
          </a:xfrm>
          <a:prstGeom prst="rect">
            <a:avLst/>
          </a:prstGeom>
        </p:spPr>
      </p:pic>
      <p:sp>
        <p:nvSpPr>
          <p:cNvPr id="104867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9"/>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048672" name="TextBox 10"/>
          <p:cNvSpPr txBox="1"/>
          <p:nvPr/>
        </p:nvSpPr>
        <p:spPr>
          <a:xfrm>
            <a:off x="804862" y="1555176"/>
            <a:ext cx="10022670" cy="4091940"/>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pooja.rp1310@gmail.com</cp:lastModifiedBy>
  <cp:revision>1</cp:revision>
  <dcterms:created xsi:type="dcterms:W3CDTF">2024-03-29T04:07:22Z</dcterms:created>
  <dcterms:modified xsi:type="dcterms:W3CDTF">2024-10-27T04:17:36Z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8084c2e897a4454681c875b029e605f0</vt:lpwstr>
  </property>
</Properties>
</file>