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72" r:id="rId6"/>
    <p:sldId id="273" r:id="rId7"/>
    <p:sldId id="274" r:id="rId8"/>
    <p:sldId id="275" r:id="rId9"/>
    <p:sldId id="276" r:id="rId10"/>
    <p:sldId id="277" r:id="rId11"/>
    <p:sldId id="265" r:id="rId12"/>
    <p:sldId id="27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DOC-20240826-WA0005..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[DOC-20240826-WA0005..xlsx]Sheet1!PivotTable1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A86-9949-86B2-ECEFA7D751F1}"/>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A86-9949-86B2-ECEFA7D751F1}"/>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A86-9949-86B2-ECEFA7D751F1}"/>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A86-9949-86B2-ECEFA7D751F1}"/>
            </c:ext>
          </c:extLst>
        </c:ser>
        <c:dLbls>
          <c:showLegendKey val="0"/>
          <c:showVal val="0"/>
          <c:showCatName val="0"/>
          <c:showSerName val="0"/>
          <c:showPercent val="0"/>
          <c:showBubbleSize val="0"/>
        </c:dLbls>
        <c:gapWidth val="100"/>
        <c:overlap val="100"/>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NAME:POOJA.S</a:t>
            </a:r>
          </a:p>
          <a:p>
            <a:r>
              <a:rPr lang="en-US" sz="2400" dirty="0"/>
              <a:t>REGISTER NO:312210036(asunm1363312210036)</a:t>
            </a:r>
          </a:p>
          <a:p>
            <a:r>
              <a:rPr lang="en-US" sz="2400" dirty="0"/>
              <a:t>DEPARTMENT:B.COM (GENERAL)</a:t>
            </a:r>
          </a:p>
          <a:p>
            <a:r>
              <a:rPr lang="en-US" sz="2400" dirty="0"/>
              <a:t>COLLEGE: 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225871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FCEDEDC-FE28-3813-10B9-339A11322CBB}"/>
              </a:ext>
            </a:extLst>
          </p:cNvPr>
          <p:cNvGraphicFramePr>
            <a:graphicFrameLocks/>
          </p:cNvGraphicFramePr>
          <p:nvPr>
            <p:extLst>
              <p:ext uri="{D42A27DB-BD31-4B8C-83A1-F6EECF244321}">
                <p14:modId xmlns:p14="http://schemas.microsoft.com/office/powerpoint/2010/main" val="3992728009"/>
              </p:ext>
            </p:extLst>
          </p:nvPr>
        </p:nvGraphicFramePr>
        <p:xfrm>
          <a:off x="1955444" y="1905147"/>
          <a:ext cx="5243972" cy="364285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5" name="Picture 4">
            <a:extLst>
              <a:ext uri="{FF2B5EF4-FFF2-40B4-BE49-F238E27FC236}">
                <a16:creationId xmlns:a16="http://schemas.microsoft.com/office/drawing/2014/main" id="{C2500ED5-6F8C-0B44-06B7-3023647AD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606" y="3429000"/>
            <a:ext cx="5269676" cy="3135828"/>
          </a:xfrm>
          <a:prstGeom prst="rect">
            <a:avLst/>
          </a:prstGeom>
        </p:spPr>
      </p:pic>
    </p:spTree>
    <p:extLst>
      <p:ext uri="{BB962C8B-B14F-4D97-AF65-F5344CB8AC3E}">
        <p14:creationId xmlns:p14="http://schemas.microsoft.com/office/powerpoint/2010/main" val="23478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6D90685-A52C-B5AC-BB58-D7F44327F76E}"/>
              </a:ext>
            </a:extLst>
          </p:cNvPr>
          <p:cNvSpPr txBox="1"/>
          <p:nvPr/>
        </p:nvSpPr>
        <p:spPr>
          <a:xfrm>
            <a:off x="676275" y="1695450"/>
            <a:ext cx="704268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65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4523184"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8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26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65368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234597"/>
            <a:ext cx="6539717" cy="923330"/>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2770168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sangeetha28092004@gmail.com</cp:lastModifiedBy>
  <cp:revision>24</cp:revision>
  <dcterms:created xsi:type="dcterms:W3CDTF">2024-03-29T15:07:22Z</dcterms:created>
  <dcterms:modified xsi:type="dcterms:W3CDTF">2024-09-02T14:10:21Z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