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8" d="100"/>
          <a:sy n="108" d="100"/>
        </p:scale>
        <p:origin x="994"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65146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a:t>
            </a:r>
            <a:r>
              <a:rPr lang="en-US" sz="1100" dirty="0">
                <a:solidFill>
                  <a:schemeClr val="tx1"/>
                </a:solidFill>
              </a:rPr>
              <a:t>Poojashree V</a:t>
            </a:r>
            <a:endParaRPr lang="en-US" sz="1100" b="0" i="0" u="none" strike="noStrike" cap="none" dirty="0">
              <a:solidFill>
                <a:schemeClr val="tx1"/>
              </a:solidFill>
              <a:latin typeface="Arial"/>
              <a:ea typeface="Arial"/>
              <a:cs typeface="Arial"/>
              <a:sym typeface="Arial"/>
            </a:endParaRPr>
          </a:p>
          <a:p>
            <a:pPr>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au510421104074</a:t>
            </a: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90</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Pooja Shree</cp:lastModifiedBy>
  <cp:revision>8</cp:revision>
  <dcterms:modified xsi:type="dcterms:W3CDTF">2024-04-09T15:23:04Z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