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24" r:id="rId5"/>
    <p:sldId id="2527" r:id="rId6"/>
    <p:sldId id="2469" r:id="rId7"/>
    <p:sldId id="2531" r:id="rId8"/>
    <p:sldId id="2525" r:id="rId9"/>
    <p:sldId id="2427" r:id="rId10"/>
    <p:sldId id="2532" r:id="rId11"/>
    <p:sldId id="2533" r:id="rId12"/>
    <p:sldId id="2523" r:id="rId13"/>
    <p:sldId id="2431" r:id="rId14"/>
    <p:sldId id="2534" r:id="rId15"/>
    <p:sldId id="2535" r:id="rId16"/>
    <p:sldId id="2536" r:id="rId17"/>
    <p:sldId id="2537" r:id="rId18"/>
    <p:sldId id="2538" r:id="rId19"/>
    <p:sldId id="2539" r:id="rId20"/>
    <p:sldId id="2540" r:id="rId21"/>
    <p:sldId id="2528" r:id="rId22"/>
    <p:sldId id="2541" r:id="rId23"/>
    <p:sldId id="253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3C2E0F-B1EC-7637-9251-E9B74307FD4D}" v="11" dt="2025-02-04T19:36:48.692"/>
    <p1510:client id="{7AE696A2-1FD7-B25A-D4F2-DC2951DEFA41}" v="671" dt="2025-02-04T19:22:22.440"/>
    <p1510:client id="{B8B01693-BBB9-5DD4-A5A1-AB98A033283A}" v="64" dt="2025-02-04T19:31:37.424"/>
    <p1510:client id="{BFC2AE98-60B1-7A2D-ACF4-7C0EEDAA64FB}" v="268" dt="2025-02-04T19:36:01.850"/>
    <p1510:client id="{F13C3DC9-1D62-BA0E-7348-306CD63EF4A3}" v="132" dt="2025-02-04T19:02:44.350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12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183C2E0F-B1EC-7637-9251-E9B74307FD4D}"/>
    <pc:docChg chg="modSld">
      <pc:chgData name="Guest User" userId="" providerId="Windows Live" clId="Web-{183C2E0F-B1EC-7637-9251-E9B74307FD4D}" dt="2025-02-04T19:36:48.692" v="8" actId="20577"/>
      <pc:docMkLst>
        <pc:docMk/>
      </pc:docMkLst>
      <pc:sldChg chg="addSp delSp modSp mod modClrScheme chgLayout">
        <pc:chgData name="Guest User" userId="" providerId="Windows Live" clId="Web-{183C2E0F-B1EC-7637-9251-E9B74307FD4D}" dt="2025-02-04T19:36:48.692" v="8" actId="20577"/>
        <pc:sldMkLst>
          <pc:docMk/>
          <pc:sldMk cId="2005310404" sldId="2523"/>
        </pc:sldMkLst>
        <pc:spChg chg="mod ord">
          <ac:chgData name="Guest User" userId="" providerId="Windows Live" clId="Web-{183C2E0F-B1EC-7637-9251-E9B74307FD4D}" dt="2025-02-04T19:36:27.066" v="2"/>
          <ac:spMkLst>
            <pc:docMk/>
            <pc:sldMk cId="2005310404" sldId="2523"/>
            <ac:spMk id="2" creationId="{5A46B0E8-5AF0-8E61-FFA1-72B1C98E734D}"/>
          </ac:spMkLst>
        </pc:spChg>
        <pc:spChg chg="add del mod">
          <ac:chgData name="Guest User" userId="" providerId="Windows Live" clId="Web-{183C2E0F-B1EC-7637-9251-E9B74307FD4D}" dt="2025-02-04T19:36:07.191" v="1"/>
          <ac:spMkLst>
            <pc:docMk/>
            <pc:sldMk cId="2005310404" sldId="2523"/>
            <ac:spMk id="4" creationId="{8384DCF6-C49C-97A8-CE84-097559D0D55E}"/>
          </ac:spMkLst>
        </pc:spChg>
        <pc:spChg chg="add mod">
          <ac:chgData name="Guest User" userId="" providerId="Windows Live" clId="Web-{183C2E0F-B1EC-7637-9251-E9B74307FD4D}" dt="2025-02-04T19:36:48.692" v="8" actId="20577"/>
          <ac:spMkLst>
            <pc:docMk/>
            <pc:sldMk cId="2005310404" sldId="2523"/>
            <ac:spMk id="5" creationId="{065727DB-2B98-B6FB-61B8-8C313ADE9BF6}"/>
          </ac:spMkLst>
        </pc:spChg>
        <pc:spChg chg="mod ord">
          <ac:chgData name="Guest User" userId="" providerId="Windows Live" clId="Web-{183C2E0F-B1EC-7637-9251-E9B74307FD4D}" dt="2025-02-04T19:36:36.317" v="3" actId="1076"/>
          <ac:spMkLst>
            <pc:docMk/>
            <pc:sldMk cId="2005310404" sldId="2523"/>
            <ac:spMk id="7" creationId="{D67182A4-D17D-4F6A-B389-045E096E89AD}"/>
          </ac:spMkLst>
        </pc:spChg>
        <pc:spChg chg="mod ord">
          <ac:chgData name="Guest User" userId="" providerId="Windows Live" clId="Web-{183C2E0F-B1EC-7637-9251-E9B74307FD4D}" dt="2025-02-04T19:36:27.066" v="2"/>
          <ac:spMkLst>
            <pc:docMk/>
            <pc:sldMk cId="2005310404" sldId="2523"/>
            <ac:spMk id="24" creationId="{74B8FDD6-9EE6-F990-99B2-4C6D72E65B78}"/>
          </ac:spMkLst>
        </pc:spChg>
        <pc:picChg chg="del">
          <ac:chgData name="Guest User" userId="" providerId="Windows Live" clId="Web-{183C2E0F-B1EC-7637-9251-E9B74307FD4D}" dt="2025-02-04T19:36:04.816" v="0"/>
          <ac:picMkLst>
            <pc:docMk/>
            <pc:sldMk cId="2005310404" sldId="2523"/>
            <ac:picMk id="9" creationId="{09BF8C8C-B999-7949-855D-142BC52BD6FE}"/>
          </ac:picMkLst>
        </pc:picChg>
      </pc:sldChg>
    </pc:docChg>
  </pc:docChgLst>
  <pc:docChgLst>
    <pc:chgData name="Guest User" providerId="Windows Live" clId="Web-{BFC2AE98-60B1-7A2D-ACF4-7C0EEDAA64FB}"/>
    <pc:docChg chg="modSld">
      <pc:chgData name="Guest User" userId="" providerId="Windows Live" clId="Web-{BFC2AE98-60B1-7A2D-ACF4-7C0EEDAA64FB}" dt="2025-02-04T19:36:01.850" v="219"/>
      <pc:docMkLst>
        <pc:docMk/>
      </pc:docMkLst>
      <pc:sldChg chg="addSp delSp modSp">
        <pc:chgData name="Guest User" userId="" providerId="Windows Live" clId="Web-{BFC2AE98-60B1-7A2D-ACF4-7C0EEDAA64FB}" dt="2025-02-04T19:33:59.659" v="214" actId="14100"/>
        <pc:sldMkLst>
          <pc:docMk/>
          <pc:sldMk cId="1183416407" sldId="2427"/>
        </pc:sldMkLst>
        <pc:spChg chg="add mod">
          <ac:chgData name="Guest User" userId="" providerId="Windows Live" clId="Web-{BFC2AE98-60B1-7A2D-ACF4-7C0EEDAA64FB}" dt="2025-02-04T19:04:56.953" v="22" actId="20577"/>
          <ac:spMkLst>
            <pc:docMk/>
            <pc:sldMk cId="1183416407" sldId="2427"/>
            <ac:spMk id="4" creationId="{E07DCD5E-78FA-CBA8-4613-F8D4E8EA357E}"/>
          </ac:spMkLst>
        </pc:spChg>
        <pc:spChg chg="add del mod">
          <ac:chgData name="Guest User" userId="" providerId="Windows Live" clId="Web-{BFC2AE98-60B1-7A2D-ACF4-7C0EEDAA64FB}" dt="2025-02-04T19:20:31.761" v="136"/>
          <ac:spMkLst>
            <pc:docMk/>
            <pc:sldMk cId="1183416407" sldId="2427"/>
            <ac:spMk id="8" creationId="{FCA84896-B621-B244-2606-D9CFD989D953}"/>
          </ac:spMkLst>
        </pc:spChg>
        <pc:graphicFrameChg chg="del mod modGraphic">
          <ac:chgData name="Guest User" userId="" providerId="Windows Live" clId="Web-{BFC2AE98-60B1-7A2D-ACF4-7C0EEDAA64FB}" dt="2025-02-04T19:21:20.684" v="153"/>
          <ac:graphicFrameMkLst>
            <pc:docMk/>
            <pc:sldMk cId="1183416407" sldId="2427"/>
            <ac:graphicFrameMk id="10" creationId="{9660D1DB-A210-C30A-3B5C-D14644E8DE0F}"/>
          </ac:graphicFrameMkLst>
        </pc:graphicFrameChg>
        <pc:graphicFrameChg chg="del mod modGraphic">
          <ac:chgData name="Guest User" userId="" providerId="Windows Live" clId="Web-{BFC2AE98-60B1-7A2D-ACF4-7C0EEDAA64FB}" dt="2025-02-04T19:19:03.993" v="131"/>
          <ac:graphicFrameMkLst>
            <pc:docMk/>
            <pc:sldMk cId="1183416407" sldId="2427"/>
            <ac:graphicFrameMk id="12" creationId="{6B27A8E2-B17E-3949-8E3A-8111DF5F8DF8}"/>
          </ac:graphicFrameMkLst>
        </pc:graphicFrameChg>
        <pc:picChg chg="add del mod ord">
          <ac:chgData name="Guest User" userId="" providerId="Windows Live" clId="Web-{BFC2AE98-60B1-7A2D-ACF4-7C0EEDAA64FB}" dt="2025-02-04T19:19:21.041" v="135"/>
          <ac:picMkLst>
            <pc:docMk/>
            <pc:sldMk cId="1183416407" sldId="2427"/>
            <ac:picMk id="9" creationId="{19B9A92D-E90C-7BEF-D1CB-584EA2CD6C2E}"/>
          </ac:picMkLst>
        </pc:picChg>
        <pc:picChg chg="add mod ord modCrop">
          <ac:chgData name="Guest User" userId="" providerId="Windows Live" clId="Web-{BFC2AE98-60B1-7A2D-ACF4-7C0EEDAA64FB}" dt="2025-02-04T19:26:28.959" v="178" actId="14100"/>
          <ac:picMkLst>
            <pc:docMk/>
            <pc:sldMk cId="1183416407" sldId="2427"/>
            <ac:picMk id="11" creationId="{145C37C6-50BD-1145-C2BC-F0C60363F85B}"/>
          </ac:picMkLst>
        </pc:picChg>
        <pc:picChg chg="add del mod modCrop">
          <ac:chgData name="Guest User" userId="" providerId="Windows Live" clId="Web-{BFC2AE98-60B1-7A2D-ACF4-7C0EEDAA64FB}" dt="2025-02-04T19:32:17.406" v="199"/>
          <ac:picMkLst>
            <pc:docMk/>
            <pc:sldMk cId="1183416407" sldId="2427"/>
            <ac:picMk id="14" creationId="{4251BC0B-08EF-7FD7-3DA3-30F9A279C4DB}"/>
          </ac:picMkLst>
        </pc:picChg>
        <pc:picChg chg="add del mod modCrop">
          <ac:chgData name="Guest User" userId="" providerId="Windows Live" clId="Web-{BFC2AE98-60B1-7A2D-ACF4-7C0EEDAA64FB}" dt="2025-02-04T19:32:55.532" v="207"/>
          <ac:picMkLst>
            <pc:docMk/>
            <pc:sldMk cId="1183416407" sldId="2427"/>
            <ac:picMk id="15" creationId="{14BD891D-6C1A-FB50-4BCA-EF8B2BEFB3E8}"/>
          </ac:picMkLst>
        </pc:picChg>
        <pc:picChg chg="add mod modCrop">
          <ac:chgData name="Guest User" userId="" providerId="Windows Live" clId="Web-{BFC2AE98-60B1-7A2D-ACF4-7C0EEDAA64FB}" dt="2025-02-04T19:33:59.659" v="214" actId="14100"/>
          <ac:picMkLst>
            <pc:docMk/>
            <pc:sldMk cId="1183416407" sldId="2427"/>
            <ac:picMk id="16" creationId="{3F57C2C4-7646-5CD3-0CC2-5321EE7F3750}"/>
          </ac:picMkLst>
        </pc:picChg>
      </pc:sldChg>
      <pc:sldChg chg="modSp">
        <pc:chgData name="Guest User" userId="" providerId="Windows Live" clId="Web-{BFC2AE98-60B1-7A2D-ACF4-7C0EEDAA64FB}" dt="2025-02-04T19:29:07.713" v="192" actId="20577"/>
        <pc:sldMkLst>
          <pc:docMk/>
          <pc:sldMk cId="3773683070" sldId="2525"/>
        </pc:sldMkLst>
        <pc:spChg chg="mod">
          <ac:chgData name="Guest User" userId="" providerId="Windows Live" clId="Web-{BFC2AE98-60B1-7A2D-ACF4-7C0EEDAA64FB}" dt="2025-02-04T19:29:07.713" v="192" actId="20577"/>
          <ac:spMkLst>
            <pc:docMk/>
            <pc:sldMk cId="3773683070" sldId="2525"/>
            <ac:spMk id="16" creationId="{C11BD6B0-E24A-7F4B-8641-F7B254D58E89}"/>
          </ac:spMkLst>
        </pc:spChg>
      </pc:sldChg>
      <pc:sldChg chg="addSp delSp modSp">
        <pc:chgData name="Guest User" userId="" providerId="Windows Live" clId="Web-{BFC2AE98-60B1-7A2D-ACF4-7C0EEDAA64FB}" dt="2025-02-04T19:34:19.269" v="218" actId="14100"/>
        <pc:sldMkLst>
          <pc:docMk/>
          <pc:sldMk cId="3289253297" sldId="2532"/>
        </pc:sldMkLst>
        <pc:spChg chg="add del mod">
          <ac:chgData name="Guest User" userId="" providerId="Windows Live" clId="Web-{BFC2AE98-60B1-7A2D-ACF4-7C0EEDAA64FB}" dt="2025-02-04T19:25:45.411" v="172"/>
          <ac:spMkLst>
            <pc:docMk/>
            <pc:sldMk cId="3289253297" sldId="2532"/>
            <ac:spMk id="8" creationId="{F5B3C2B3-4B58-30B7-EB75-40F41319143C}"/>
          </ac:spMkLst>
        </pc:spChg>
        <pc:graphicFrameChg chg="del">
          <ac:chgData name="Guest User" userId="" providerId="Windows Live" clId="Web-{BFC2AE98-60B1-7A2D-ACF4-7C0EEDAA64FB}" dt="2025-02-04T19:27:04.726" v="183"/>
          <ac:graphicFrameMkLst>
            <pc:docMk/>
            <pc:sldMk cId="3289253297" sldId="2532"/>
            <ac:graphicFrameMk id="4" creationId="{3C7512BE-7265-C8AF-F07D-1F4C5417FE28}"/>
          </ac:graphicFrameMkLst>
        </pc:graphicFrameChg>
        <pc:graphicFrameChg chg="del mod modGraphic">
          <ac:chgData name="Guest User" userId="" providerId="Windows Live" clId="Web-{BFC2AE98-60B1-7A2D-ACF4-7C0EEDAA64FB}" dt="2025-02-04T19:23:09.953" v="171"/>
          <ac:graphicFrameMkLst>
            <pc:docMk/>
            <pc:sldMk cId="3289253297" sldId="2532"/>
            <ac:graphicFrameMk id="12" creationId="{0EA52016-7C05-797F-F735-73543CFF9580}"/>
          </ac:graphicFrameMkLst>
        </pc:graphicFrameChg>
        <pc:picChg chg="add mod ord">
          <ac:chgData name="Guest User" userId="" providerId="Windows Live" clId="Web-{BFC2AE98-60B1-7A2D-ACF4-7C0EEDAA64FB}" dt="2025-02-04T19:34:19.269" v="218" actId="14100"/>
          <ac:picMkLst>
            <pc:docMk/>
            <pc:sldMk cId="3289253297" sldId="2532"/>
            <ac:picMk id="9" creationId="{B18BB32E-F207-2930-3864-B5EBD3959647}"/>
          </ac:picMkLst>
        </pc:picChg>
        <pc:picChg chg="add mod modCrop">
          <ac:chgData name="Guest User" userId="" providerId="Windows Live" clId="Web-{BFC2AE98-60B1-7A2D-ACF4-7C0EEDAA64FB}" dt="2025-02-04T19:34:15.863" v="217" actId="14100"/>
          <ac:picMkLst>
            <pc:docMk/>
            <pc:sldMk cId="3289253297" sldId="2532"/>
            <ac:picMk id="10" creationId="{70CEDC4D-16B6-98A4-2098-E35497822A96}"/>
          </ac:picMkLst>
        </pc:picChg>
      </pc:sldChg>
      <pc:sldChg chg="addSp delSp modSp">
        <pc:chgData name="Guest User" userId="" providerId="Windows Live" clId="Web-{BFC2AE98-60B1-7A2D-ACF4-7C0EEDAA64FB}" dt="2025-02-04T19:36:01.850" v="219"/>
        <pc:sldMkLst>
          <pc:docMk/>
          <pc:sldMk cId="3686164754" sldId="2533"/>
        </pc:sldMkLst>
        <pc:spChg chg="add mod">
          <ac:chgData name="Guest User" userId="" providerId="Windows Live" clId="Web-{BFC2AE98-60B1-7A2D-ACF4-7C0EEDAA64FB}" dt="2025-02-04T19:36:01.850" v="219"/>
          <ac:spMkLst>
            <pc:docMk/>
            <pc:sldMk cId="3686164754" sldId="2533"/>
            <ac:spMk id="5" creationId="{B782B2DC-5A9B-8C8C-455B-D49AC68A6061}"/>
          </ac:spMkLst>
        </pc:spChg>
        <pc:graphicFrameChg chg="del">
          <ac:chgData name="Guest User" userId="" providerId="Windows Live" clId="Web-{BFC2AE98-60B1-7A2D-ACF4-7C0EEDAA64FB}" dt="2025-02-04T19:36:01.850" v="219"/>
          <ac:graphicFrameMkLst>
            <pc:docMk/>
            <pc:sldMk cId="3686164754" sldId="2533"/>
            <ac:graphicFrameMk id="12" creationId="{CCB7E3CD-5596-3E61-9517-3C576AFA5CFB}"/>
          </ac:graphicFrameMkLst>
        </pc:graphicFrameChg>
      </pc:sldChg>
    </pc:docChg>
  </pc:docChgLst>
  <pc:docChgLst>
    <pc:chgData name="Guest User" providerId="Windows Live" clId="Web-{B8B01693-BBB9-5DD4-A5A1-AB98A033283A}"/>
    <pc:docChg chg="modSld">
      <pc:chgData name="Guest User" userId="" providerId="Windows Live" clId="Web-{B8B01693-BBB9-5DD4-A5A1-AB98A033283A}" dt="2025-02-04T19:31:37.424" v="68" actId="1076"/>
      <pc:docMkLst>
        <pc:docMk/>
      </pc:docMkLst>
      <pc:sldChg chg="addSp delSp modSp">
        <pc:chgData name="Guest User" userId="" providerId="Windows Live" clId="Web-{B8B01693-BBB9-5DD4-A5A1-AB98A033283A}" dt="2025-02-04T19:31:37.424" v="68" actId="1076"/>
        <pc:sldMkLst>
          <pc:docMk/>
          <pc:sldMk cId="2005310404" sldId="2523"/>
        </pc:sldMkLst>
        <pc:spChg chg="add del mod">
          <ac:chgData name="Guest User" userId="" providerId="Windows Live" clId="Web-{B8B01693-BBB9-5DD4-A5A1-AB98A033283A}" dt="2025-02-04T19:30:23.171" v="52"/>
          <ac:spMkLst>
            <pc:docMk/>
            <pc:sldMk cId="2005310404" sldId="2523"/>
            <ac:spMk id="4" creationId="{C7916AA5-685F-C5F3-9C5D-CD7DDE1CFA75}"/>
          </ac:spMkLst>
        </pc:spChg>
        <pc:spChg chg="add del mod">
          <ac:chgData name="Guest User" userId="" providerId="Windows Live" clId="Web-{B8B01693-BBB9-5DD4-A5A1-AB98A033283A}" dt="2025-02-04T19:31:16.236" v="64"/>
          <ac:spMkLst>
            <pc:docMk/>
            <pc:sldMk cId="2005310404" sldId="2523"/>
            <ac:spMk id="6" creationId="{4F5F0098-1C9E-3A28-3AD1-F20A8DFC4EB1}"/>
          </ac:spMkLst>
        </pc:spChg>
        <pc:spChg chg="del mod">
          <ac:chgData name="Guest User" userId="" providerId="Windows Live" clId="Web-{B8B01693-BBB9-5DD4-A5A1-AB98A033283A}" dt="2025-02-04T19:30:46.297" v="59"/>
          <ac:spMkLst>
            <pc:docMk/>
            <pc:sldMk cId="2005310404" sldId="2523"/>
            <ac:spMk id="10" creationId="{31D4FCDA-D49E-6548-BE42-519A15A8AFF9}"/>
          </ac:spMkLst>
        </pc:spChg>
        <pc:spChg chg="add del mod">
          <ac:chgData name="Guest User" userId="" providerId="Windows Live" clId="Web-{B8B01693-BBB9-5DD4-A5A1-AB98A033283A}" dt="2025-02-04T19:31:12.689" v="63"/>
          <ac:spMkLst>
            <pc:docMk/>
            <pc:sldMk cId="2005310404" sldId="2523"/>
            <ac:spMk id="11" creationId="{34E0D62A-E98B-2370-5F58-0B0E579882EE}"/>
          </ac:spMkLst>
        </pc:spChg>
        <pc:spChg chg="del">
          <ac:chgData name="Guest User" userId="" providerId="Windows Live" clId="Web-{B8B01693-BBB9-5DD4-A5A1-AB98A033283A}" dt="2025-02-04T19:30:47.453" v="60"/>
          <ac:spMkLst>
            <pc:docMk/>
            <pc:sldMk cId="2005310404" sldId="2523"/>
            <ac:spMk id="13" creationId="{B8E676E3-FB1C-634E-A9D8-18085C984F54}"/>
          </ac:spMkLst>
        </pc:spChg>
        <pc:spChg chg="add del mod">
          <ac:chgData name="Guest User" userId="" providerId="Windows Live" clId="Web-{B8B01693-BBB9-5DD4-A5A1-AB98A033283A}" dt="2025-02-04T19:30:58.813" v="62"/>
          <ac:spMkLst>
            <pc:docMk/>
            <pc:sldMk cId="2005310404" sldId="2523"/>
            <ac:spMk id="14" creationId="{9A9BAC5C-1D17-5883-D61E-F18F4D5A465B}"/>
          </ac:spMkLst>
        </pc:spChg>
        <pc:spChg chg="del">
          <ac:chgData name="Guest User" userId="" providerId="Windows Live" clId="Web-{B8B01693-BBB9-5DD4-A5A1-AB98A033283A}" dt="2025-02-04T19:30:39.312" v="55"/>
          <ac:spMkLst>
            <pc:docMk/>
            <pc:sldMk cId="2005310404" sldId="2523"/>
            <ac:spMk id="15" creationId="{FF676A8E-576B-6D42-BD7D-6EE95E3DE890}"/>
          </ac:spMkLst>
        </pc:spChg>
        <pc:spChg chg="del">
          <ac:chgData name="Guest User" userId="" providerId="Windows Live" clId="Web-{B8B01693-BBB9-5DD4-A5A1-AB98A033283A}" dt="2025-02-04T19:30:39.906" v="56"/>
          <ac:spMkLst>
            <pc:docMk/>
            <pc:sldMk cId="2005310404" sldId="2523"/>
            <ac:spMk id="17" creationId="{ECAD5706-E9F8-6746-8560-1CC21AA84A8A}"/>
          </ac:spMkLst>
        </pc:spChg>
        <pc:spChg chg="add del mod">
          <ac:chgData name="Guest User" userId="" providerId="Windows Live" clId="Web-{B8B01693-BBB9-5DD4-A5A1-AB98A033283A}" dt="2025-02-04T19:30:57.235" v="61"/>
          <ac:spMkLst>
            <pc:docMk/>
            <pc:sldMk cId="2005310404" sldId="2523"/>
            <ac:spMk id="18" creationId="{DC2A6C78-D5BB-E437-B710-06A92DAD4080}"/>
          </ac:spMkLst>
        </pc:spChg>
        <pc:spChg chg="add del mod">
          <ac:chgData name="Guest User" userId="" providerId="Windows Live" clId="Web-{B8B01693-BBB9-5DD4-A5A1-AB98A033283A}" dt="2025-02-04T19:31:27.814" v="67"/>
          <ac:spMkLst>
            <pc:docMk/>
            <pc:sldMk cId="2005310404" sldId="2523"/>
            <ac:spMk id="20" creationId="{47520BF7-EECC-1498-4838-5252A3C331FA}"/>
          </ac:spMkLst>
        </pc:spChg>
        <pc:picChg chg="add del mod">
          <ac:chgData name="Guest User" userId="" providerId="Windows Live" clId="Web-{B8B01693-BBB9-5DD4-A5A1-AB98A033283A}" dt="2025-02-04T19:31:37.424" v="68" actId="1076"/>
          <ac:picMkLst>
            <pc:docMk/>
            <pc:sldMk cId="2005310404" sldId="2523"/>
            <ac:picMk id="9" creationId="{09BF8C8C-B999-7949-855D-142BC52BD6FE}"/>
          </ac:picMkLst>
        </pc:picChg>
        <pc:picChg chg="add del">
          <ac:chgData name="Guest User" userId="" providerId="Windows Live" clId="Web-{B8B01693-BBB9-5DD4-A5A1-AB98A033283A}" dt="2025-02-04T19:30:28.781" v="54"/>
          <ac:picMkLst>
            <pc:docMk/>
            <pc:sldMk cId="2005310404" sldId="2523"/>
            <ac:picMk id="35" creationId="{1BDEABA6-954B-B04B-AD3C-9791CCD27EB5}"/>
          </ac:picMkLst>
        </pc:picChg>
        <pc:picChg chg="del">
          <ac:chgData name="Guest User" userId="" providerId="Windows Live" clId="Web-{B8B01693-BBB9-5DD4-A5A1-AB98A033283A}" dt="2025-02-04T19:30:40.297" v="57"/>
          <ac:picMkLst>
            <pc:docMk/>
            <pc:sldMk cId="2005310404" sldId="2523"/>
            <ac:picMk id="49" creationId="{3F34C7F2-79E3-9A4F-8CF6-041586EECA0F}"/>
          </ac:picMkLst>
        </pc:picChg>
      </pc:sldChg>
      <pc:sldChg chg="modSp">
        <pc:chgData name="Guest User" userId="" providerId="Windows Live" clId="Web-{B8B01693-BBB9-5DD4-A5A1-AB98A033283A}" dt="2025-02-04T19:29:06.996" v="49" actId="20577"/>
        <pc:sldMkLst>
          <pc:docMk/>
          <pc:sldMk cId="3773683070" sldId="2525"/>
        </pc:sldMkLst>
        <pc:spChg chg="mod">
          <ac:chgData name="Guest User" userId="" providerId="Windows Live" clId="Web-{B8B01693-BBB9-5DD4-A5A1-AB98A033283A}" dt="2025-02-04T19:29:06.996" v="49" actId="20577"/>
          <ac:spMkLst>
            <pc:docMk/>
            <pc:sldMk cId="3773683070" sldId="2525"/>
            <ac:spMk id="16" creationId="{C11BD6B0-E24A-7F4B-8641-F7B254D58E89}"/>
          </ac:spMkLst>
        </pc:spChg>
      </pc:sldChg>
    </pc:docChg>
  </pc:docChgLst>
  <pc:docChgLst>
    <pc:chgData name="Guest User" providerId="Windows Live" clId="Web-{F13C3DC9-1D62-BA0E-7348-306CD63EF4A3}"/>
    <pc:docChg chg="modSld">
      <pc:chgData name="Guest User" userId="" providerId="Windows Live" clId="Web-{F13C3DC9-1D62-BA0E-7348-306CD63EF4A3}" dt="2025-02-04T19:02:44.350" v="114" actId="20577"/>
      <pc:docMkLst>
        <pc:docMk/>
      </pc:docMkLst>
      <pc:sldChg chg="addSp delSp modSp">
        <pc:chgData name="Guest User" userId="" providerId="Windows Live" clId="Web-{F13C3DC9-1D62-BA0E-7348-306CD63EF4A3}" dt="2025-02-04T19:02:44.350" v="114" actId="20577"/>
        <pc:sldMkLst>
          <pc:docMk/>
          <pc:sldMk cId="1183416407" sldId="2427"/>
        </pc:sldMkLst>
        <pc:spChg chg="mod">
          <ac:chgData name="Guest User" userId="" providerId="Windows Live" clId="Web-{F13C3DC9-1D62-BA0E-7348-306CD63EF4A3}" dt="2025-02-04T19:02:44.350" v="114" actId="20577"/>
          <ac:spMkLst>
            <pc:docMk/>
            <pc:sldMk cId="1183416407" sldId="2427"/>
            <ac:spMk id="5" creationId="{03FA97C9-F8C6-4154-C3F8-F6255B2217D4}"/>
          </ac:spMkLst>
        </pc:spChg>
        <pc:graphicFrameChg chg="del mod modGraphic">
          <ac:chgData name="Guest User" userId="" providerId="Windows Live" clId="Web-{F13C3DC9-1D62-BA0E-7348-306CD63EF4A3}" dt="2025-02-04T18:52:19.154" v="30"/>
          <ac:graphicFrameMkLst>
            <pc:docMk/>
            <pc:sldMk cId="1183416407" sldId="2427"/>
            <ac:graphicFrameMk id="4" creationId="{FA84D6A2-5249-600F-523E-B51651C4CBA8}"/>
          </ac:graphicFrameMkLst>
        </pc:graphicFrameChg>
        <pc:graphicFrameChg chg="add del mod modGraphic">
          <ac:chgData name="Guest User" userId="" providerId="Windows Live" clId="Web-{F13C3DC9-1D62-BA0E-7348-306CD63EF4A3}" dt="2025-02-04T18:53:22.188" v="46"/>
          <ac:graphicFrameMkLst>
            <pc:docMk/>
            <pc:sldMk cId="1183416407" sldId="2427"/>
            <ac:graphicFrameMk id="7" creationId="{B8182034-DD3F-68C6-CAB3-B2A4E02EC859}"/>
          </ac:graphicFrameMkLst>
        </pc:graphicFrameChg>
        <pc:graphicFrameChg chg="add del mod modGraphic">
          <ac:chgData name="Guest User" userId="" providerId="Windows Live" clId="Web-{F13C3DC9-1D62-BA0E-7348-306CD63EF4A3}" dt="2025-02-04T18:59:09.388" v="98"/>
          <ac:graphicFrameMkLst>
            <pc:docMk/>
            <pc:sldMk cId="1183416407" sldId="2427"/>
            <ac:graphicFrameMk id="8" creationId="{450C7F49-9E03-5B3F-E540-5C12DAD31291}"/>
          </ac:graphicFrameMkLst>
        </pc:graphicFrameChg>
        <pc:graphicFrameChg chg="add mod">
          <ac:chgData name="Guest User" userId="" providerId="Windows Live" clId="Web-{F13C3DC9-1D62-BA0E-7348-306CD63EF4A3}" dt="2025-02-04T18:59:34.827" v="102" actId="1076"/>
          <ac:graphicFrameMkLst>
            <pc:docMk/>
            <pc:sldMk cId="1183416407" sldId="2427"/>
            <ac:graphicFrameMk id="10" creationId="{9660D1DB-A210-C30A-3B5C-D14644E8DE0F}"/>
          </ac:graphicFrameMkLst>
        </pc:graphicFrameChg>
        <pc:graphicFrameChg chg="mod modGraphic">
          <ac:chgData name="Guest User" userId="" providerId="Windows Live" clId="Web-{F13C3DC9-1D62-BA0E-7348-306CD63EF4A3}" dt="2025-02-04T18:58:32.934" v="74"/>
          <ac:graphicFrameMkLst>
            <pc:docMk/>
            <pc:sldMk cId="1183416407" sldId="2427"/>
            <ac:graphicFrameMk id="12" creationId="{6B27A8E2-B17E-3949-8E3A-8111DF5F8DF8}"/>
          </ac:graphicFrameMkLst>
        </pc:graphicFrameChg>
      </pc:sldChg>
    </pc:docChg>
  </pc:docChgLst>
  <pc:docChgLst>
    <pc:chgData name="Guest User" providerId="Windows Live" clId="Web-{7AE696A2-1FD7-B25A-D4F2-DC2951DEFA41}"/>
    <pc:docChg chg="modSld">
      <pc:chgData name="Guest User" userId="" providerId="Windows Live" clId="Web-{7AE696A2-1FD7-B25A-D4F2-DC2951DEFA41}" dt="2025-02-04T19:22:22.440" v="682" actId="20577"/>
      <pc:docMkLst>
        <pc:docMk/>
      </pc:docMkLst>
      <pc:sldChg chg="addSp delSp modSp">
        <pc:chgData name="Guest User" userId="" providerId="Windows Live" clId="Web-{7AE696A2-1FD7-B25A-D4F2-DC2951DEFA41}" dt="2025-02-04T18:54:46.584" v="48" actId="14100"/>
        <pc:sldMkLst>
          <pc:docMk/>
          <pc:sldMk cId="675229469" sldId="2431"/>
        </pc:sldMkLst>
        <pc:spChg chg="add del mod">
          <ac:chgData name="Guest User" userId="" providerId="Windows Live" clId="Web-{7AE696A2-1FD7-B25A-D4F2-DC2951DEFA41}" dt="2025-02-04T18:52:54.690" v="14"/>
          <ac:spMkLst>
            <pc:docMk/>
            <pc:sldMk cId="675229469" sldId="2431"/>
            <ac:spMk id="4" creationId="{224B3D59-9D00-3E8D-DC9C-03B2D4B83990}"/>
          </ac:spMkLst>
        </pc:spChg>
        <pc:spChg chg="add del mod">
          <ac:chgData name="Guest User" userId="" providerId="Windows Live" clId="Web-{7AE696A2-1FD7-B25A-D4F2-DC2951DEFA41}" dt="2025-02-04T18:53:01.096" v="17"/>
          <ac:spMkLst>
            <pc:docMk/>
            <pc:sldMk cId="675229469" sldId="2431"/>
            <ac:spMk id="6" creationId="{3D83E826-2C4A-5D67-9190-C12CEE52A472}"/>
          </ac:spMkLst>
        </pc:spChg>
        <pc:spChg chg="mod">
          <ac:chgData name="Guest User" userId="" providerId="Windows Live" clId="Web-{7AE696A2-1FD7-B25A-D4F2-DC2951DEFA41}" dt="2025-02-04T18:53:54.832" v="35"/>
          <ac:spMkLst>
            <pc:docMk/>
            <pc:sldMk cId="675229469" sldId="2431"/>
            <ac:spMk id="8" creationId="{AB58A585-52FA-4A45-B2D0-660EC2D22B31}"/>
          </ac:spMkLst>
        </pc:spChg>
        <pc:spChg chg="del mod">
          <ac:chgData name="Guest User" userId="" providerId="Windows Live" clId="Web-{7AE696A2-1FD7-B25A-D4F2-DC2951DEFA41}" dt="2025-02-04T18:52:57.143" v="15"/>
          <ac:spMkLst>
            <pc:docMk/>
            <pc:sldMk cId="675229469" sldId="2431"/>
            <ac:spMk id="10" creationId="{76C3E0A7-1C3E-0A40-AC21-1EAD4086CBB7}"/>
          </ac:spMkLst>
        </pc:spChg>
        <pc:spChg chg="del">
          <ac:chgData name="Guest User" userId="" providerId="Windows Live" clId="Web-{7AE696A2-1FD7-B25A-D4F2-DC2951DEFA41}" dt="2025-02-04T18:52:59.737" v="16"/>
          <ac:spMkLst>
            <pc:docMk/>
            <pc:sldMk cId="675229469" sldId="2431"/>
            <ac:spMk id="12" creationId="{F82458FA-5D5F-6A41-B047-910858C1E142}"/>
          </ac:spMkLst>
        </pc:spChg>
        <pc:spChg chg="add mod">
          <ac:chgData name="Guest User" userId="" providerId="Windows Live" clId="Web-{7AE696A2-1FD7-B25A-D4F2-DC2951DEFA41}" dt="2025-02-04T18:53:54.848" v="36"/>
          <ac:spMkLst>
            <pc:docMk/>
            <pc:sldMk cId="675229469" sldId="2431"/>
            <ac:spMk id="13" creationId="{95097FFB-EB46-0023-50D8-E655EBDCDB30}"/>
          </ac:spMkLst>
        </pc:spChg>
        <pc:graphicFrameChg chg="del">
          <ac:chgData name="Guest User" userId="" providerId="Windows Live" clId="Web-{7AE696A2-1FD7-B25A-D4F2-DC2951DEFA41}" dt="2025-02-04T18:52:51.049" v="11"/>
          <ac:graphicFrameMkLst>
            <pc:docMk/>
            <pc:sldMk cId="675229469" sldId="2431"/>
            <ac:graphicFrameMk id="11" creationId="{B5F670E4-3406-294C-82F8-C8DEF2678A09}"/>
          </ac:graphicFrameMkLst>
        </pc:graphicFrameChg>
        <pc:picChg chg="add mod">
          <ac:chgData name="Guest User" userId="" providerId="Windows Live" clId="Web-{7AE696A2-1FD7-B25A-D4F2-DC2951DEFA41}" dt="2025-02-04T18:54:40.818" v="46" actId="1076"/>
          <ac:picMkLst>
            <pc:docMk/>
            <pc:sldMk cId="675229469" sldId="2431"/>
            <ac:picMk id="14" creationId="{0BF69C21-12D6-EFE2-5D9E-1A2FEA01DA95}"/>
          </ac:picMkLst>
        </pc:picChg>
        <pc:picChg chg="add mod">
          <ac:chgData name="Guest User" userId="" providerId="Windows Live" clId="Web-{7AE696A2-1FD7-B25A-D4F2-DC2951DEFA41}" dt="2025-02-04T18:54:46.584" v="48" actId="14100"/>
          <ac:picMkLst>
            <pc:docMk/>
            <pc:sldMk cId="675229469" sldId="2431"/>
            <ac:picMk id="15" creationId="{0AD7D3F2-339A-1933-EF0B-B966D6D535A2}"/>
          </ac:picMkLst>
        </pc:picChg>
      </pc:sldChg>
      <pc:sldChg chg="modSp">
        <pc:chgData name="Guest User" userId="" providerId="Windows Live" clId="Web-{7AE696A2-1FD7-B25A-D4F2-DC2951DEFA41}" dt="2025-02-04T18:51:33.124" v="8" actId="20577"/>
        <pc:sldMkLst>
          <pc:docMk/>
          <pc:sldMk cId="3957067922" sldId="2469"/>
        </pc:sldMkLst>
        <pc:spChg chg="mod">
          <ac:chgData name="Guest User" userId="" providerId="Windows Live" clId="Web-{7AE696A2-1FD7-B25A-D4F2-DC2951DEFA41}" dt="2025-02-04T18:51:33.124" v="8" actId="20577"/>
          <ac:spMkLst>
            <pc:docMk/>
            <pc:sldMk cId="3957067922" sldId="2469"/>
            <ac:spMk id="11" creationId="{2DDA8123-7ECD-2A44-A629-7F2DB0D01D34}"/>
          </ac:spMkLst>
        </pc:spChg>
        <pc:spChg chg="mod">
          <ac:chgData name="Guest User" userId="" providerId="Windows Live" clId="Web-{7AE696A2-1FD7-B25A-D4F2-DC2951DEFA41}" dt="2025-02-04T18:50:57.967" v="0" actId="20577"/>
          <ac:spMkLst>
            <pc:docMk/>
            <pc:sldMk cId="3957067922" sldId="2469"/>
            <ac:spMk id="20" creationId="{12FCB55E-59A0-A24E-82CA-C867595835BD}"/>
          </ac:spMkLst>
        </pc:spChg>
      </pc:sldChg>
      <pc:sldChg chg="modSp">
        <pc:chgData name="Guest User" userId="" providerId="Windows Live" clId="Web-{7AE696A2-1FD7-B25A-D4F2-DC2951DEFA41}" dt="2025-02-04T19:22:22.440" v="682" actId="20577"/>
        <pc:sldMkLst>
          <pc:docMk/>
          <pc:sldMk cId="3773683070" sldId="2525"/>
        </pc:sldMkLst>
        <pc:spChg chg="mod">
          <ac:chgData name="Guest User" userId="" providerId="Windows Live" clId="Web-{7AE696A2-1FD7-B25A-D4F2-DC2951DEFA41}" dt="2025-02-04T19:22:22.440" v="682" actId="20577"/>
          <ac:spMkLst>
            <pc:docMk/>
            <pc:sldMk cId="3773683070" sldId="2525"/>
            <ac:spMk id="16" creationId="{C11BD6B0-E24A-7F4B-8641-F7B254D58E89}"/>
          </ac:spMkLst>
        </pc:spChg>
      </pc:sldChg>
      <pc:sldChg chg="modSp">
        <pc:chgData name="Guest User" userId="" providerId="Windows Live" clId="Web-{7AE696A2-1FD7-B25A-D4F2-DC2951DEFA41}" dt="2025-02-04T19:18:47.760" v="583" actId="20577"/>
        <pc:sldMkLst>
          <pc:docMk/>
          <pc:sldMk cId="855216330" sldId="2527"/>
        </pc:sldMkLst>
        <pc:spChg chg="mod">
          <ac:chgData name="Guest User" userId="" providerId="Windows Live" clId="Web-{7AE696A2-1FD7-B25A-D4F2-DC2951DEFA41}" dt="2025-02-04T19:18:47.760" v="583" actId="20577"/>
          <ac:spMkLst>
            <pc:docMk/>
            <pc:sldMk cId="855216330" sldId="2527"/>
            <ac:spMk id="25" creationId="{F8C6BF16-D352-864F-9ABC-9C63470E63C1}"/>
          </ac:spMkLst>
        </pc:spChg>
      </pc:sldChg>
      <pc:sldChg chg="modSp">
        <pc:chgData name="Guest User" userId="" providerId="Windows Live" clId="Web-{7AE696A2-1FD7-B25A-D4F2-DC2951DEFA41}" dt="2025-02-04T19:21:39.141" v="672" actId="20577"/>
        <pc:sldMkLst>
          <pc:docMk/>
          <pc:sldMk cId="1296604857" sldId="2531"/>
        </pc:sldMkLst>
        <pc:spChg chg="mod">
          <ac:chgData name="Guest User" userId="" providerId="Windows Live" clId="Web-{7AE696A2-1FD7-B25A-D4F2-DC2951DEFA41}" dt="2025-02-04T19:21:39.141" v="672" actId="20577"/>
          <ac:spMkLst>
            <pc:docMk/>
            <pc:sldMk cId="1296604857" sldId="2531"/>
            <ac:spMk id="15" creationId="{BD5253D3-376F-F247-863E-0A946AC774A9}"/>
          </ac:spMkLst>
        </pc:spChg>
      </pc:sldChg>
      <pc:sldChg chg="addSp delSp modSp">
        <pc:chgData name="Guest User" userId="" providerId="Windows Live" clId="Web-{7AE696A2-1FD7-B25A-D4F2-DC2951DEFA41}" dt="2025-02-04T18:58:17.295" v="147" actId="14100"/>
        <pc:sldMkLst>
          <pc:docMk/>
          <pc:sldMk cId="1811206946" sldId="2534"/>
        </pc:sldMkLst>
        <pc:spChg chg="mod">
          <ac:chgData name="Guest User" userId="" providerId="Windows Live" clId="Web-{7AE696A2-1FD7-B25A-D4F2-DC2951DEFA41}" dt="2025-02-04T18:58:03.529" v="144" actId="20577"/>
          <ac:spMkLst>
            <pc:docMk/>
            <pc:sldMk cId="1811206946" sldId="2534"/>
            <ac:spMk id="2" creationId="{1E517D33-7C93-A749-86E0-4D7FA808380F}"/>
          </ac:spMkLst>
        </pc:spChg>
        <pc:spChg chg="del mod">
          <ac:chgData name="Guest User" userId="" providerId="Windows Live" clId="Web-{7AE696A2-1FD7-B25A-D4F2-DC2951DEFA41}" dt="2025-02-04T18:56:09.040" v="102"/>
          <ac:spMkLst>
            <pc:docMk/>
            <pc:sldMk cId="1811206946" sldId="2534"/>
            <ac:spMk id="3" creationId="{C7ED94BF-1DD7-B86D-9BCF-429F757AC7F5}"/>
          </ac:spMkLst>
        </pc:spChg>
        <pc:spChg chg="mod">
          <ac:chgData name="Guest User" userId="" providerId="Windows Live" clId="Web-{7AE696A2-1FD7-B25A-D4F2-DC2951DEFA41}" dt="2025-02-04T18:56:01.931" v="100" actId="1076"/>
          <ac:spMkLst>
            <pc:docMk/>
            <pc:sldMk cId="1811206946" sldId="2534"/>
            <ac:spMk id="4" creationId="{4D149CA2-E692-3CD5-9025-059159054681}"/>
          </ac:spMkLst>
        </pc:spChg>
        <pc:picChg chg="add mod">
          <ac:chgData name="Guest User" userId="" providerId="Windows Live" clId="Web-{7AE696A2-1FD7-B25A-D4F2-DC2951DEFA41}" dt="2025-02-04T18:58:17.295" v="147" actId="14100"/>
          <ac:picMkLst>
            <pc:docMk/>
            <pc:sldMk cId="1811206946" sldId="2534"/>
            <ac:picMk id="7" creationId="{3DB6C6E0-F678-E660-C189-B4D27E990646}"/>
          </ac:picMkLst>
        </pc:picChg>
      </pc:sldChg>
      <pc:sldChg chg="addSp delSp modSp">
        <pc:chgData name="Guest User" userId="" providerId="Windows Live" clId="Web-{7AE696A2-1FD7-B25A-D4F2-DC2951DEFA41}" dt="2025-02-04T19:02:41.179" v="217" actId="14100"/>
        <pc:sldMkLst>
          <pc:docMk/>
          <pc:sldMk cId="4113954200" sldId="2535"/>
        </pc:sldMkLst>
        <pc:spChg chg="mod">
          <ac:chgData name="Guest User" userId="" providerId="Windows Live" clId="Web-{7AE696A2-1FD7-B25A-D4F2-DC2951DEFA41}" dt="2025-02-04T18:58:58.827" v="185" actId="1076"/>
          <ac:spMkLst>
            <pc:docMk/>
            <pc:sldMk cId="4113954200" sldId="2535"/>
            <ac:spMk id="2" creationId="{1163A1C4-6E68-233D-0CD2-6D513AEDF130}"/>
          </ac:spMkLst>
        </pc:spChg>
        <pc:spChg chg="del mod">
          <ac:chgData name="Guest User" userId="" providerId="Windows Live" clId="Web-{7AE696A2-1FD7-B25A-D4F2-DC2951DEFA41}" dt="2025-02-04T18:59:13.625" v="190"/>
          <ac:spMkLst>
            <pc:docMk/>
            <pc:sldMk cId="4113954200" sldId="2535"/>
            <ac:spMk id="3" creationId="{E49DDB70-3083-7064-073B-544D7E64F6AA}"/>
          </ac:spMkLst>
        </pc:spChg>
        <pc:spChg chg="mod">
          <ac:chgData name="Guest User" userId="" providerId="Windows Live" clId="Web-{7AE696A2-1FD7-B25A-D4F2-DC2951DEFA41}" dt="2025-02-04T19:02:41.179" v="217" actId="14100"/>
          <ac:spMkLst>
            <pc:docMk/>
            <pc:sldMk cId="4113954200" sldId="2535"/>
            <ac:spMk id="4" creationId="{FAE43146-0DC3-C09F-8C9D-F0A40A3DE5F5}"/>
          </ac:spMkLst>
        </pc:spChg>
        <pc:picChg chg="add mod">
          <ac:chgData name="Guest User" userId="" providerId="Windows Live" clId="Web-{7AE696A2-1FD7-B25A-D4F2-DC2951DEFA41}" dt="2025-02-04T19:02:23.147" v="209" actId="14100"/>
          <ac:picMkLst>
            <pc:docMk/>
            <pc:sldMk cId="4113954200" sldId="2535"/>
            <ac:picMk id="7" creationId="{FBB8B574-1EA8-700B-2F87-1FF70D11A044}"/>
          </ac:picMkLst>
        </pc:picChg>
      </pc:sldChg>
      <pc:sldChg chg="addSp delSp modSp">
        <pc:chgData name="Guest User" userId="" providerId="Windows Live" clId="Web-{7AE696A2-1FD7-B25A-D4F2-DC2951DEFA41}" dt="2025-02-04T19:05:58.249" v="275" actId="14100"/>
        <pc:sldMkLst>
          <pc:docMk/>
          <pc:sldMk cId="3981699725" sldId="2536"/>
        </pc:sldMkLst>
        <pc:spChg chg="mod">
          <ac:chgData name="Guest User" userId="" providerId="Windows Live" clId="Web-{7AE696A2-1FD7-B25A-D4F2-DC2951DEFA41}" dt="2025-02-04T19:04:14.323" v="245" actId="1076"/>
          <ac:spMkLst>
            <pc:docMk/>
            <pc:sldMk cId="3981699725" sldId="2536"/>
            <ac:spMk id="2" creationId="{FCE2AF85-8DC5-6A73-A054-9D2F6799FCBD}"/>
          </ac:spMkLst>
        </pc:spChg>
        <pc:spChg chg="del mod">
          <ac:chgData name="Guest User" userId="" providerId="Windows Live" clId="Web-{7AE696A2-1FD7-B25A-D4F2-DC2951DEFA41}" dt="2025-02-04T19:05:02.106" v="271"/>
          <ac:spMkLst>
            <pc:docMk/>
            <pc:sldMk cId="3981699725" sldId="2536"/>
            <ac:spMk id="3" creationId="{67B366A4-ED8E-A4AF-D1B8-6B9FC1C5D76F}"/>
          </ac:spMkLst>
        </pc:spChg>
        <pc:spChg chg="mod">
          <ac:chgData name="Guest User" userId="" providerId="Windows Live" clId="Web-{7AE696A2-1FD7-B25A-D4F2-DC2951DEFA41}" dt="2025-02-04T19:04:59.293" v="269" actId="1076"/>
          <ac:spMkLst>
            <pc:docMk/>
            <pc:sldMk cId="3981699725" sldId="2536"/>
            <ac:spMk id="4" creationId="{E88018F2-0117-2E3B-AA86-5400E3690C7C}"/>
          </ac:spMkLst>
        </pc:spChg>
        <pc:picChg chg="add mod">
          <ac:chgData name="Guest User" userId="" providerId="Windows Live" clId="Web-{7AE696A2-1FD7-B25A-D4F2-DC2951DEFA41}" dt="2025-02-04T19:05:58.249" v="275" actId="14100"/>
          <ac:picMkLst>
            <pc:docMk/>
            <pc:sldMk cId="3981699725" sldId="2536"/>
            <ac:picMk id="7" creationId="{0C8C768A-3EFF-3D7C-DF7B-DCA2AB3A850B}"/>
          </ac:picMkLst>
        </pc:picChg>
      </pc:sldChg>
      <pc:sldChg chg="addSp delSp modSp">
        <pc:chgData name="Guest User" userId="" providerId="Windows Live" clId="Web-{7AE696A2-1FD7-B25A-D4F2-DC2951DEFA41}" dt="2025-02-04T19:10:17.555" v="326" actId="1076"/>
        <pc:sldMkLst>
          <pc:docMk/>
          <pc:sldMk cId="2394778610" sldId="2537"/>
        </pc:sldMkLst>
        <pc:spChg chg="mod">
          <ac:chgData name="Guest User" userId="" providerId="Windows Live" clId="Web-{7AE696A2-1FD7-B25A-D4F2-DC2951DEFA41}" dt="2025-02-04T19:08:56.739" v="299" actId="20577"/>
          <ac:spMkLst>
            <pc:docMk/>
            <pc:sldMk cId="2394778610" sldId="2537"/>
            <ac:spMk id="2" creationId="{07CEC9D0-3FBA-B4AF-F50E-858F04DC0C05}"/>
          </ac:spMkLst>
        </pc:spChg>
        <pc:spChg chg="del">
          <ac:chgData name="Guest User" userId="" providerId="Windows Live" clId="Web-{7AE696A2-1FD7-B25A-D4F2-DC2951DEFA41}" dt="2025-02-04T19:06:24.796" v="276"/>
          <ac:spMkLst>
            <pc:docMk/>
            <pc:sldMk cId="2394778610" sldId="2537"/>
            <ac:spMk id="3" creationId="{E0D41F49-4EBB-257E-ADFD-1CE5EEC2F3DC}"/>
          </ac:spMkLst>
        </pc:spChg>
        <pc:spChg chg="mod">
          <ac:chgData name="Guest User" userId="" providerId="Windows Live" clId="Web-{7AE696A2-1FD7-B25A-D4F2-DC2951DEFA41}" dt="2025-02-04T19:10:17.555" v="326" actId="1076"/>
          <ac:spMkLst>
            <pc:docMk/>
            <pc:sldMk cId="2394778610" sldId="2537"/>
            <ac:spMk id="4" creationId="{D12FD99D-7680-EF64-4EA0-AB191F48B70F}"/>
          </ac:spMkLst>
        </pc:spChg>
        <pc:picChg chg="add mod">
          <ac:chgData name="Guest User" userId="" providerId="Windows Live" clId="Web-{7AE696A2-1FD7-B25A-D4F2-DC2951DEFA41}" dt="2025-02-04T19:10:03.038" v="316" actId="14100"/>
          <ac:picMkLst>
            <pc:docMk/>
            <pc:sldMk cId="2394778610" sldId="2537"/>
            <ac:picMk id="7" creationId="{389E2789-E2FC-8DC3-34C8-30AA504CEEB2}"/>
          </ac:picMkLst>
        </pc:picChg>
      </pc:sldChg>
      <pc:sldChg chg="addSp delSp modSp">
        <pc:chgData name="Guest User" userId="" providerId="Windows Live" clId="Web-{7AE696A2-1FD7-B25A-D4F2-DC2951DEFA41}" dt="2025-02-04T19:12:50.466" v="389" actId="1076"/>
        <pc:sldMkLst>
          <pc:docMk/>
          <pc:sldMk cId="1635254982" sldId="2538"/>
        </pc:sldMkLst>
        <pc:spChg chg="mod">
          <ac:chgData name="Guest User" userId="" providerId="Windows Live" clId="Web-{7AE696A2-1FD7-B25A-D4F2-DC2951DEFA41}" dt="2025-02-04T19:11:37.651" v="349" actId="14100"/>
          <ac:spMkLst>
            <pc:docMk/>
            <pc:sldMk cId="1635254982" sldId="2538"/>
            <ac:spMk id="2" creationId="{E7DAD949-2CB6-0D5D-8463-B3024E01E80F}"/>
          </ac:spMkLst>
        </pc:spChg>
        <pc:spChg chg="del mod">
          <ac:chgData name="Guest User" userId="" providerId="Windows Live" clId="Web-{7AE696A2-1FD7-B25A-D4F2-DC2951DEFA41}" dt="2025-02-04T19:11:42.901" v="351"/>
          <ac:spMkLst>
            <pc:docMk/>
            <pc:sldMk cId="1635254982" sldId="2538"/>
            <ac:spMk id="3" creationId="{75DDAF82-4A67-99EF-D4BE-C49B94D0A008}"/>
          </ac:spMkLst>
        </pc:spChg>
        <pc:spChg chg="mod">
          <ac:chgData name="Guest User" userId="" providerId="Windows Live" clId="Web-{7AE696A2-1FD7-B25A-D4F2-DC2951DEFA41}" dt="2025-02-04T19:12:29.231" v="384" actId="20577"/>
          <ac:spMkLst>
            <pc:docMk/>
            <pc:sldMk cId="1635254982" sldId="2538"/>
            <ac:spMk id="4" creationId="{C767F645-B41D-A921-C98A-E85960A80677}"/>
          </ac:spMkLst>
        </pc:spChg>
        <pc:picChg chg="add mod">
          <ac:chgData name="Guest User" userId="" providerId="Windows Live" clId="Web-{7AE696A2-1FD7-B25A-D4F2-DC2951DEFA41}" dt="2025-02-04T19:12:50.466" v="389" actId="1076"/>
          <ac:picMkLst>
            <pc:docMk/>
            <pc:sldMk cId="1635254982" sldId="2538"/>
            <ac:picMk id="7" creationId="{1CCB465F-2EA0-07CB-6182-3D6AB25F47C1}"/>
          </ac:picMkLst>
        </pc:picChg>
      </pc:sldChg>
      <pc:sldChg chg="addSp delSp modSp">
        <pc:chgData name="Guest User" userId="" providerId="Windows Live" clId="Web-{7AE696A2-1FD7-B25A-D4F2-DC2951DEFA41}" dt="2025-02-04T19:15:29.003" v="502" actId="1076"/>
        <pc:sldMkLst>
          <pc:docMk/>
          <pc:sldMk cId="4131084634" sldId="2539"/>
        </pc:sldMkLst>
        <pc:spChg chg="mod">
          <ac:chgData name="Guest User" userId="" providerId="Windows Live" clId="Web-{7AE696A2-1FD7-B25A-D4F2-DC2951DEFA41}" dt="2025-02-04T19:13:40.515" v="459" actId="1076"/>
          <ac:spMkLst>
            <pc:docMk/>
            <pc:sldMk cId="4131084634" sldId="2539"/>
            <ac:spMk id="2" creationId="{619C9249-882F-22CC-EC3E-732E140D7283}"/>
          </ac:spMkLst>
        </pc:spChg>
        <pc:spChg chg="del">
          <ac:chgData name="Guest User" userId="" providerId="Windows Live" clId="Web-{7AE696A2-1FD7-B25A-D4F2-DC2951DEFA41}" dt="2025-02-04T19:13:47.749" v="461"/>
          <ac:spMkLst>
            <pc:docMk/>
            <pc:sldMk cId="4131084634" sldId="2539"/>
            <ac:spMk id="3" creationId="{26DC2FC5-33C9-C4AF-41EA-3B4C38875183}"/>
          </ac:spMkLst>
        </pc:spChg>
        <pc:spChg chg="mod">
          <ac:chgData name="Guest User" userId="" providerId="Windows Live" clId="Web-{7AE696A2-1FD7-B25A-D4F2-DC2951DEFA41}" dt="2025-02-04T19:15:06.909" v="496" actId="1076"/>
          <ac:spMkLst>
            <pc:docMk/>
            <pc:sldMk cId="4131084634" sldId="2539"/>
            <ac:spMk id="4" creationId="{AA69B1BE-7D82-3502-5182-21ACCEC82D10}"/>
          </ac:spMkLst>
        </pc:spChg>
        <pc:picChg chg="add mod">
          <ac:chgData name="Guest User" userId="" providerId="Windows Live" clId="Web-{7AE696A2-1FD7-B25A-D4F2-DC2951DEFA41}" dt="2025-02-04T19:15:29.003" v="502" actId="1076"/>
          <ac:picMkLst>
            <pc:docMk/>
            <pc:sldMk cId="4131084634" sldId="2539"/>
            <ac:picMk id="7" creationId="{6DCD7877-AE4D-15D7-D1A3-71B75E855ABA}"/>
          </ac:picMkLst>
        </pc:picChg>
      </pc:sldChg>
      <pc:sldChg chg="addSp delSp modSp">
        <pc:chgData name="Guest User" userId="" providerId="Windows Live" clId="Web-{7AE696A2-1FD7-B25A-D4F2-DC2951DEFA41}" dt="2025-02-04T19:17:23.163" v="577" actId="1076"/>
        <pc:sldMkLst>
          <pc:docMk/>
          <pc:sldMk cId="2412783135" sldId="2540"/>
        </pc:sldMkLst>
        <pc:spChg chg="mod">
          <ac:chgData name="Guest User" userId="" providerId="Windows Live" clId="Web-{7AE696A2-1FD7-B25A-D4F2-DC2951DEFA41}" dt="2025-02-04T19:15:56.895" v="531" actId="20577"/>
          <ac:spMkLst>
            <pc:docMk/>
            <pc:sldMk cId="2412783135" sldId="2540"/>
            <ac:spMk id="2" creationId="{B9B42DF8-6EDC-EA11-0448-9AE7F3F76182}"/>
          </ac:spMkLst>
        </pc:spChg>
        <pc:spChg chg="del">
          <ac:chgData name="Guest User" userId="" providerId="Windows Live" clId="Web-{7AE696A2-1FD7-B25A-D4F2-DC2951DEFA41}" dt="2025-02-04T19:16:44.881" v="565"/>
          <ac:spMkLst>
            <pc:docMk/>
            <pc:sldMk cId="2412783135" sldId="2540"/>
            <ac:spMk id="3" creationId="{0084C02B-84E6-E2A5-8752-6DCBCC4497D4}"/>
          </ac:spMkLst>
        </pc:spChg>
        <pc:spChg chg="mod">
          <ac:chgData name="Guest User" userId="" providerId="Windows Live" clId="Web-{7AE696A2-1FD7-B25A-D4F2-DC2951DEFA41}" dt="2025-02-04T19:17:23.163" v="577" actId="1076"/>
          <ac:spMkLst>
            <pc:docMk/>
            <pc:sldMk cId="2412783135" sldId="2540"/>
            <ac:spMk id="4" creationId="{A383D3D4-7BAA-FA6F-A94D-DBAC914CFB02}"/>
          </ac:spMkLst>
        </pc:spChg>
        <pc:picChg chg="add mod">
          <ac:chgData name="Guest User" userId="" providerId="Windows Live" clId="Web-{7AE696A2-1FD7-B25A-D4F2-DC2951DEFA41}" dt="2025-02-04T19:17:03.741" v="570" actId="1076"/>
          <ac:picMkLst>
            <pc:docMk/>
            <pc:sldMk cId="2412783135" sldId="2540"/>
            <ac:picMk id="7" creationId="{AA4A5A9C-1A96-E06F-3384-E59E195F230C}"/>
          </ac:picMkLst>
        </pc:picChg>
        <pc:picChg chg="add del mod">
          <ac:chgData name="Guest User" userId="" providerId="Windows Live" clId="Web-{7AE696A2-1FD7-B25A-D4F2-DC2951DEFA41}" dt="2025-02-04T19:17:07.757" v="572"/>
          <ac:picMkLst>
            <pc:docMk/>
            <pc:sldMk cId="2412783135" sldId="2540"/>
            <ac:picMk id="8" creationId="{798EA1DD-594E-BF69-6156-A3856D6E05CE}"/>
          </ac:picMkLst>
        </pc:picChg>
        <pc:picChg chg="add mod">
          <ac:chgData name="Guest User" userId="" providerId="Windows Live" clId="Web-{7AE696A2-1FD7-B25A-D4F2-DC2951DEFA41}" dt="2025-02-04T19:17:17.585" v="576" actId="1076"/>
          <ac:picMkLst>
            <pc:docMk/>
            <pc:sldMk cId="2412783135" sldId="2540"/>
            <ac:picMk id="9" creationId="{FD04036D-C5C6-3BDF-DFA6-B5B3E1E4E80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8B25D-8766-427E-8C9E-4845048D8DF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8A28B-0568-4092-BB1A-13C9B073E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439B-391B-4B41-826A-951FCF412C3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A0038-7055-434C-B6C4-B8C69565C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72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83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12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27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87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46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47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57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FC092-DE8D-D534-C1E3-B1841B333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8EB20E-D716-FE0E-3371-0C960E7596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918352-9E06-8FE0-577D-1AAEC162B0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046FE-7474-0D2A-F0D3-72ED2595C3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53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44AF0-00BC-D501-2A21-C282757F5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7592D5-1E42-E7FF-73F5-6A2999CC92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AD48A2-8078-F5AE-F1FB-33BD36689B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F9BC9-2BF9-6430-F6AB-3928E559DB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08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31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anchor="b"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60D9A71-4723-318F-C9C2-A78E2B694A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9BF2D20-DAE2-42DC-9AB8-77B7B38D73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11353800 w 11353800"/>
              <a:gd name="connsiteY5" fmla="*/ 0 h 5791201"/>
              <a:gd name="connsiteX6" fmla="*/ 11353800 w 11353800"/>
              <a:gd name="connsiteY6" fmla="*/ 5791200 h 5791201"/>
              <a:gd name="connsiteX7" fmla="*/ 6662737 w 11353800"/>
              <a:gd name="connsiteY7" fmla="*/ 5791200 h 5791201"/>
              <a:gd name="connsiteX8" fmla="*/ 6662737 w 11353800"/>
              <a:gd name="connsiteY8" fmla="*/ 2531373 h 5791201"/>
              <a:gd name="connsiteX9" fmla="*/ 1 w 11353800"/>
              <a:gd name="connsiteY9" fmla="*/ 2531373 h 5791201"/>
              <a:gd name="connsiteX10" fmla="*/ 1 w 11353800"/>
              <a:gd name="connsiteY10" fmla="*/ 5791200 h 5791201"/>
              <a:gd name="connsiteX11" fmla="*/ 0 w 11353800"/>
              <a:gd name="connsiteY11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11353800" y="0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486400"/>
            <a:ext cx="6548438" cy="304801"/>
          </a:xfrm>
        </p:spPr>
        <p:txBody>
          <a:bodyPr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/>
            <a:r>
              <a:rPr lang="en-US"/>
              <a:t>WEBSITE GOES HERE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997E42D-5E17-7C76-9F7D-0B1EC402C33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85361"/>
            <a:ext cx="5157787" cy="430430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85361"/>
            <a:ext cx="5183188" cy="430430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4CF5214-BAF8-8514-D9E3-DDD504A31B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1000703-5040-3702-1528-F2226277CC9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41388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s in Squa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458601" y="-13063"/>
            <a:ext cx="4984597" cy="6881852"/>
          </a:xfrm>
          <a:custGeom>
            <a:avLst/>
            <a:gdLst>
              <a:gd name="connsiteX0" fmla="*/ 1503648 w 9969194"/>
              <a:gd name="connsiteY0" fmla="*/ 0 h 13763703"/>
              <a:gd name="connsiteX1" fmla="*/ 5527552 w 9969194"/>
              <a:gd name="connsiteY1" fmla="*/ 0 h 13763703"/>
              <a:gd name="connsiteX2" fmla="*/ 5527552 w 9969194"/>
              <a:gd name="connsiteY2" fmla="*/ 1227909 h 13763703"/>
              <a:gd name="connsiteX3" fmla="*/ 7022614 w 9969194"/>
              <a:gd name="connsiteY3" fmla="*/ 1227909 h 13763703"/>
              <a:gd name="connsiteX4" fmla="*/ 7022614 w 9969194"/>
              <a:gd name="connsiteY4" fmla="*/ 2794727 h 13763703"/>
              <a:gd name="connsiteX5" fmla="*/ 9969194 w 9969194"/>
              <a:gd name="connsiteY5" fmla="*/ 2794727 h 13763703"/>
              <a:gd name="connsiteX6" fmla="*/ 9969194 w 9969194"/>
              <a:gd name="connsiteY6" fmla="*/ 5957026 h 13763703"/>
              <a:gd name="connsiteX7" fmla="*/ 8950610 w 9969194"/>
              <a:gd name="connsiteY7" fmla="*/ 5957026 h 13763703"/>
              <a:gd name="connsiteX8" fmla="*/ 8950610 w 9969194"/>
              <a:gd name="connsiteY8" fmla="*/ 12565789 h 13763703"/>
              <a:gd name="connsiteX9" fmla="*/ 1869952 w 9969194"/>
              <a:gd name="connsiteY9" fmla="*/ 12565789 h 13763703"/>
              <a:gd name="connsiteX10" fmla="*/ 1869952 w 9969194"/>
              <a:gd name="connsiteY10" fmla="*/ 13763703 h 13763703"/>
              <a:gd name="connsiteX11" fmla="*/ 0 w 9969194"/>
              <a:gd name="connsiteY11" fmla="*/ 13763703 h 13763703"/>
              <a:gd name="connsiteX12" fmla="*/ 0 w 9969194"/>
              <a:gd name="connsiteY12" fmla="*/ 12096207 h 13763703"/>
              <a:gd name="connsiteX13" fmla="*/ 1503648 w 9969194"/>
              <a:gd name="connsiteY13" fmla="*/ 12096207 h 13763703"/>
              <a:gd name="connsiteX14" fmla="*/ 1503648 w 9969194"/>
              <a:gd name="connsiteY14" fmla="*/ 5147401 h 13763703"/>
              <a:gd name="connsiteX15" fmla="*/ 6808482 w 9969194"/>
              <a:gd name="connsiteY15" fmla="*/ 5147401 h 13763703"/>
              <a:gd name="connsiteX16" fmla="*/ 6808482 w 9969194"/>
              <a:gd name="connsiteY16" fmla="*/ 3088415 h 13763703"/>
              <a:gd name="connsiteX17" fmla="*/ 5160598 w 9969194"/>
              <a:gd name="connsiteY17" fmla="*/ 3088415 h 13763703"/>
              <a:gd name="connsiteX18" fmla="*/ 5160598 w 9969194"/>
              <a:gd name="connsiteY18" fmla="*/ 1436915 h 13763703"/>
              <a:gd name="connsiteX19" fmla="*/ 1503648 w 9969194"/>
              <a:gd name="connsiteY19" fmla="*/ 1436915 h 13763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969194" h="13763703">
                <a:moveTo>
                  <a:pt x="1503648" y="0"/>
                </a:moveTo>
                <a:lnTo>
                  <a:pt x="5527552" y="0"/>
                </a:lnTo>
                <a:lnTo>
                  <a:pt x="5527552" y="1227909"/>
                </a:lnTo>
                <a:lnTo>
                  <a:pt x="7022614" y="1227909"/>
                </a:lnTo>
                <a:lnTo>
                  <a:pt x="7022614" y="2794727"/>
                </a:lnTo>
                <a:lnTo>
                  <a:pt x="9969194" y="2794727"/>
                </a:lnTo>
                <a:lnTo>
                  <a:pt x="9969194" y="5957026"/>
                </a:lnTo>
                <a:lnTo>
                  <a:pt x="8950610" y="5957026"/>
                </a:lnTo>
                <a:lnTo>
                  <a:pt x="8950610" y="12565789"/>
                </a:lnTo>
                <a:lnTo>
                  <a:pt x="1869952" y="12565789"/>
                </a:lnTo>
                <a:lnTo>
                  <a:pt x="1869952" y="13763703"/>
                </a:lnTo>
                <a:lnTo>
                  <a:pt x="0" y="13763703"/>
                </a:lnTo>
                <a:lnTo>
                  <a:pt x="0" y="12096207"/>
                </a:lnTo>
                <a:lnTo>
                  <a:pt x="1503648" y="12096207"/>
                </a:lnTo>
                <a:lnTo>
                  <a:pt x="1503648" y="5147401"/>
                </a:lnTo>
                <a:lnTo>
                  <a:pt x="6808482" y="5147401"/>
                </a:lnTo>
                <a:lnTo>
                  <a:pt x="6808482" y="3088415"/>
                </a:lnTo>
                <a:lnTo>
                  <a:pt x="5160598" y="3088415"/>
                </a:lnTo>
                <a:lnTo>
                  <a:pt x="5160598" y="1436915"/>
                </a:lnTo>
                <a:lnTo>
                  <a:pt x="1503648" y="1436915"/>
                </a:lnTo>
                <a:close/>
              </a:path>
            </a:pathLst>
          </a:cu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7" name="Shape 223">
            <a:extLst>
              <a:ext uri="{FF2B5EF4-FFF2-40B4-BE49-F238E27FC236}">
                <a16:creationId xmlns:a16="http://schemas.microsoft.com/office/drawing/2014/main" id="{00159812-53E9-D848-9606-198A5B9858E2}"/>
              </a:ext>
            </a:extLst>
          </p:cNvPr>
          <p:cNvSpPr/>
          <p:nvPr userDrawn="1"/>
        </p:nvSpPr>
        <p:spPr>
          <a:xfrm>
            <a:off x="10491266" y="1562652"/>
            <a:ext cx="1562173" cy="1562173"/>
          </a:xfrm>
          <a:prstGeom prst="rect">
            <a:avLst/>
          </a:prstGeom>
          <a:ln w="38100">
            <a:solidFill>
              <a:schemeClr val="bg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>
              <a:solidFill>
                <a:schemeClr val="bg2"/>
              </a:solidFill>
            </a:endParaRPr>
          </a:p>
        </p:txBody>
      </p:sp>
      <p:sp>
        <p:nvSpPr>
          <p:cNvPr id="8" name="Shape 224">
            <a:extLst>
              <a:ext uri="{FF2B5EF4-FFF2-40B4-BE49-F238E27FC236}">
                <a16:creationId xmlns:a16="http://schemas.microsoft.com/office/drawing/2014/main" id="{B6EC8FD8-5421-9645-9F0E-CBC6D7CF690B}"/>
              </a:ext>
            </a:extLst>
          </p:cNvPr>
          <p:cNvSpPr/>
          <p:nvPr userDrawn="1"/>
        </p:nvSpPr>
        <p:spPr>
          <a:xfrm>
            <a:off x="7144406" y="879573"/>
            <a:ext cx="662702" cy="662702"/>
          </a:xfrm>
          <a:prstGeom prst="rect">
            <a:avLst/>
          </a:prstGeom>
          <a:ln w="38100">
            <a:solidFill>
              <a:schemeClr val="bg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>
              <a:solidFill>
                <a:schemeClr val="bg2"/>
              </a:solidFill>
            </a:endParaRPr>
          </a:p>
        </p:txBody>
      </p:sp>
      <p:sp>
        <p:nvSpPr>
          <p:cNvPr id="9" name="Shape 225">
            <a:extLst>
              <a:ext uri="{FF2B5EF4-FFF2-40B4-BE49-F238E27FC236}">
                <a16:creationId xmlns:a16="http://schemas.microsoft.com/office/drawing/2014/main" id="{FB52FD4B-1ED8-5C42-8013-FD61B2A3A2CB}"/>
              </a:ext>
            </a:extLst>
          </p:cNvPr>
          <p:cNvSpPr/>
          <p:nvPr userDrawn="1"/>
        </p:nvSpPr>
        <p:spPr>
          <a:xfrm>
            <a:off x="11488701" y="6383701"/>
            <a:ext cx="781358" cy="781358"/>
          </a:xfrm>
          <a:prstGeom prst="rect">
            <a:avLst/>
          </a:prstGeom>
          <a:ln w="38100">
            <a:solidFill>
              <a:schemeClr val="bg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>
              <a:solidFill>
                <a:schemeClr val="bg2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9038DA1-6D5C-EA47-BDA4-388C0BC57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8737" y="786810"/>
            <a:ext cx="4008437" cy="1395208"/>
          </a:xfrm>
        </p:spPr>
        <p:txBody>
          <a:bodyPr lIns="0" anchor="b"/>
          <a:lstStyle/>
          <a:p>
            <a:r>
              <a:rPr lang="en-US"/>
              <a:t>TITLE GOES</a:t>
            </a:r>
            <a:br>
              <a:rPr lang="en-US"/>
            </a:br>
            <a:r>
              <a:rPr lang="en-US"/>
              <a:t>HERE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D7404C76-F118-6149-96DF-BF25D43E26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28738" y="3019352"/>
            <a:ext cx="4008437" cy="3099153"/>
          </a:xfrm>
        </p:spPr>
        <p:txBody>
          <a:bodyPr lIns="0">
            <a:normAutofit/>
          </a:bodyPr>
          <a:lstStyle>
            <a:lvl1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1pPr>
            <a:lvl2pPr>
              <a:lnSpc>
                <a:spcPct val="150000"/>
              </a:lnSpc>
              <a:defRPr sz="11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05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0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7205F80F-3B88-A44D-812A-11909F0C93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28738" y="224767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SUBTITLE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35BE1-FFA8-5263-EA27-46138F971B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6477F-C803-A169-A862-0FBB704A9DB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414190984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B11A616-4D84-4BF3-86C7-9F1BBDAD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486400"/>
            <a:ext cx="6548438" cy="69758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447B9-A1CD-B8D8-4FD3-A505B9ACD3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79251-F5C6-C2BD-F8FF-834672C7112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3442725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2FE91B6-3FF0-7E5D-54DA-F1738C53B0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C4073-3846-B3C7-13EA-D585D0241C4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3034744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57"/>
            <a:ext cx="10515600" cy="98694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08C8E-8848-0563-A020-43F3295C005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989D8-A347-81C7-32D9-E12299F6335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865092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57"/>
            <a:ext cx="10515600" cy="98694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E0DD3-854B-420F-ADA1-DED8ADDCC3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54163" y="2062956"/>
            <a:ext cx="9083675" cy="27320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5B803F5-45DF-1128-6100-2F10EB13F41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08DF6-5037-363A-D495-7D49D3EE209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1181346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E4FE9-CEDE-F34D-924F-EB11B49749A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63424" y="2367777"/>
            <a:ext cx="5056426" cy="37914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90780" y="839972"/>
            <a:ext cx="4767262" cy="1342045"/>
          </a:xfrm>
        </p:spPr>
        <p:txBody>
          <a:bodyPr lIns="0" anchor="b"/>
          <a:lstStyle/>
          <a:p>
            <a:r>
              <a:rPr lang="en-US"/>
              <a:t>TITLE GOES</a:t>
            </a:r>
            <a:br>
              <a:rPr lang="en-US"/>
            </a:br>
            <a:r>
              <a:rPr lang="en-US"/>
              <a:t>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90780" y="3019352"/>
            <a:ext cx="4767262" cy="3099153"/>
          </a:xfrm>
        </p:spPr>
        <p:txBody>
          <a:bodyPr lIns="0">
            <a:normAutofit/>
          </a:bodyPr>
          <a:lstStyle>
            <a:lvl1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1pPr>
            <a:lvl2pPr>
              <a:lnSpc>
                <a:spcPct val="150000"/>
              </a:lnSpc>
              <a:defRPr sz="11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05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0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0780" y="2247679"/>
            <a:ext cx="4767262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SUBTITLE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9EF11-83C6-1E6E-D9A6-DD964B3D06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07588-E70B-5ECF-D859-7B2652D7036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1820781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896600" cy="1226916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75C1F3A-BBBB-2946-BF9D-CD1C4898C8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690688"/>
            <a:ext cx="10896600" cy="4862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175657"/>
            <a:ext cx="10896600" cy="32044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SUBTITLE HERE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DA51DAE-70D5-670E-0512-6D3D87279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15E8D-1FEC-DF9F-AFBC-45AC80A9DA4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B3D6EB-0B4B-4C00-A78E-E618E038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672F7-6F1E-B5F8-D111-799B2C4A5A3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FB2EE8-F086-AC09-D4FF-5B41B4EAF10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3386122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04B7B3E-1EE1-4212-9F4F-0C7DC6C1584F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5180012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F25DC-2220-A7C3-D7CF-C9BF7DC3E0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D550B-8177-0A10-F8B5-965766F9098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325901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EA8FB924-7820-A342-A545-0DFCE2908E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0"/>
            <a:ext cx="1136015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5451231 h 6858000"/>
              <a:gd name="connsiteX5" fmla="*/ 6277708 w 12192000"/>
              <a:gd name="connsiteY5" fmla="*/ 5451231 h 6858000"/>
              <a:gd name="connsiteX6" fmla="*/ 6277708 w 12192000"/>
              <a:gd name="connsiteY6" fmla="*/ 1481138 h 6858000"/>
              <a:gd name="connsiteX7" fmla="*/ 0 w 12192000"/>
              <a:gd name="connsiteY7" fmla="*/ 14811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5451231"/>
                </a:lnTo>
                <a:lnTo>
                  <a:pt x="6277708" y="5451231"/>
                </a:lnTo>
                <a:lnTo>
                  <a:pt x="6277708" y="1481138"/>
                </a:lnTo>
                <a:lnTo>
                  <a:pt x="0" y="1481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F4DAD80-935E-1259-8337-9302BCD9A3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3A7E5-67D2-51AE-C09E-4EB06E74959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11825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CA2F9-D292-2A36-2C2B-01C0A5C159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3771C-0245-E2F2-6D9B-A80890CD07E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3EE4273-5B11-44D2-BB30-AB361AEA56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8012252 w 11353800"/>
              <a:gd name="connsiteY5" fmla="*/ 0 h 5791201"/>
              <a:gd name="connsiteX6" fmla="*/ 8012252 w 11353800"/>
              <a:gd name="connsiteY6" fmla="*/ 1892595 h 5791201"/>
              <a:gd name="connsiteX7" fmla="*/ 11353800 w 11353800"/>
              <a:gd name="connsiteY7" fmla="*/ 1892595 h 5791201"/>
              <a:gd name="connsiteX8" fmla="*/ 11353800 w 11353800"/>
              <a:gd name="connsiteY8" fmla="*/ 5791200 h 5791201"/>
              <a:gd name="connsiteX9" fmla="*/ 6662737 w 11353800"/>
              <a:gd name="connsiteY9" fmla="*/ 5791200 h 5791201"/>
              <a:gd name="connsiteX10" fmla="*/ 6662737 w 11353800"/>
              <a:gd name="connsiteY10" fmla="*/ 2531373 h 5791201"/>
              <a:gd name="connsiteX11" fmla="*/ 1 w 11353800"/>
              <a:gd name="connsiteY11" fmla="*/ 2531373 h 5791201"/>
              <a:gd name="connsiteX12" fmla="*/ 1 w 11353800"/>
              <a:gd name="connsiteY12" fmla="*/ 5791200 h 5791201"/>
              <a:gd name="connsiteX13" fmla="*/ 0 w 11353800"/>
              <a:gd name="connsiteY13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8012252" y="0"/>
                </a:lnTo>
                <a:lnTo>
                  <a:pt x="8012252" y="1892595"/>
                </a:lnTo>
                <a:lnTo>
                  <a:pt x="11353800" y="1892595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72985"/>
            <a:ext cx="6548438" cy="2413416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5486401"/>
            <a:ext cx="6548439" cy="304800"/>
          </a:xfrm>
        </p:spPr>
        <p:txBody>
          <a:bodyPr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/>
            <a:r>
              <a:rPr lang="en-US"/>
              <a:t>WEBSITE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224C5-CBBF-C6D4-C9CD-4858D41B98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0C47D-B0AE-9E59-A1D3-21F8530029C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150662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0C00A69-6129-E54C-B138-69D96462CE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6682850 w 12192000"/>
              <a:gd name="connsiteY3" fmla="*/ 6858000 h 6858000"/>
              <a:gd name="connsiteX4" fmla="*/ 6682850 w 12192000"/>
              <a:gd name="connsiteY4" fmla="*/ 3259237 h 6858000"/>
              <a:gd name="connsiteX5" fmla="*/ 838200 w 12192000"/>
              <a:gd name="connsiteY5" fmla="*/ 3259237 h 6858000"/>
              <a:gd name="connsiteX6" fmla="*/ 8382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6682850" y="6858000"/>
                </a:lnTo>
                <a:lnTo>
                  <a:pt x="6682850" y="3259237"/>
                </a:lnTo>
                <a:lnTo>
                  <a:pt x="838200" y="3259237"/>
                </a:lnTo>
                <a:lnTo>
                  <a:pt x="838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985175C-7C48-9449-9A0A-088E9BCAE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3259237"/>
            <a:ext cx="5445858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4F669B5-8A24-5846-82A0-51E5506817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6138962"/>
            <a:ext cx="5445858" cy="580815"/>
          </a:xfrm>
        </p:spPr>
        <p:txBody>
          <a:bodyPr>
            <a:normAutofit/>
          </a:bodyPr>
          <a:lstStyle>
            <a:lvl1pPr marL="0" indent="0">
              <a:buNone/>
              <a:defRPr sz="1800" b="0" i="0" spc="300">
                <a:solidFill>
                  <a:schemeClr val="tx2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8737" y="786810"/>
            <a:ext cx="4008437" cy="1395208"/>
          </a:xfrm>
        </p:spPr>
        <p:txBody>
          <a:bodyPr lIns="0" anchor="b"/>
          <a:lstStyle/>
          <a:p>
            <a:r>
              <a:rPr lang="en-US"/>
              <a:t>TITLE GOES</a:t>
            </a:r>
            <a:br>
              <a:rPr lang="en-US"/>
            </a:br>
            <a:r>
              <a:rPr lang="en-US"/>
              <a:t>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A80A15A-88F2-2144-8707-F31DD26C52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28738" y="3019352"/>
            <a:ext cx="4008437" cy="3099153"/>
          </a:xfrm>
        </p:spPr>
        <p:txBody>
          <a:bodyPr lIns="0">
            <a:normAutofit/>
          </a:bodyPr>
          <a:lstStyle>
            <a:lvl1pPr>
              <a:lnSpc>
                <a:spcPct val="150000"/>
              </a:lnSpc>
              <a:defRPr sz="1600" spc="0">
                <a:solidFill>
                  <a:schemeClr val="tx2"/>
                </a:solidFill>
              </a:defRPr>
            </a:lvl1pPr>
            <a:lvl2pPr>
              <a:lnSpc>
                <a:spcPct val="150000"/>
              </a:lnSpc>
              <a:defRPr sz="14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1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1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28738" y="224767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SUBTITLE HERE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3522F9F-EB81-A0A9-3124-03576F3C940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6B880-736A-41D0-4CDF-906D0D32D4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38368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6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5257800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CDB5228-26E3-B388-99AB-D6E28F6ED6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DB750-8624-CF47-B512-2548F394EBC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1437461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295395-4EC9-4A2A-A4BF-5B0E3F1E90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0"/>
            <a:ext cx="11353800" cy="6858000"/>
          </a:xfrm>
          <a:custGeom>
            <a:avLst/>
            <a:gdLst>
              <a:gd name="connsiteX0" fmla="*/ 0 w 11353800"/>
              <a:gd name="connsiteY0" fmla="*/ 0 h 6858000"/>
              <a:gd name="connsiteX1" fmla="*/ 11353800 w 11353800"/>
              <a:gd name="connsiteY1" fmla="*/ 0 h 6858000"/>
              <a:gd name="connsiteX2" fmla="*/ 11353800 w 11353800"/>
              <a:gd name="connsiteY2" fmla="*/ 4947138 h 6858000"/>
              <a:gd name="connsiteX3" fmla="*/ 7133492 w 11353800"/>
              <a:gd name="connsiteY3" fmla="*/ 4947138 h 6858000"/>
              <a:gd name="connsiteX4" fmla="*/ 7133492 w 11353800"/>
              <a:gd name="connsiteY4" fmla="*/ 6858000 h 6858000"/>
              <a:gd name="connsiteX5" fmla="*/ 0 w 113538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3800" h="6858000">
                <a:moveTo>
                  <a:pt x="0" y="0"/>
                </a:moveTo>
                <a:lnTo>
                  <a:pt x="11353800" y="0"/>
                </a:lnTo>
                <a:lnTo>
                  <a:pt x="11353800" y="4947138"/>
                </a:lnTo>
                <a:lnTo>
                  <a:pt x="7133492" y="4947138"/>
                </a:lnTo>
                <a:lnTo>
                  <a:pt x="7133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DA884-7C48-8D49-9DFE-4CE990C95A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81989" y="5829950"/>
            <a:ext cx="3558320" cy="628650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/>
              <a:t>Caption Goes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EFCCE50-D1A9-1249-AF64-BA06424C8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96179" y="5250600"/>
            <a:ext cx="3545503" cy="564335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TITLE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56811-6AF7-0E20-D7FA-553D839C0B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14A5E-0111-C20E-9AD9-4CAB4D23DBE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1565262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71C3BC6-F801-857C-8E0C-7DDA360BC9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2627"/>
            <a:ext cx="11353799" cy="4631365"/>
          </a:xfrm>
          <a:custGeom>
            <a:avLst/>
            <a:gdLst>
              <a:gd name="connsiteX0" fmla="*/ 0 w 11353799"/>
              <a:gd name="connsiteY0" fmla="*/ 0 h 4631365"/>
              <a:gd name="connsiteX1" fmla="*/ 11353799 w 11353799"/>
              <a:gd name="connsiteY1" fmla="*/ 0 h 4631365"/>
              <a:gd name="connsiteX2" fmla="*/ 11353799 w 11353799"/>
              <a:gd name="connsiteY2" fmla="*/ 4631365 h 4631365"/>
              <a:gd name="connsiteX3" fmla="*/ 10892905 w 11353799"/>
              <a:gd name="connsiteY3" fmla="*/ 4631365 h 4631365"/>
              <a:gd name="connsiteX4" fmla="*/ 10892905 w 11353799"/>
              <a:gd name="connsiteY4" fmla="*/ 1965657 h 4631365"/>
              <a:gd name="connsiteX5" fmla="*/ 5773993 w 11353799"/>
              <a:gd name="connsiteY5" fmla="*/ 1965657 h 4631365"/>
              <a:gd name="connsiteX6" fmla="*/ 5773993 w 11353799"/>
              <a:gd name="connsiteY6" fmla="*/ 4631365 h 4631365"/>
              <a:gd name="connsiteX7" fmla="*/ 5118912 w 11353799"/>
              <a:gd name="connsiteY7" fmla="*/ 4631365 h 4631365"/>
              <a:gd name="connsiteX8" fmla="*/ 5118912 w 11353799"/>
              <a:gd name="connsiteY8" fmla="*/ 1965657 h 4631365"/>
              <a:gd name="connsiteX9" fmla="*/ 0 w 11353799"/>
              <a:gd name="connsiteY9" fmla="*/ 1965657 h 463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53799" h="4631365">
                <a:moveTo>
                  <a:pt x="0" y="0"/>
                </a:moveTo>
                <a:lnTo>
                  <a:pt x="11353799" y="0"/>
                </a:lnTo>
                <a:lnTo>
                  <a:pt x="11353799" y="4631365"/>
                </a:lnTo>
                <a:lnTo>
                  <a:pt x="10892905" y="4631365"/>
                </a:lnTo>
                <a:lnTo>
                  <a:pt x="10892905" y="1965657"/>
                </a:lnTo>
                <a:lnTo>
                  <a:pt x="5773993" y="1965657"/>
                </a:lnTo>
                <a:lnTo>
                  <a:pt x="5773993" y="4631365"/>
                </a:lnTo>
                <a:lnTo>
                  <a:pt x="5118912" y="4631365"/>
                </a:lnTo>
                <a:lnTo>
                  <a:pt x="5118912" y="1965657"/>
                </a:lnTo>
                <a:lnTo>
                  <a:pt x="0" y="196565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94B1A93-5100-5048-8230-09B3D176D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2679700"/>
            <a:ext cx="4242611" cy="645001"/>
          </a:xfrm>
        </p:spPr>
        <p:txBody>
          <a:bodyPr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A037B8A-C781-9F40-A9F6-BCCD198DD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62100" y="3324700"/>
            <a:ext cx="4242611" cy="33046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6926CBF-E2B0-C44C-AD98-B15D17ADD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67601" y="2679700"/>
            <a:ext cx="4072192" cy="645001"/>
          </a:xfrm>
        </p:spPr>
        <p:txBody>
          <a:bodyPr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318A1595-1A86-304F-A361-B3E4B0683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67601" y="3324700"/>
            <a:ext cx="4072192" cy="33046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DEFE0B-9B5C-734D-8394-A770FAA615B3}"/>
              </a:ext>
            </a:extLst>
          </p:cNvPr>
          <p:cNvSpPr/>
          <p:nvPr userDrawn="1"/>
        </p:nvSpPr>
        <p:spPr>
          <a:xfrm>
            <a:off x="838200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2390A6-F565-8844-A9B9-4C6ACB7857F5}"/>
              </a:ext>
            </a:extLst>
          </p:cNvPr>
          <p:cNvSpPr/>
          <p:nvPr userDrawn="1"/>
        </p:nvSpPr>
        <p:spPr>
          <a:xfrm>
            <a:off x="6742889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674C34-BF58-4A21-BEE1-52BA2A5D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B9DBB42-C0AF-BA88-3E44-5D81D04685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0BB105E-34AD-3B20-BA4B-F2896C2BFBA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124176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ADF8-C269-5D42-A626-BE35303B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7CE01-A53E-894C-9672-25D8CB7D5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1B6C343-7B00-3AEC-3ED2-31008434666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01290A-034A-F4BD-B23D-0BCD0540BB4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6141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824E8-8F6B-3D44-A59E-3179A03A7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E1808-3255-6342-8F11-708C178C6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FF4A16E-398B-0ACC-EC1B-8E5E2D8729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FCDBD04-BDA1-3ED9-D460-DCB6842CE34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325776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678794" y="4213707"/>
            <a:ext cx="2194560" cy="2834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Margie's Travel</a:t>
            </a:r>
          </a:p>
        </p:txBody>
      </p:sp>
      <p:sp>
        <p:nvSpPr>
          <p:cNvPr id="16" name="Shape 62">
            <a:extLst>
              <a:ext uri="{FF2B5EF4-FFF2-40B4-BE49-F238E27FC236}">
                <a16:creationId xmlns:a16="http://schemas.microsoft.com/office/drawing/2014/main" id="{2C8F251E-BB08-9D42-8813-D3CD1AE6AF9A}"/>
              </a:ext>
            </a:extLst>
          </p:cNvPr>
          <p:cNvSpPr/>
          <p:nvPr userDrawn="1"/>
        </p:nvSpPr>
        <p:spPr>
          <a:xfrm flipV="1">
            <a:off x="419100" y="798384"/>
            <a:ext cx="1" cy="2188805"/>
          </a:xfrm>
          <a:prstGeom prst="line">
            <a:avLst/>
          </a:prstGeom>
          <a:ln w="3810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/>
          </a:p>
        </p:txBody>
      </p:sp>
      <p:sp>
        <p:nvSpPr>
          <p:cNvPr id="17" name="Shape 42">
            <a:extLst>
              <a:ext uri="{FF2B5EF4-FFF2-40B4-BE49-F238E27FC236}">
                <a16:creationId xmlns:a16="http://schemas.microsoft.com/office/drawing/2014/main" id="{3890D1E5-941D-C642-A000-669C7923941B}"/>
              </a:ext>
            </a:extLst>
          </p:cNvPr>
          <p:cNvSpPr txBox="1">
            <a:spLocks/>
          </p:cNvSpPr>
          <p:nvPr userDrawn="1"/>
        </p:nvSpPr>
        <p:spPr>
          <a:xfrm>
            <a:off x="158397" y="77222"/>
            <a:ext cx="521406" cy="2476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C1C0B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6CB4B4D-7CA3-9044-876B-883B54F8677D}" type="slidenum">
              <a:rPr lang="en-US" sz="1050" smtClean="0">
                <a:solidFill>
                  <a:schemeClr val="tx2"/>
                </a:solidFill>
              </a:rPr>
              <a:pPr algn="ctr"/>
              <a:t>‹#›</a:t>
            </a:fld>
            <a:endParaRPr lang="en-US" sz="105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1" r:id="rId2"/>
    <p:sldLayoutId id="2147483674" r:id="rId3"/>
    <p:sldLayoutId id="2147483660" r:id="rId4"/>
    <p:sldLayoutId id="2147483670" r:id="rId5"/>
    <p:sldLayoutId id="2147483669" r:id="rId6"/>
    <p:sldLayoutId id="2147483664" r:id="rId7"/>
    <p:sldLayoutId id="2147483650" r:id="rId8"/>
    <p:sldLayoutId id="2147483653" r:id="rId9"/>
    <p:sldLayoutId id="2147483680" r:id="rId10"/>
    <p:sldLayoutId id="2147483666" r:id="rId11"/>
    <p:sldLayoutId id="2147483678" r:id="rId12"/>
    <p:sldLayoutId id="2147483679" r:id="rId13"/>
    <p:sldLayoutId id="2147483672" r:id="rId14"/>
    <p:sldLayoutId id="2147483683" r:id="rId15"/>
    <p:sldLayoutId id="2147483663" r:id="rId16"/>
    <p:sldLayoutId id="2147483675" r:id="rId17"/>
    <p:sldLayoutId id="2147483681" r:id="rId18"/>
    <p:sldLayoutId id="2147483682" r:id="rId19"/>
    <p:sldLayoutId id="2147483671" r:id="rId20"/>
    <p:sldLayoutId id="2147483677" r:id="rId21"/>
    <p:sldLayoutId id="2147483676" r:id="rId2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cap="all" spc="-150" baseline="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5077"/>
            <a:ext cx="6548438" cy="2831323"/>
          </a:xfrm>
        </p:spPr>
        <p:txBody>
          <a:bodyPr/>
          <a:lstStyle/>
          <a:p>
            <a:r>
              <a:rPr lang="en-US"/>
              <a:t>March vacation</a:t>
            </a:r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3F7055B0-9500-81D7-4599-E0360F02689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 rot="16200000">
            <a:off x="-678794" y="4213707"/>
            <a:ext cx="2194560" cy="283464"/>
          </a:xfrm>
        </p:spPr>
        <p:txBody>
          <a:bodyPr/>
          <a:lstStyle/>
          <a:p>
            <a:r>
              <a:rPr lang="en-US"/>
              <a:t>March vacation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3E100AFA-D330-A425-282C-C5DFDB0F3C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758" y="5998559"/>
            <a:ext cx="539496" cy="713232"/>
          </a:xfrm>
        </p:spPr>
        <p:txBody>
          <a:bodyPr/>
          <a:lstStyle/>
          <a:p>
            <a:r>
              <a:rPr lang="en-US"/>
              <a:t>M</a:t>
            </a:r>
          </a:p>
        </p:txBody>
      </p:sp>
      <p:pic>
        <p:nvPicPr>
          <p:cNvPr id="5" name="Picture Placeholder 4" descr="Woman walking in big city">
            <a:extLst>
              <a:ext uri="{FF2B5EF4-FFF2-40B4-BE49-F238E27FC236}">
                <a16:creationId xmlns:a16="http://schemas.microsoft.com/office/drawing/2014/main" id="{ECA3BA48-F34B-6346-ABF0-1EE5BC4FF2B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6" b="56"/>
          <a:stretch/>
        </p:blipFill>
        <p:spPr>
          <a:xfrm>
            <a:off x="838200" y="0"/>
            <a:ext cx="11353800" cy="5791201"/>
          </a:xfrm>
        </p:spPr>
      </p:pic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B58A585-52FA-4A45-B2D0-660EC2D2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51" y="667908"/>
            <a:ext cx="10838681" cy="1342045"/>
          </a:xfrm>
        </p:spPr>
        <p:txBody>
          <a:bodyPr/>
          <a:lstStyle/>
          <a:p>
            <a:pPr algn="ctr"/>
            <a:r>
              <a:rPr lang="en-US"/>
              <a:t>Connecting to SQL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F33CE0-324F-20B5-17F7-340D4EF1AB2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 rot="16200000">
            <a:off x="-678794" y="4213707"/>
            <a:ext cx="2194560" cy="283464"/>
          </a:xfrm>
        </p:spPr>
        <p:txBody>
          <a:bodyPr/>
          <a:lstStyle/>
          <a:p>
            <a:r>
              <a:rPr lang="en-US"/>
              <a:t>March vacation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93DB58A-52A5-8A21-BB00-5C97C1276C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m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5097FFB-EB46-0023-50D8-E655EBDCDB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35554" y="2008017"/>
            <a:ext cx="10838681" cy="602887"/>
          </a:xfrm>
        </p:spPr>
        <p:txBody>
          <a:bodyPr/>
          <a:lstStyle/>
          <a:p>
            <a:pPr algn="ctr"/>
            <a:r>
              <a:rPr lang="en-US"/>
              <a:t>Via Python</a:t>
            </a:r>
          </a:p>
          <a:p>
            <a:pPr algn="ctr"/>
            <a:endParaRPr lang="en-US"/>
          </a:p>
        </p:txBody>
      </p:sp>
      <p:pic>
        <p:nvPicPr>
          <p:cNvPr id="14" name="Picture 13" descr="A computer screen shot of a computer code&#10;&#10;AI-generated content may be incorrect.">
            <a:extLst>
              <a:ext uri="{FF2B5EF4-FFF2-40B4-BE49-F238E27FC236}">
                <a16:creationId xmlns:a16="http://schemas.microsoft.com/office/drawing/2014/main" id="{0BF69C21-12D6-EFE2-5D9E-1A2FEA01D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612" y="3143556"/>
            <a:ext cx="5562294" cy="2863032"/>
          </a:xfrm>
          <a:prstGeom prst="rect">
            <a:avLst/>
          </a:prstGeom>
        </p:spPr>
      </p:pic>
      <p:pic>
        <p:nvPicPr>
          <p:cNvPr id="15" name="Picture 1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0AD7D3F2-339A-1933-EF0B-B966D6D53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004" y="2507226"/>
            <a:ext cx="4876428" cy="282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29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7D33-7C93-A749-86E0-4D7FA808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cs typeface="Gill Sans"/>
              </a:rPr>
              <a:t>Flights availability for each destination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49CA2-E692-3CD5-9025-059159054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255757"/>
            <a:ext cx="3932237" cy="16853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SELECT Destination, COUNT(DISTINCT airline) as </a:t>
            </a:r>
            <a:r>
              <a:rPr lang="en-US" err="1">
                <a:ea typeface="+mn-lt"/>
                <a:cs typeface="+mn-lt"/>
              </a:rPr>
              <a:t>airline_options</a:t>
            </a:r>
            <a:endParaRPr lang="en-US" err="1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FROM flights</a:t>
            </a:r>
            <a:endParaRPr lang="en-US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GROUP BY Destination</a:t>
            </a:r>
            <a:endParaRPr lang="en-US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ORDER BY </a:t>
            </a:r>
            <a:r>
              <a:rPr lang="en-US" err="1">
                <a:ea typeface="+mn-lt"/>
                <a:cs typeface="+mn-lt"/>
              </a:rPr>
              <a:t>airline_options</a:t>
            </a:r>
            <a:r>
              <a:rPr lang="en-US">
                <a:ea typeface="+mn-lt"/>
                <a:cs typeface="+mn-lt"/>
              </a:rPr>
              <a:t> DESC;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35175C-A71B-57E1-97CF-B51DBBD9177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M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4C592-2285-0FA3-7657-ED6C9E89465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March vacation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DB6C6E0-F678-E660-C189-B4D27E990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831" y="988296"/>
            <a:ext cx="4688758" cy="514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06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9F912-F161-3E61-E414-3946EACA3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A1C4-6E68-233D-0CD2-6D513AEDF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7878"/>
            <a:ext cx="3932237" cy="186889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>
                <a:cs typeface="Gill Sans"/>
              </a:rPr>
              <a:t>Average Price Per night for hotels in different cities</a:t>
            </a:r>
            <a:endParaRPr lang="en-US" sz="32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43146-0DC3-C09F-8C9D-F0A40A3DE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4165752" cy="22322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SELECT </a:t>
            </a:r>
            <a:r>
              <a:rPr lang="en-US" err="1">
                <a:ea typeface="+mn-lt"/>
                <a:cs typeface="+mn-lt"/>
              </a:rPr>
              <a:t>h.hotel_city</a:t>
            </a:r>
            <a:r>
              <a:rPr lang="en-US">
                <a:ea typeface="+mn-lt"/>
                <a:cs typeface="+mn-lt"/>
              </a:rPr>
              <a:t>, AVG(</a:t>
            </a:r>
            <a:r>
              <a:rPr lang="en-US" err="1">
                <a:ea typeface="+mn-lt"/>
                <a:cs typeface="+mn-lt"/>
              </a:rPr>
              <a:t>p.price_per_night</a:t>
            </a:r>
            <a:r>
              <a:rPr lang="en-US">
                <a:ea typeface="+mn-lt"/>
                <a:cs typeface="+mn-lt"/>
              </a:rPr>
              <a:t>)</a:t>
            </a:r>
            <a:endParaRPr lang="en-US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AS </a:t>
            </a:r>
            <a:r>
              <a:rPr lang="en-US" err="1">
                <a:ea typeface="+mn-lt"/>
                <a:cs typeface="+mn-lt"/>
              </a:rPr>
              <a:t>avg_price</a:t>
            </a:r>
            <a:endParaRPr lang="en-US" err="1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FROM hotels h</a:t>
            </a:r>
            <a:endParaRPr lang="en-US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JOIN prices p ON </a:t>
            </a:r>
            <a:r>
              <a:rPr lang="en-US" err="1">
                <a:ea typeface="+mn-lt"/>
                <a:cs typeface="+mn-lt"/>
              </a:rPr>
              <a:t>h.hotel_UUID</a:t>
            </a:r>
            <a:r>
              <a:rPr lang="en-US">
                <a:ea typeface="+mn-lt"/>
                <a:cs typeface="+mn-lt"/>
              </a:rPr>
              <a:t> =</a:t>
            </a:r>
            <a:r>
              <a:rPr lang="en-US" err="1">
                <a:ea typeface="+mn-lt"/>
                <a:cs typeface="+mn-lt"/>
              </a:rPr>
              <a:t>p.hotel_UUID</a:t>
            </a:r>
            <a:endParaRPr lang="en-US" err="1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GROUP BY </a:t>
            </a:r>
            <a:r>
              <a:rPr lang="en-US" err="1">
                <a:ea typeface="+mn-lt"/>
                <a:cs typeface="+mn-lt"/>
              </a:rPr>
              <a:t>h.hotel_city</a:t>
            </a:r>
            <a:endParaRPr lang="en-US" err="1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ORDER BY </a:t>
            </a:r>
            <a:r>
              <a:rPr lang="en-US" err="1">
                <a:ea typeface="+mn-lt"/>
                <a:cs typeface="+mn-lt"/>
              </a:rPr>
              <a:t>avg_price</a:t>
            </a:r>
            <a:r>
              <a:rPr lang="en-US">
                <a:ea typeface="+mn-lt"/>
                <a:cs typeface="+mn-lt"/>
              </a:rPr>
              <a:t>;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39B2F-70EE-6A2A-0BCE-F5D570BF1F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M</a:t>
            </a:r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CA00D-9455-0013-07C8-B43511252D2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March vacation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BB8B574-1EA8-700B-2F87-1FF70D11A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977" y="1110431"/>
            <a:ext cx="6525546" cy="478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54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52DBB-578B-A066-61D8-2A6F3264E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F85-8DC5-6A73-A054-9D2F6799F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033155"/>
          </a:xfrm>
        </p:spPr>
        <p:txBody>
          <a:bodyPr>
            <a:normAutofit/>
          </a:bodyPr>
          <a:lstStyle/>
          <a:p>
            <a:r>
              <a:rPr lang="en-US" sz="3200">
                <a:cs typeface="Gill Sans"/>
              </a:rPr>
              <a:t>Average Hotel rating per city</a:t>
            </a:r>
            <a:endParaRPr lang="en-US" sz="32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018F2-0117-2E3B-AA86-5400E3690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38451"/>
            <a:ext cx="4227204" cy="30126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SELECT </a:t>
            </a:r>
            <a:r>
              <a:rPr lang="en-US" err="1">
                <a:ea typeface="+mn-lt"/>
                <a:cs typeface="+mn-lt"/>
              </a:rPr>
              <a:t>h.hotel_city</a:t>
            </a:r>
            <a:r>
              <a:rPr lang="en-US">
                <a:ea typeface="+mn-lt"/>
                <a:cs typeface="+mn-lt"/>
              </a:rPr>
              <a:t>, AVG(</a:t>
            </a:r>
            <a:r>
              <a:rPr lang="en-US" err="1">
                <a:ea typeface="+mn-lt"/>
                <a:cs typeface="+mn-lt"/>
              </a:rPr>
              <a:t>r.rating</a:t>
            </a:r>
            <a:r>
              <a:rPr lang="en-US">
                <a:ea typeface="+mn-lt"/>
                <a:cs typeface="+mn-lt"/>
              </a:rPr>
              <a:t>) AS</a:t>
            </a:r>
            <a:endParaRPr lang="en-US">
              <a:ea typeface="+mn-lt"/>
            </a:endParaRPr>
          </a:p>
          <a:p>
            <a:r>
              <a:rPr lang="en-US" err="1">
                <a:ea typeface="+mn-lt"/>
                <a:cs typeface="+mn-lt"/>
              </a:rPr>
              <a:t>avg_rating</a:t>
            </a:r>
            <a:endParaRPr lang="en-US" err="1"/>
          </a:p>
          <a:p>
            <a:r>
              <a:rPr lang="en-US">
                <a:ea typeface="+mn-lt"/>
                <a:cs typeface="+mn-lt"/>
              </a:rPr>
              <a:t>FROM hotels h</a:t>
            </a:r>
            <a:endParaRPr lang="en-US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JOIN reviews r ON </a:t>
            </a:r>
            <a:r>
              <a:rPr lang="en-US" err="1">
                <a:ea typeface="+mn-lt"/>
                <a:cs typeface="+mn-lt"/>
              </a:rPr>
              <a:t>h.hotel_UUID</a:t>
            </a:r>
            <a:r>
              <a:rPr lang="en-US">
                <a:ea typeface="+mn-lt"/>
                <a:cs typeface="+mn-lt"/>
              </a:rPr>
              <a:t> = </a:t>
            </a:r>
            <a:r>
              <a:rPr lang="en-US" err="1">
                <a:ea typeface="+mn-lt"/>
                <a:cs typeface="+mn-lt"/>
              </a:rPr>
              <a:t>r.hotel_UUID</a:t>
            </a:r>
            <a:endParaRPr lang="en-US" err="1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GROUP BY </a:t>
            </a:r>
            <a:r>
              <a:rPr lang="en-US" err="1">
                <a:ea typeface="+mn-lt"/>
                <a:cs typeface="+mn-lt"/>
              </a:rPr>
              <a:t>h.hotel_city</a:t>
            </a:r>
            <a:endParaRPr lang="en-US" err="1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ORDER BY </a:t>
            </a:r>
            <a:r>
              <a:rPr lang="en-US" err="1">
                <a:ea typeface="+mn-lt"/>
                <a:cs typeface="+mn-lt"/>
              </a:rPr>
              <a:t>avg_rating</a:t>
            </a:r>
            <a:r>
              <a:rPr lang="en-US">
                <a:ea typeface="+mn-lt"/>
                <a:cs typeface="+mn-lt"/>
              </a:rPr>
              <a:t> DESC;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772F9-89ED-73B0-B30C-98C81CC8C3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M</a:t>
            </a:r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FCAD6-4BD6-BE31-A0A0-5808FDE7A3A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March vacation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C8C768A-3EFF-3D7C-DF7B-DCA2AB3A8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323" y="1095990"/>
            <a:ext cx="6107983" cy="449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99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942C5-5C15-F24D-4034-32DFD8D8C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C9D0-3FBA-B4AF-F50E-858F04DC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47954"/>
            <a:ext cx="4343400" cy="1148292"/>
          </a:xfrm>
        </p:spPr>
        <p:txBody>
          <a:bodyPr>
            <a:normAutofit fontScale="90000"/>
          </a:bodyPr>
          <a:lstStyle/>
          <a:p>
            <a:r>
              <a:rPr lang="en-US">
                <a:cs typeface="Gill Sans"/>
              </a:rPr>
              <a:t>Top 5 hotels by customer ratings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FD99D-7680-EF64-4EA0-AB191F48B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33419"/>
            <a:ext cx="4319381" cy="22850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SELECT </a:t>
            </a:r>
            <a:r>
              <a:rPr lang="en-US" err="1">
                <a:ea typeface="+mn-lt"/>
                <a:cs typeface="+mn-lt"/>
              </a:rPr>
              <a:t>h.hotel_name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h.hotel_city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r.rating</a:t>
            </a:r>
            <a:endParaRPr lang="en-US" err="1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FROM hotels h</a:t>
            </a:r>
            <a:endParaRPr lang="en-US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JOIN reviews r ON </a:t>
            </a:r>
            <a:r>
              <a:rPr lang="en-US" err="1">
                <a:ea typeface="+mn-lt"/>
                <a:cs typeface="+mn-lt"/>
              </a:rPr>
              <a:t>h.hotel_UUID</a:t>
            </a:r>
            <a:r>
              <a:rPr lang="en-US">
                <a:ea typeface="+mn-lt"/>
                <a:cs typeface="+mn-lt"/>
              </a:rPr>
              <a:t> = </a:t>
            </a:r>
            <a:r>
              <a:rPr lang="en-US" err="1">
                <a:ea typeface="+mn-lt"/>
                <a:cs typeface="+mn-lt"/>
              </a:rPr>
              <a:t>r.hotel_UUID</a:t>
            </a:r>
            <a:endParaRPr lang="en-US" err="1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WHERE </a:t>
            </a:r>
            <a:r>
              <a:rPr lang="en-US" err="1">
                <a:ea typeface="+mn-lt"/>
                <a:cs typeface="+mn-lt"/>
              </a:rPr>
              <a:t>h.hotel_city</a:t>
            </a:r>
            <a:r>
              <a:rPr lang="en-US">
                <a:ea typeface="+mn-lt"/>
                <a:cs typeface="+mn-lt"/>
              </a:rPr>
              <a:t> = 'Tokyo'</a:t>
            </a:r>
            <a:endParaRPr lang="en-US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ORDER BY </a:t>
            </a:r>
            <a:r>
              <a:rPr lang="en-US" err="1">
                <a:ea typeface="+mn-lt"/>
                <a:cs typeface="+mn-lt"/>
              </a:rPr>
              <a:t>r.rating</a:t>
            </a:r>
            <a:r>
              <a:rPr lang="en-US">
                <a:ea typeface="+mn-lt"/>
                <a:cs typeface="+mn-lt"/>
              </a:rPr>
              <a:t> DESC</a:t>
            </a:r>
            <a:endParaRPr lang="en-US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LIMIT 5;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7F904-BA8D-728D-CA52-81C5B27488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M</a:t>
            </a:r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D9A74-4B64-F56D-E40D-195638D509C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March vacation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89E2789-E2FC-8DC3-34C8-30AA504CE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962" y="2000250"/>
            <a:ext cx="6333204" cy="285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78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C2D0C-2820-074F-6183-5E2ED0533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D949-2CB6-0D5D-8463-B3024E01E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30083"/>
            <a:ext cx="4122175" cy="1148292"/>
          </a:xfrm>
        </p:spPr>
        <p:txBody>
          <a:bodyPr>
            <a:normAutofit fontScale="90000"/>
          </a:bodyPr>
          <a:lstStyle/>
          <a:p>
            <a:r>
              <a:rPr lang="en-US">
                <a:cs typeface="Gill Sans"/>
              </a:rPr>
              <a:t>Cheapest flight route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7F645-B41D-A921-C98A-E85960A80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12757"/>
            <a:ext cx="4276366" cy="3372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SELECT distinct(f1.airline), f1.`Route from</a:t>
            </a:r>
            <a:endParaRPr lang="en-US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Origin`,f1.`Route from Destination`,f1.`Flight Price`</a:t>
            </a:r>
            <a:endParaRPr lang="en-US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FROM flights f1</a:t>
            </a:r>
            <a:endParaRPr lang="en-US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WHERE f1.destination = 'Tokyo'</a:t>
            </a:r>
            <a:endParaRPr lang="en-US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AND f1.`Flight Price` = (SELECT MIN(f2.`Flight Price`)</a:t>
            </a:r>
            <a:endParaRPr lang="en-US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FROM flights f2</a:t>
            </a:r>
            <a:endParaRPr lang="en-US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WHERE f2.destination = 'Tokyo'</a:t>
            </a:r>
            <a:endParaRPr lang="en-US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)</a:t>
            </a:r>
            <a:endParaRPr lang="en-US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ORDER BY f1.`Flight Price` ASC;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B0C891-F82F-F26B-46C3-440B4F62F6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M</a:t>
            </a:r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2D55E-E9A6-066F-A0B6-E4D9BCC8C58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March vacation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CCB465F-2EA0-07CB-6182-3D6AB25F4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609" y="2507840"/>
            <a:ext cx="6541525" cy="184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54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BF582-FFF2-5FFA-A3FA-B3AFECF83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9249-882F-22CC-EC3E-732E140D7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9857"/>
            <a:ext cx="4343400" cy="114829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>
                <a:cs typeface="Gill Sans"/>
              </a:rPr>
              <a:t>Hotels with best value (low price and high ratings)</a:t>
            </a:r>
            <a:endParaRPr lang="en-US" sz="32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9B1BE-7D82-3502-5182-21ACCEC82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3417" y="2585935"/>
            <a:ext cx="4030559" cy="240792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ea typeface="+mn-lt"/>
                <a:cs typeface="+mn-lt"/>
              </a:rPr>
              <a:t>SELECT </a:t>
            </a:r>
            <a:r>
              <a:rPr lang="en-US" err="1">
                <a:ea typeface="+mn-lt"/>
                <a:cs typeface="+mn-lt"/>
              </a:rPr>
              <a:t>h.hotel_name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h.hotel_UUID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r.rating</a:t>
            </a:r>
            <a:r>
              <a:rPr lang="en-US">
                <a:ea typeface="+mn-lt"/>
                <a:cs typeface="+mn-lt"/>
              </a:rPr>
              <a:t>,</a:t>
            </a:r>
            <a:endParaRPr lang="en-US">
              <a:ea typeface="+mn-lt"/>
            </a:endParaRPr>
          </a:p>
          <a:p>
            <a:r>
              <a:rPr lang="en-US" err="1">
                <a:ea typeface="+mn-lt"/>
                <a:cs typeface="+mn-lt"/>
              </a:rPr>
              <a:t>p.price_per_night</a:t>
            </a:r>
            <a:endParaRPr lang="en-US" err="1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FROM hotels h</a:t>
            </a:r>
            <a:endParaRPr lang="en-US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JOIN reviews r ON </a:t>
            </a:r>
            <a:r>
              <a:rPr lang="en-US" err="1">
                <a:ea typeface="+mn-lt"/>
                <a:cs typeface="+mn-lt"/>
              </a:rPr>
              <a:t>h.hotel_UUID</a:t>
            </a:r>
            <a:r>
              <a:rPr lang="en-US">
                <a:ea typeface="+mn-lt"/>
                <a:cs typeface="+mn-lt"/>
              </a:rPr>
              <a:t> = </a:t>
            </a:r>
            <a:r>
              <a:rPr lang="en-US" err="1">
                <a:ea typeface="+mn-lt"/>
                <a:cs typeface="+mn-lt"/>
              </a:rPr>
              <a:t>r.hotel_UUID</a:t>
            </a:r>
            <a:endParaRPr lang="en-US" err="1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JOIN prices p ON </a:t>
            </a:r>
            <a:r>
              <a:rPr lang="en-US" err="1">
                <a:ea typeface="+mn-lt"/>
                <a:cs typeface="+mn-lt"/>
              </a:rPr>
              <a:t>h.hotel_UUID</a:t>
            </a:r>
            <a:r>
              <a:rPr lang="en-US">
                <a:ea typeface="+mn-lt"/>
                <a:cs typeface="+mn-lt"/>
              </a:rPr>
              <a:t> = </a:t>
            </a:r>
            <a:r>
              <a:rPr lang="en-US" err="1">
                <a:ea typeface="+mn-lt"/>
                <a:cs typeface="+mn-lt"/>
              </a:rPr>
              <a:t>p.hotel_UUID</a:t>
            </a:r>
            <a:endParaRPr lang="en-US" err="1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WHERE </a:t>
            </a:r>
            <a:r>
              <a:rPr lang="en-US" err="1">
                <a:ea typeface="+mn-lt"/>
                <a:cs typeface="+mn-lt"/>
              </a:rPr>
              <a:t>r.rating</a:t>
            </a:r>
            <a:r>
              <a:rPr lang="en-US">
                <a:ea typeface="+mn-lt"/>
                <a:cs typeface="+mn-lt"/>
              </a:rPr>
              <a:t> &gt; 5.0 AND </a:t>
            </a:r>
            <a:r>
              <a:rPr lang="en-US" err="1">
                <a:ea typeface="+mn-lt"/>
                <a:cs typeface="+mn-lt"/>
              </a:rPr>
              <a:t>h.hotel_city</a:t>
            </a:r>
            <a:r>
              <a:rPr lang="en-US">
                <a:ea typeface="+mn-lt"/>
                <a:cs typeface="+mn-lt"/>
              </a:rPr>
              <a:t> = 'Tokyo'</a:t>
            </a:r>
            <a:endParaRPr lang="en-US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ORDER BY (</a:t>
            </a:r>
            <a:r>
              <a:rPr lang="en-US" err="1">
                <a:ea typeface="+mn-lt"/>
                <a:cs typeface="+mn-lt"/>
              </a:rPr>
              <a:t>p.price_per_night</a:t>
            </a:r>
            <a:r>
              <a:rPr lang="en-US">
                <a:ea typeface="+mn-lt"/>
                <a:cs typeface="+mn-lt"/>
              </a:rPr>
              <a:t> / </a:t>
            </a:r>
            <a:r>
              <a:rPr lang="en-US" err="1">
                <a:ea typeface="+mn-lt"/>
                <a:cs typeface="+mn-lt"/>
              </a:rPr>
              <a:t>r.rating</a:t>
            </a:r>
            <a:r>
              <a:rPr lang="en-US">
                <a:ea typeface="+mn-lt"/>
                <a:cs typeface="+mn-lt"/>
              </a:rPr>
              <a:t>) ASC</a:t>
            </a:r>
            <a:endParaRPr lang="en-US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LIMIT 5;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E89DC-7E94-290C-4911-84E3F91E44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M</a:t>
            </a:r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E1CC4-96D0-7A31-00F5-60BE0388287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March vacation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DCD7877-AE4D-15D7-D1A3-71B75E855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606" y="2908504"/>
            <a:ext cx="6869676" cy="131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84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D1598-50F6-1C36-9666-6B2F2905D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2DF8-6EDC-EA11-0448-9AE7F3F76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47954"/>
            <a:ext cx="4343400" cy="1148292"/>
          </a:xfrm>
        </p:spPr>
        <p:txBody>
          <a:bodyPr>
            <a:normAutofit fontScale="90000"/>
          </a:bodyPr>
          <a:lstStyle/>
          <a:p>
            <a:r>
              <a:rPr lang="en-US">
                <a:cs typeface="Gill Sans"/>
              </a:rPr>
              <a:t>Selected hotel with image path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3D3D4-7BAA-FA6F-A94D-DBAC914CF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0516"/>
            <a:ext cx="4337816" cy="249395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SELECT </a:t>
            </a:r>
            <a:r>
              <a:rPr lang="en-US" err="1">
                <a:ea typeface="+mn-lt"/>
                <a:cs typeface="+mn-lt"/>
              </a:rPr>
              <a:t>h.hotel_name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r.rating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p.total_price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i.image_path</a:t>
            </a:r>
            <a:endParaRPr lang="en-US" err="1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FROM hotels h</a:t>
            </a:r>
            <a:endParaRPr lang="en-US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JOIN reviews r ON </a:t>
            </a:r>
            <a:r>
              <a:rPr lang="en-US" err="1">
                <a:ea typeface="+mn-lt"/>
                <a:cs typeface="+mn-lt"/>
              </a:rPr>
              <a:t>h.hotel_UUID</a:t>
            </a:r>
            <a:r>
              <a:rPr lang="en-US">
                <a:ea typeface="+mn-lt"/>
                <a:cs typeface="+mn-lt"/>
              </a:rPr>
              <a:t> = </a:t>
            </a:r>
            <a:r>
              <a:rPr lang="en-US" err="1">
                <a:ea typeface="+mn-lt"/>
                <a:cs typeface="+mn-lt"/>
              </a:rPr>
              <a:t>r.hotel_UUID</a:t>
            </a:r>
            <a:endParaRPr lang="en-US" err="1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JOIN prices p ON </a:t>
            </a:r>
            <a:r>
              <a:rPr lang="en-US" err="1">
                <a:ea typeface="+mn-lt"/>
                <a:cs typeface="+mn-lt"/>
              </a:rPr>
              <a:t>h.hotel_UUID</a:t>
            </a:r>
            <a:r>
              <a:rPr lang="en-US">
                <a:ea typeface="+mn-lt"/>
                <a:cs typeface="+mn-lt"/>
              </a:rPr>
              <a:t> = </a:t>
            </a:r>
            <a:r>
              <a:rPr lang="en-US" err="1">
                <a:ea typeface="+mn-lt"/>
                <a:cs typeface="+mn-lt"/>
              </a:rPr>
              <a:t>p.hotel_UUID</a:t>
            </a:r>
            <a:endParaRPr lang="en-US" err="1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JOIN </a:t>
            </a:r>
            <a:r>
              <a:rPr lang="en-US" err="1">
                <a:ea typeface="+mn-lt"/>
                <a:cs typeface="+mn-lt"/>
              </a:rPr>
              <a:t>hotel_images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 ON </a:t>
            </a:r>
            <a:r>
              <a:rPr lang="en-US" err="1">
                <a:ea typeface="+mn-lt"/>
                <a:cs typeface="+mn-lt"/>
              </a:rPr>
              <a:t>h.hotel_UUID</a:t>
            </a:r>
            <a:r>
              <a:rPr lang="en-US">
                <a:ea typeface="+mn-lt"/>
                <a:cs typeface="+mn-lt"/>
              </a:rPr>
              <a:t> =</a:t>
            </a:r>
            <a:r>
              <a:rPr lang="en-US" err="1">
                <a:ea typeface="+mn-lt"/>
                <a:cs typeface="+mn-lt"/>
              </a:rPr>
              <a:t>i.hotel_UUID</a:t>
            </a:r>
            <a:endParaRPr lang="en-US" err="1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WHERE </a:t>
            </a:r>
            <a:r>
              <a:rPr lang="en-US" err="1">
                <a:ea typeface="+mn-lt"/>
                <a:cs typeface="+mn-lt"/>
              </a:rPr>
              <a:t>h.hotel_UUID</a:t>
            </a:r>
            <a:r>
              <a:rPr lang="en-US">
                <a:ea typeface="+mn-lt"/>
                <a:cs typeface="+mn-lt"/>
              </a:rPr>
              <a:t> = '03b141a9-f884-45bb-afe4-c3e2b4d7fc65';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3F329-7FCC-A69E-C48B-6A872E5431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M</a:t>
            </a:r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929CB-A16E-EBB9-5964-1B02B10E565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March vacation</a:t>
            </a:r>
          </a:p>
        </p:txBody>
      </p:sp>
      <p:pic>
        <p:nvPicPr>
          <p:cNvPr id="7" name="Picture 6" descr="A close up of a number&#10;&#10;AI-generated content may be incorrect.">
            <a:extLst>
              <a:ext uri="{FF2B5EF4-FFF2-40B4-BE49-F238E27FC236}">
                <a16:creationId xmlns:a16="http://schemas.microsoft.com/office/drawing/2014/main" id="{AA4A5A9C-1A96-E06F-3384-E59E195F2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26" y="1249311"/>
            <a:ext cx="7048500" cy="598538"/>
          </a:xfrm>
          <a:prstGeom prst="rect">
            <a:avLst/>
          </a:prstGeom>
        </p:spPr>
      </p:pic>
      <p:pic>
        <p:nvPicPr>
          <p:cNvPr id="9" name="Picture 8" descr="A large lobby with a chandelier&#10;&#10;AI-generated content may be incorrect.">
            <a:extLst>
              <a:ext uri="{FF2B5EF4-FFF2-40B4-BE49-F238E27FC236}">
                <a16:creationId xmlns:a16="http://schemas.microsoft.com/office/drawing/2014/main" id="{FD04036D-C5C6-3BDF-DFA6-B5B3E1E4E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337" y="2133446"/>
            <a:ext cx="5784133" cy="386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83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08483C-D7E5-4BC4-A063-CD9EA2DD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179" y="5250600"/>
            <a:ext cx="3545503" cy="564335"/>
          </a:xfrm>
        </p:spPr>
        <p:txBody>
          <a:bodyPr>
            <a:normAutofit fontScale="90000"/>
          </a:bodyPr>
          <a:lstStyle/>
          <a:p>
            <a:r>
              <a:rPr lang="en-US"/>
              <a:t>Ideal Destination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CC6A33-D7C4-25A6-4DED-AA8BFCACC6D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 rot="16200000">
            <a:off x="-678794" y="4213707"/>
            <a:ext cx="2194560" cy="283464"/>
          </a:xfrm>
        </p:spPr>
        <p:txBody>
          <a:bodyPr/>
          <a:lstStyle/>
          <a:p>
            <a:r>
              <a:rPr lang="en-US"/>
              <a:t>March vacation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067FF43-F3BE-0D21-5AB8-68D6310C24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m</a:t>
            </a:r>
          </a:p>
        </p:txBody>
      </p:sp>
      <p:pic>
        <p:nvPicPr>
          <p:cNvPr id="5" name="Picture Placeholder 4" descr="Woman Kayaking ">
            <a:extLst>
              <a:ext uri="{FF2B5EF4-FFF2-40B4-BE49-F238E27FC236}">
                <a16:creationId xmlns:a16="http://schemas.microsoft.com/office/drawing/2014/main" id="{0F328162-C41F-0747-AD98-22BF1A68A41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t="4698" b="4698"/>
          <a:stretch/>
        </p:blipFill>
        <p:spPr>
          <a:xfrm>
            <a:off x="838200" y="0"/>
            <a:ext cx="11353800" cy="6858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8A0347-95CC-4E7E-B5B8-92D48FB28F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1989" y="5829950"/>
            <a:ext cx="3558320" cy="628650"/>
          </a:xfrm>
        </p:spPr>
        <p:txBody>
          <a:bodyPr>
            <a:normAutofit fontScale="92500"/>
          </a:bodyPr>
          <a:lstStyle/>
          <a:p>
            <a:r>
              <a:rPr lang="en-US"/>
              <a:t>Lorem ipsum dolor sit amet, consectetur adipiscing elit. Ut gravida eros erat. Proin a tellus sed risus lobortis sagittis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92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E8F9AC9-D562-AF26-8FC7-56F035ABB1D9}"/>
              </a:ext>
            </a:extLst>
          </p:cNvPr>
          <p:cNvSpPr/>
          <p:nvPr/>
        </p:nvSpPr>
        <p:spPr>
          <a:xfrm>
            <a:off x="1138687" y="1903563"/>
            <a:ext cx="2231366" cy="361816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45A3A3-2461-8A61-3390-FAC16A97FD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F4E9C-90DB-26BE-9402-640477A0E35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March vacation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CE2C55C3-9736-4477-0173-5834F294CA35}"/>
              </a:ext>
            </a:extLst>
          </p:cNvPr>
          <p:cNvSpPr txBox="1">
            <a:spLocks/>
          </p:cNvSpPr>
          <p:nvPr/>
        </p:nvSpPr>
        <p:spPr>
          <a:xfrm>
            <a:off x="669254" y="707366"/>
            <a:ext cx="3699293" cy="833888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cap="all" spc="-150" baseline="0">
                <a:solidFill>
                  <a:schemeClr val="tx2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r>
              <a:rPr lang="en-US">
                <a:sym typeface="Bebas"/>
              </a:rPr>
              <a:t>Our team</a:t>
            </a:r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7EF17D-DCE1-22FB-6C3A-3FA4A7C1A91F}"/>
              </a:ext>
            </a:extLst>
          </p:cNvPr>
          <p:cNvGrpSpPr/>
          <p:nvPr/>
        </p:nvGrpSpPr>
        <p:grpSpPr>
          <a:xfrm>
            <a:off x="1252628" y="2037121"/>
            <a:ext cx="2003484" cy="3243834"/>
            <a:chOff x="1252629" y="1972574"/>
            <a:chExt cx="2003484" cy="3243834"/>
          </a:xfrm>
        </p:grpSpPr>
        <p:pic>
          <p:nvPicPr>
            <p:cNvPr id="10" name="Picture 9" descr="A person smiling in a green shirt&#10;&#10;Description automatically generated">
              <a:extLst>
                <a:ext uri="{FF2B5EF4-FFF2-40B4-BE49-F238E27FC236}">
                  <a16:creationId xmlns:a16="http://schemas.microsoft.com/office/drawing/2014/main" id="{0143DB17-F393-B6E1-464B-5A11C97D8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2629" y="1972574"/>
              <a:ext cx="2003484" cy="2671312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FFF962-306D-D329-35EA-4548DACF24E9}"/>
                </a:ext>
              </a:extLst>
            </p:cNvPr>
            <p:cNvSpPr txBox="1"/>
            <p:nvPr/>
          </p:nvSpPr>
          <p:spPr>
            <a:xfrm>
              <a:off x="1252629" y="4662410"/>
              <a:ext cx="190167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Varsha </a:t>
              </a:r>
              <a:r>
                <a:rPr lang="en-US" b="1" err="1">
                  <a:solidFill>
                    <a:schemeClr val="bg1"/>
                  </a:solidFill>
                </a:rPr>
                <a:t>Sowri</a:t>
              </a:r>
              <a:r>
                <a:rPr lang="en-US" b="1">
                  <a:solidFill>
                    <a:schemeClr val="bg1"/>
                  </a:solidFill>
                </a:rPr>
                <a:t> Rajan</a:t>
              </a:r>
            </a:p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100001336</a:t>
              </a:r>
              <a:endParaRPr lang="en-AE" sz="1200" b="1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B880DB-C6F0-C940-1DB7-B98DB1D5F0CE}"/>
              </a:ext>
            </a:extLst>
          </p:cNvPr>
          <p:cNvSpPr/>
          <p:nvPr/>
        </p:nvSpPr>
        <p:spPr>
          <a:xfrm>
            <a:off x="4719354" y="1892885"/>
            <a:ext cx="2231366" cy="361816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B7A7265-2FBB-0E15-4CE7-6B2EC439D5D6}"/>
              </a:ext>
            </a:extLst>
          </p:cNvPr>
          <p:cNvSpPr/>
          <p:nvPr/>
        </p:nvSpPr>
        <p:spPr>
          <a:xfrm>
            <a:off x="8282064" y="1881383"/>
            <a:ext cx="2231366" cy="361816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20B276-90BC-A214-E782-FC079151E76A}"/>
              </a:ext>
            </a:extLst>
          </p:cNvPr>
          <p:cNvSpPr txBox="1"/>
          <p:nvPr/>
        </p:nvSpPr>
        <p:spPr>
          <a:xfrm>
            <a:off x="4896748" y="4780566"/>
            <a:ext cx="192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Pooja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DBEB91-DD46-33F7-66D3-E931AADABFCC}"/>
              </a:ext>
            </a:extLst>
          </p:cNvPr>
          <p:cNvSpPr txBox="1"/>
          <p:nvPr/>
        </p:nvSpPr>
        <p:spPr>
          <a:xfrm>
            <a:off x="8459265" y="4780566"/>
            <a:ext cx="18924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Nimish</a:t>
            </a:r>
          </a:p>
          <a:p>
            <a:pPr algn="ctr"/>
            <a:endParaRPr lang="en-AE" sz="1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60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3BC3A2D7-5CFE-0944-821B-1E6E6760B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373" y="1554193"/>
            <a:ext cx="3550148" cy="764198"/>
          </a:xfrm>
        </p:spPr>
        <p:txBody>
          <a:bodyPr/>
          <a:lstStyle/>
          <a:p>
            <a:r>
              <a:rPr lang="en-US"/>
              <a:t>Objective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F24DE8-D74B-78F2-837F-35A04A5C712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 rot="16200000">
            <a:off x="-678794" y="4213707"/>
            <a:ext cx="2194560" cy="283464"/>
          </a:xfrm>
        </p:spPr>
        <p:txBody>
          <a:bodyPr/>
          <a:lstStyle/>
          <a:p>
            <a:r>
              <a:rPr lang="en-US"/>
              <a:t>March vacation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1D6827-B7E6-D50B-F7B0-F4D5026350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M</a:t>
            </a:r>
          </a:p>
        </p:txBody>
      </p:sp>
      <p:pic>
        <p:nvPicPr>
          <p:cNvPr id="5" name="Picture Placeholder 4" descr="packed traveling bag">
            <a:extLst>
              <a:ext uri="{FF2B5EF4-FFF2-40B4-BE49-F238E27FC236}">
                <a16:creationId xmlns:a16="http://schemas.microsoft.com/office/drawing/2014/main" id="{1953526E-7475-6A40-B32A-AB90CBA937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4656" b="4656"/>
          <a:stretch/>
        </p:blipFill>
        <p:spPr>
          <a:xfrm>
            <a:off x="831850" y="0"/>
            <a:ext cx="11360150" cy="6858000"/>
          </a:xfrm>
        </p:spPr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8C6BF16-D352-864F-9ABC-9C63470E6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067" y="2530415"/>
            <a:ext cx="5445858" cy="28888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/>
                <a:cs typeface="Gill Sans Light"/>
              </a:rPr>
              <a:t>Scrape hotel and flight data from travel booking websites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/>
                <a:cs typeface="Gill Sans Light"/>
              </a:rPr>
              <a:t>Upload the data to HDFS then connect to MySQL</a:t>
            </a:r>
          </a:p>
          <a:p>
            <a:endParaRPr lang="en-US">
              <a:latin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/>
                <a:cs typeface="Gill Sans Light"/>
              </a:rPr>
              <a:t>Analyze data using MySQL to answers business queries</a:t>
            </a:r>
          </a:p>
          <a:p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5216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516E3E-5EFE-4EBE-B821-28A54E2B1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72985"/>
            <a:ext cx="6548438" cy="2413416"/>
          </a:xfrm>
        </p:spPr>
        <p:txBody>
          <a:bodyPr anchor="b"/>
          <a:lstStyle/>
          <a:p>
            <a:pPr lvl="0"/>
            <a:r>
              <a:rPr lang="en-US">
                <a:sym typeface="Bebas"/>
              </a:rPr>
              <a:t>THANK YOU</a:t>
            </a: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B6D66D-E644-ABA0-47FC-58FCE0AFE62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 rot="16200000">
            <a:off x="-678794" y="4213707"/>
            <a:ext cx="2194560" cy="283464"/>
          </a:xfrm>
        </p:spPr>
        <p:txBody>
          <a:bodyPr/>
          <a:lstStyle/>
          <a:p>
            <a:r>
              <a:rPr lang="en-US"/>
              <a:t>March vacation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3C7B7CA-81CE-C459-DA9A-0757BF8C93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m</a:t>
            </a:r>
          </a:p>
        </p:txBody>
      </p:sp>
      <p:pic>
        <p:nvPicPr>
          <p:cNvPr id="5" name="Picture Placeholder 4" descr="Travel Themed Flat lay">
            <a:extLst>
              <a:ext uri="{FF2B5EF4-FFF2-40B4-BE49-F238E27FC236}">
                <a16:creationId xmlns:a16="http://schemas.microsoft.com/office/drawing/2014/main" id="{2320BECE-3734-8743-8137-451E559E997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1745" b="11745"/>
          <a:stretch/>
        </p:blipFill>
        <p:spPr>
          <a:xfrm>
            <a:off x="838200" y="0"/>
            <a:ext cx="11353800" cy="5791201"/>
          </a:xfrm>
        </p:spPr>
      </p:pic>
    </p:spTree>
    <p:extLst>
      <p:ext uri="{BB962C8B-B14F-4D97-AF65-F5344CB8AC3E}">
        <p14:creationId xmlns:p14="http://schemas.microsoft.com/office/powerpoint/2010/main" val="51188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12FCB55E-59A0-A24E-82CA-C8675958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30" y="1091610"/>
            <a:ext cx="4008437" cy="1395208"/>
          </a:xfrm>
        </p:spPr>
        <p:txBody>
          <a:bodyPr/>
          <a:lstStyle/>
          <a:p>
            <a:r>
              <a:rPr lang="en-US">
                <a:cs typeface="Gill Sans"/>
              </a:rPr>
              <a:t>Problem Statement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62CF27-1ECA-7D2B-9D1D-B070E6B36CC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 rot="16200000">
            <a:off x="-678794" y="4213707"/>
            <a:ext cx="2194560" cy="283464"/>
          </a:xfrm>
        </p:spPr>
        <p:txBody>
          <a:bodyPr/>
          <a:lstStyle/>
          <a:p>
            <a:r>
              <a:rPr lang="en-US"/>
              <a:t>March vacation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4E2D50E-1B0B-6638-B0E4-76816F2417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DDA8123-7ECD-2A44-A629-7F2DB0D01D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28738" y="2805862"/>
            <a:ext cx="4008437" cy="3099153"/>
          </a:xfrm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“How can travelers find the best hotel and flight deals while optimizing for budget, location, and customer satisfaction?”</a:t>
            </a:r>
            <a:r>
              <a:rPr lang="en-US">
                <a:latin typeface="Times New Roman"/>
              </a:rPr>
              <a:t> </a:t>
            </a:r>
          </a:p>
          <a:p>
            <a:r>
              <a:rPr lang="en-US">
                <a:latin typeface="Times New Roman"/>
              </a:rPr>
              <a:t>Provide insights into pricing trends, hotel popularity, and customer satisfaction for stays between March 12-31.</a:t>
            </a:r>
          </a:p>
        </p:txBody>
      </p:sp>
      <p:pic>
        <p:nvPicPr>
          <p:cNvPr id="5" name="Picture Placeholder 4" descr="Flat lay of work desk with woman pointing at map">
            <a:extLst>
              <a:ext uri="{FF2B5EF4-FFF2-40B4-BE49-F238E27FC236}">
                <a16:creationId xmlns:a16="http://schemas.microsoft.com/office/drawing/2014/main" id="{F1AF67EB-A440-4F40-861A-A266D594A0B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4321" r="4321"/>
          <a:stretch/>
        </p:blipFill>
        <p:spPr>
          <a:xfrm>
            <a:off x="6096000" y="0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395706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Woman hiking">
            <a:extLst>
              <a:ext uri="{FF2B5EF4-FFF2-40B4-BE49-F238E27FC236}">
                <a16:creationId xmlns:a16="http://schemas.microsoft.com/office/drawing/2014/main" id="{73DAE110-F0EA-3148-A07C-325BF5660E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7875" b="7875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66F62C9-A1BC-DD47-B0A8-8EF9838D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373" y="3393057"/>
            <a:ext cx="5275430" cy="51183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>
                <a:solidFill>
                  <a:prstClr val="black"/>
                </a:solidFill>
              </a:rPr>
              <a:t>Tools Used</a:t>
            </a:r>
            <a:endParaRPr lang="en-US" sz="320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D5253D3-376F-F247-863E-0A946AC77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760" y="3904906"/>
            <a:ext cx="5355481" cy="28456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/>
                <a:cs typeface="Gill Sans Light"/>
              </a:rPr>
              <a:t>Selenium-To scrape dynamic websites</a:t>
            </a:r>
            <a:endParaRPr lang="en-US">
              <a:latin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latin typeface="Times New Roman"/>
                <a:cs typeface="Gill Sans Light"/>
              </a:rPr>
              <a:t>Tailscale</a:t>
            </a:r>
            <a:r>
              <a:rPr lang="en-US">
                <a:latin typeface="Times New Roman"/>
                <a:cs typeface="Gill Sans Light"/>
              </a:rPr>
              <a:t> – To set clusters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/>
                <a:cs typeface="Gill Sans Light"/>
              </a:rPr>
              <a:t>Docker – Make Swarm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/>
                <a:cs typeface="Gill Sans Light"/>
              </a:rPr>
              <a:t>Hadoop HDFS- Used to store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/>
                <a:cs typeface="Gill Sans Light"/>
              </a:rPr>
              <a:t>MySQL – Used to manipulate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/>
                <a:cs typeface="Gill Sans Light"/>
              </a:rPr>
              <a:t>Git &amp; GitHub – To store source code and project files</a:t>
            </a:r>
          </a:p>
        </p:txBody>
      </p:sp>
    </p:spTree>
    <p:extLst>
      <p:ext uri="{BB962C8B-B14F-4D97-AF65-F5344CB8AC3E}">
        <p14:creationId xmlns:p14="http://schemas.microsoft.com/office/powerpoint/2010/main" val="129660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F7A04E8-D33E-244D-AFB2-10B9CDB5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737" y="786810"/>
            <a:ext cx="4008437" cy="1395208"/>
          </a:xfrm>
        </p:spPr>
        <p:txBody>
          <a:bodyPr/>
          <a:lstStyle/>
          <a:p>
            <a:r>
              <a:rPr lang="en-US"/>
              <a:t>Web Scraping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4DB3E8-CE44-5BFB-0ECE-1C9278954E8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 rot="16200000">
            <a:off x="-678794" y="4213707"/>
            <a:ext cx="2194560" cy="283464"/>
          </a:xfrm>
        </p:spPr>
        <p:txBody>
          <a:bodyPr/>
          <a:lstStyle/>
          <a:p>
            <a:r>
              <a:rPr lang="en-US"/>
              <a:t>March vacation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BD23F2-EF16-92D0-5068-FE4CAD2975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49A659-D3D2-9F43-B94A-438B0C55F6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28738" y="2247679"/>
            <a:ext cx="4008437" cy="602887"/>
          </a:xfrm>
        </p:spPr>
        <p:txBody>
          <a:bodyPr anchor="t"/>
          <a:lstStyle/>
          <a:p>
            <a:r>
              <a:rPr lang="en-US"/>
              <a:t>Using Selenium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C11BD6B0-E24A-7F4B-8641-F7B254D58E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28738" y="2713590"/>
            <a:ext cx="4754138" cy="3637373"/>
          </a:xfrm>
        </p:spPr>
        <p:txBody>
          <a:bodyPr vert="horz" lIns="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>
                <a:latin typeface="Times New Roman"/>
              </a:rPr>
              <a:t>Hotel information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700">
                <a:latin typeface="Times New Roman"/>
              </a:rPr>
              <a:t>Booking.com and Hotels.com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700">
                <a:latin typeface="Times New Roman"/>
              </a:rPr>
              <a:t>Scraped hotel image, address, featured customer review, rating, price, room type etc.</a:t>
            </a:r>
          </a:p>
          <a:p>
            <a:pPr marL="0" indent="0">
              <a:buNone/>
            </a:pPr>
            <a:r>
              <a:rPr lang="en-US" sz="2000" b="1">
                <a:latin typeface="Times New Roman"/>
              </a:rPr>
              <a:t>Flight Information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700">
                <a:latin typeface="Times New Roman"/>
              </a:rPr>
              <a:t>Flightsinfo.io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700">
                <a:latin typeface="Times New Roman"/>
              </a:rPr>
              <a:t>Scraped departure origin, return origin, airline name and price from the website</a:t>
            </a:r>
          </a:p>
          <a:p>
            <a:pPr>
              <a:buFont typeface="Calibri" panose="020B0604020202020204" pitchFamily="34" charset="0"/>
              <a:buChar char="-"/>
            </a:pPr>
            <a:endParaRPr lang="en-US" sz="1400">
              <a:latin typeface="Times New Roman"/>
            </a:endParaRPr>
          </a:p>
          <a:p>
            <a:pPr marL="0" indent="0">
              <a:buNone/>
            </a:pPr>
            <a:endParaRPr lang="en-US" sz="900" b="1">
              <a:latin typeface="Times New Roman"/>
            </a:endParaRPr>
          </a:p>
        </p:txBody>
      </p:sp>
      <p:pic>
        <p:nvPicPr>
          <p:cNvPr id="13" name="Picture Placeholder 12" descr="Woman standing in busy street">
            <a:extLst>
              <a:ext uri="{FF2B5EF4-FFF2-40B4-BE49-F238E27FC236}">
                <a16:creationId xmlns:a16="http://schemas.microsoft.com/office/drawing/2014/main" id="{2DE929C2-CECF-4E72-810C-75B9E7BC252A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/>
          <a:srcRect t="3981" b="3981"/>
          <a:stretch/>
        </p:blipFill>
        <p:spPr>
          <a:xfrm>
            <a:off x="6458601" y="-13063"/>
            <a:ext cx="4984597" cy="6881852"/>
          </a:xfrm>
        </p:spPr>
      </p:pic>
    </p:spTree>
    <p:extLst>
      <p:ext uri="{BB962C8B-B14F-4D97-AF65-F5344CB8AC3E}">
        <p14:creationId xmlns:p14="http://schemas.microsoft.com/office/powerpoint/2010/main" val="377368307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AE0A8A-2B01-FC43-AA90-88BA2A4E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896600" cy="1226916"/>
          </a:xfrm>
        </p:spPr>
        <p:txBody>
          <a:bodyPr/>
          <a:lstStyle/>
          <a:p>
            <a:r>
              <a:rPr lang="en-US"/>
              <a:t>Data collection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6E21E7-B3EB-5C57-2F33-B2E161EA74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 rot="16200000">
            <a:off x="-678794" y="4213707"/>
            <a:ext cx="2194560" cy="283464"/>
          </a:xfrm>
        </p:spPr>
        <p:txBody>
          <a:bodyPr/>
          <a:lstStyle/>
          <a:p>
            <a:r>
              <a:rPr lang="en-US"/>
              <a:t>March vacation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3EC3ED20-CB76-1340-0B2F-8087663A25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M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8714EE5-8E15-6B41-9518-644A043BB8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175657"/>
            <a:ext cx="10896600" cy="320447"/>
          </a:xfrm>
        </p:spPr>
        <p:txBody>
          <a:bodyPr/>
          <a:lstStyle/>
          <a:p>
            <a:r>
              <a:rPr lang="en-US"/>
              <a:t>Csv files and their structure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4D9403EF-2020-A70C-16D5-899E94F1F06F}"/>
              </a:ext>
            </a:extLst>
          </p:cNvPr>
          <p:cNvSpPr txBox="1">
            <a:spLocks/>
          </p:cNvSpPr>
          <p:nvPr/>
        </p:nvSpPr>
        <p:spPr>
          <a:xfrm>
            <a:off x="837876" y="1519024"/>
            <a:ext cx="10896600" cy="32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 spc="3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b="0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1. Hotels.csv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03FA97C9-F8C6-4154-C3F8-F6255B2217D4}"/>
              </a:ext>
            </a:extLst>
          </p:cNvPr>
          <p:cNvSpPr txBox="1">
            <a:spLocks/>
          </p:cNvSpPr>
          <p:nvPr/>
        </p:nvSpPr>
        <p:spPr>
          <a:xfrm>
            <a:off x="838848" y="3693140"/>
            <a:ext cx="10896600" cy="32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 spc="3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b="0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/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DCD5E-78FA-CBA8-4613-F8D4E8EA357E}"/>
              </a:ext>
            </a:extLst>
          </p:cNvPr>
          <p:cNvSpPr txBox="1"/>
          <p:nvPr/>
        </p:nvSpPr>
        <p:spPr>
          <a:xfrm>
            <a:off x="835959" y="369345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2.Prices.csv</a:t>
            </a:r>
            <a:endParaRPr lang="en-US"/>
          </a:p>
        </p:txBody>
      </p:sp>
      <p:pic>
        <p:nvPicPr>
          <p:cNvPr id="11" name="Content Placeholder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45C37C6-50BD-1145-C2BC-F0C60363F85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 l="-272" t="17544" r="363"/>
          <a:stretch/>
        </p:blipFill>
        <p:spPr>
          <a:xfrm>
            <a:off x="842184" y="1971663"/>
            <a:ext cx="10886651" cy="1454709"/>
          </a:xfrm>
        </p:spPr>
      </p:pic>
      <p:pic>
        <p:nvPicPr>
          <p:cNvPr id="16" name="Picture 1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3F57C2C4-7646-5CD3-0CC2-5321EE7F375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28" r="103" b="12520"/>
          <a:stretch/>
        </p:blipFill>
        <p:spPr>
          <a:xfrm>
            <a:off x="837453" y="4150433"/>
            <a:ext cx="10895133" cy="150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16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E176B-B297-0BC2-6E7E-6E0E74270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EA40FF-8441-CC0B-20F5-37A5F833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896600" cy="1226916"/>
          </a:xfrm>
        </p:spPr>
        <p:txBody>
          <a:bodyPr/>
          <a:lstStyle/>
          <a:p>
            <a:r>
              <a:rPr lang="en-US"/>
              <a:t>Data collection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BAAEE6-474A-122B-6252-791F0D75E1E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 rot="16200000">
            <a:off x="-678794" y="4213707"/>
            <a:ext cx="2194560" cy="283464"/>
          </a:xfrm>
        </p:spPr>
        <p:txBody>
          <a:bodyPr/>
          <a:lstStyle/>
          <a:p>
            <a:r>
              <a:rPr lang="en-US"/>
              <a:t>March vacation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B5F97E81-B49B-701F-C632-AFD12E90C3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M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DB56E7C-DBCA-C213-ACC1-6AD927770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175657"/>
            <a:ext cx="10896600" cy="320447"/>
          </a:xfrm>
        </p:spPr>
        <p:txBody>
          <a:bodyPr/>
          <a:lstStyle/>
          <a:p>
            <a:r>
              <a:rPr lang="en-US"/>
              <a:t>Csv files and their structure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ABCFA610-7725-C74E-9BB2-CA75B78791BD}"/>
              </a:ext>
            </a:extLst>
          </p:cNvPr>
          <p:cNvSpPr txBox="1">
            <a:spLocks/>
          </p:cNvSpPr>
          <p:nvPr/>
        </p:nvSpPr>
        <p:spPr>
          <a:xfrm>
            <a:off x="837876" y="1519024"/>
            <a:ext cx="10896600" cy="32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 spc="3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b="0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3.Reviews.csv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F729EDBA-FF9C-10EA-5BE5-DF35B664E56C}"/>
              </a:ext>
            </a:extLst>
          </p:cNvPr>
          <p:cNvSpPr txBox="1">
            <a:spLocks/>
          </p:cNvSpPr>
          <p:nvPr/>
        </p:nvSpPr>
        <p:spPr>
          <a:xfrm>
            <a:off x="838848" y="3693140"/>
            <a:ext cx="10896600" cy="32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 spc="3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b="0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4.Images.csv</a:t>
            </a:r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18BB32E-F207-2930-3864-B5EBD395964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006288" y="1971097"/>
            <a:ext cx="10347512" cy="1477810"/>
          </a:xfr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0CEDC4D-16B6-98A4-2098-E35497822A9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217" r="108" b="35998"/>
          <a:stretch/>
        </p:blipFill>
        <p:spPr>
          <a:xfrm>
            <a:off x="1007373" y="4003862"/>
            <a:ext cx="10344016" cy="164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53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AEC57-2A79-1446-AFBE-6883080F9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094A9A7-E675-0059-BC4B-98434758A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896600" cy="1226916"/>
          </a:xfrm>
        </p:spPr>
        <p:txBody>
          <a:bodyPr/>
          <a:lstStyle/>
          <a:p>
            <a:r>
              <a:rPr lang="en-US"/>
              <a:t>Data collection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973B17-5FA4-1424-1FFC-A2CCE6A7B69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 rot="16200000">
            <a:off x="-678794" y="4213707"/>
            <a:ext cx="2194560" cy="283464"/>
          </a:xfrm>
        </p:spPr>
        <p:txBody>
          <a:bodyPr/>
          <a:lstStyle/>
          <a:p>
            <a:r>
              <a:rPr lang="en-US"/>
              <a:t>March vacation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3B7504F6-912F-4DFC-4060-C598279A228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M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8FD921F-FE16-BFAB-38D0-ED7BA221CD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175657"/>
            <a:ext cx="10896600" cy="320447"/>
          </a:xfrm>
        </p:spPr>
        <p:txBody>
          <a:bodyPr/>
          <a:lstStyle/>
          <a:p>
            <a:r>
              <a:rPr lang="en-US"/>
              <a:t>Csv files and their structure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AFEA1C6E-2203-92E9-14FE-40FCB1B0D55A}"/>
              </a:ext>
            </a:extLst>
          </p:cNvPr>
          <p:cNvSpPr txBox="1">
            <a:spLocks/>
          </p:cNvSpPr>
          <p:nvPr/>
        </p:nvSpPr>
        <p:spPr>
          <a:xfrm>
            <a:off x="837876" y="1519024"/>
            <a:ext cx="10896600" cy="32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 spc="3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b="0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5. Flights.csv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82B2DC-5A9B-8C8C-455B-D49AC68A60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64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7182A4-D17D-4F6A-B389-045E096E8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798" y="566044"/>
            <a:ext cx="10515600" cy="986943"/>
          </a:xfrm>
        </p:spPr>
        <p:txBody>
          <a:bodyPr/>
          <a:lstStyle/>
          <a:p>
            <a:r>
              <a:rPr lang="en-US"/>
              <a:t>Storing data in </a:t>
            </a:r>
            <a:r>
              <a:rPr lang="en-US" err="1"/>
              <a:t>hdfs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4B8FDD6-9EE6-F990-99B2-4C6D72E65B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46B0E8-5AF0-8E61-FFA1-72B1C98E734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March vacation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727DB-2B98-B6FB-61B8-8C313ADE9BF6}"/>
              </a:ext>
            </a:extLst>
          </p:cNvPr>
          <p:cNvSpPr txBox="1"/>
          <p:nvPr/>
        </p:nvSpPr>
        <p:spPr>
          <a:xfrm>
            <a:off x="1219199" y="1789043"/>
            <a:ext cx="4346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Calibri"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10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00194C"/>
      </a:accent1>
      <a:accent2>
        <a:srgbClr val="EAB200"/>
      </a:accent2>
      <a:accent3>
        <a:srgbClr val="DDDDDD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ustom 28">
      <a:majorFont>
        <a:latin typeface="Gill Sans MT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vel Presentation_win32_v2" id="{1F3BE848-A059-4AF4-89B2-3C575AFD7A20}" vid="{A68E0537-505F-4C11-B0E8-DA8640CB4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88F49E-C42F-4822-8376-318FB5D7679E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64ED8A25-70CA-4AFB-A0DB-C391ACAAD2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C5179A-B9B5-4229-BCDD-2E1CD5D3446E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Travel presentation</Template>
  <Application>Microsoft Office PowerPoint</Application>
  <PresentationFormat>Widescreen</PresentationFormat>
  <Slides>20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March vacation</vt:lpstr>
      <vt:lpstr>Objective</vt:lpstr>
      <vt:lpstr>Problem Statement</vt:lpstr>
      <vt:lpstr>Tools Used</vt:lpstr>
      <vt:lpstr>Web Scraping</vt:lpstr>
      <vt:lpstr>Data collection</vt:lpstr>
      <vt:lpstr>Data collection</vt:lpstr>
      <vt:lpstr>Data collection</vt:lpstr>
      <vt:lpstr>Storing data in hdfs</vt:lpstr>
      <vt:lpstr>Connecting to SQL</vt:lpstr>
      <vt:lpstr>Flights availability for each destination</vt:lpstr>
      <vt:lpstr>Average Price Per night for hotels in different cities</vt:lpstr>
      <vt:lpstr>Average Hotel rating per city</vt:lpstr>
      <vt:lpstr>Top 5 hotels by customer ratings</vt:lpstr>
      <vt:lpstr>Cheapest flight route</vt:lpstr>
      <vt:lpstr>Hotels with best value (low price and high ratings)</vt:lpstr>
      <vt:lpstr>Selected hotel with image path</vt:lpstr>
      <vt:lpstr>Ideal Destination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Varsha Sowrirajan</dc:creator>
  <cp:revision>1</cp:revision>
  <dcterms:created xsi:type="dcterms:W3CDTF">2025-02-03T13:02:37Z</dcterms:created>
  <dcterms:modified xsi:type="dcterms:W3CDTF">2025-02-04T19:36:50Z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