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24" r:id="rId5"/>
    <p:sldId id="2527" r:id="rId6"/>
    <p:sldId id="2469" r:id="rId7"/>
    <p:sldId id="2531" r:id="rId8"/>
    <p:sldId id="2525" r:id="rId9"/>
    <p:sldId id="2427" r:id="rId10"/>
    <p:sldId id="2532" r:id="rId11"/>
    <p:sldId id="2533" r:id="rId12"/>
    <p:sldId id="2523" r:id="rId13"/>
    <p:sldId id="2431" r:id="rId14"/>
    <p:sldId id="2534" r:id="rId15"/>
    <p:sldId id="2535" r:id="rId16"/>
    <p:sldId id="2536" r:id="rId17"/>
    <p:sldId id="2537" r:id="rId18"/>
    <p:sldId id="2538" r:id="rId19"/>
    <p:sldId id="2539" r:id="rId20"/>
    <p:sldId id="2540" r:id="rId21"/>
    <p:sldId id="2528" r:id="rId22"/>
    <p:sldId id="2541" r:id="rId23"/>
    <p:sldId id="25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74"/>
  </p:normalViewPr>
  <p:slideViewPr>
    <p:cSldViewPr snapToGrid="0" snapToObjects="1" showGuides="1">
      <p:cViewPr>
        <p:scale>
          <a:sx n="83" d="100"/>
          <a:sy n="83" d="100"/>
        </p:scale>
        <p:origin x="390" y="30"/>
      </p:cViewPr>
      <p:guideLst>
        <p:guide orient="horz" pos="2112"/>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Лист1!$B$1</c:f>
              <c:strCache>
                <c:ptCount val="1"/>
                <c:pt idx="0">
                  <c:v>Row</c:v>
                </c:pt>
              </c:strCache>
            </c:strRef>
          </c:tx>
          <c:spPr>
            <a:solidFill>
              <a:schemeClr val="bg2"/>
            </a:solidFill>
            <a:ln>
              <a:noFill/>
            </a:ln>
            <a:effectLst/>
          </c:spPr>
          <c:invertIfNegative val="0"/>
          <c:cat>
            <c:strRef>
              <c:f>Лист1!$A$2:$A$13</c:f>
              <c:strCache>
                <c:ptCount val="12"/>
                <c:pt idx="0">
                  <c:v>Jan </c:v>
                </c:pt>
                <c:pt idx="1">
                  <c:v>Feb</c:v>
                </c:pt>
                <c:pt idx="2">
                  <c:v>Mar</c:v>
                </c:pt>
                <c:pt idx="3">
                  <c:v>Apr</c:v>
                </c:pt>
                <c:pt idx="4">
                  <c:v>May</c:v>
                </c:pt>
                <c:pt idx="5">
                  <c:v>Jun</c:v>
                </c:pt>
                <c:pt idx="6">
                  <c:v>Jul</c:v>
                </c:pt>
                <c:pt idx="7">
                  <c:v>Aug</c:v>
                </c:pt>
                <c:pt idx="8">
                  <c:v>Sep</c:v>
                </c:pt>
                <c:pt idx="9">
                  <c:v>Oct</c:v>
                </c:pt>
                <c:pt idx="10">
                  <c:v>Nov</c:v>
                </c:pt>
                <c:pt idx="11">
                  <c:v>Dec</c:v>
                </c:pt>
              </c:strCache>
            </c:strRef>
          </c:cat>
          <c:val>
            <c:numRef>
              <c:f>Лист1!$B$2:$B$13</c:f>
              <c:numCache>
                <c:formatCode>General</c:formatCode>
                <c:ptCount val="12"/>
                <c:pt idx="0">
                  <c:v>5</c:v>
                </c:pt>
                <c:pt idx="1">
                  <c:v>7</c:v>
                </c:pt>
                <c:pt idx="2">
                  <c:v>2</c:v>
                </c:pt>
                <c:pt idx="3">
                  <c:v>3</c:v>
                </c:pt>
                <c:pt idx="4">
                  <c:v>5</c:v>
                </c:pt>
                <c:pt idx="5">
                  <c:v>1</c:v>
                </c:pt>
                <c:pt idx="6">
                  <c:v>8</c:v>
                </c:pt>
                <c:pt idx="7">
                  <c:v>4</c:v>
                </c:pt>
                <c:pt idx="8">
                  <c:v>5</c:v>
                </c:pt>
                <c:pt idx="9">
                  <c:v>6</c:v>
                </c:pt>
                <c:pt idx="10">
                  <c:v>7</c:v>
                </c:pt>
                <c:pt idx="11">
                  <c:v>4</c:v>
                </c:pt>
              </c:numCache>
            </c:numRef>
          </c:val>
          <c:extLst>
            <c:ext xmlns:c16="http://schemas.microsoft.com/office/drawing/2014/chart" uri="{C3380CC4-5D6E-409C-BE32-E72D297353CC}">
              <c16:uniqueId val="{00000000-83A4-7A43-BEDE-07DA2FC37A64}"/>
            </c:ext>
          </c:extLst>
        </c:ser>
        <c:dLbls>
          <c:showLegendKey val="0"/>
          <c:showVal val="0"/>
          <c:showCatName val="0"/>
          <c:showSerName val="0"/>
          <c:showPercent val="0"/>
          <c:showBubbleSize val="0"/>
        </c:dLbls>
        <c:gapWidth val="129"/>
        <c:axId val="1443196480"/>
        <c:axId val="1443187744"/>
      </c:barChart>
      <c:catAx>
        <c:axId val="1443196480"/>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443187744"/>
        <c:crosses val="autoZero"/>
        <c:auto val="1"/>
        <c:lblAlgn val="ctr"/>
        <c:lblOffset val="100"/>
        <c:noMultiLvlLbl val="0"/>
      </c:catAx>
      <c:valAx>
        <c:axId val="1443187744"/>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Roboto" panose="02000000000000000000" pitchFamily="2" charset="0"/>
                <a:cs typeface="+mn-cs"/>
              </a:defRPr>
            </a:pPr>
            <a:endParaRPr lang="en-US"/>
          </a:p>
        </c:txPr>
        <c:crossAx val="1443196480"/>
        <c:crosses val="autoZero"/>
        <c:crossBetween val="between"/>
      </c:valAx>
      <c:spPr>
        <a:noFill/>
        <a:ln>
          <a:noFill/>
        </a:ln>
        <a:effectLst/>
      </c:spPr>
    </c:plotArea>
    <c:plotVisOnly val="1"/>
    <c:dispBlanksAs val="gap"/>
    <c:showDLblsOverMax val="0"/>
  </c:chart>
  <c:spPr>
    <a:noFill/>
    <a:ln>
      <a:noFill/>
    </a:ln>
    <a:effectLst/>
  </c:spPr>
  <c:txPr>
    <a:bodyPr/>
    <a:lstStyle/>
    <a:p>
      <a:pPr>
        <a:defRPr sz="1500">
          <a:latin typeface="+mn-lt"/>
          <a:ea typeface="Roboto" panose="020000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2/3/2025</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2866272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7183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6212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377652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794987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55374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1218447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4213257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FC092-DE8D-D534-C1E3-B1841B3333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8EB20E-D716-FE0E-3371-0C960E7596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918352-9E06-8FE0-577D-1AAEC162B0E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2046FE-7474-0D2A-F0D3-72ED2595C322}"/>
              </a:ext>
            </a:extLst>
          </p:cNvPr>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1300153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44AF0-00BC-D501-2A21-C282757F56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592D5-1E42-E7FF-73F5-6A2999CC92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AD48A2-8078-F5AE-F1FB-33BD36689B1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EBF9BC9-2BF9-6430-F6AB-3928E559DBD3}"/>
              </a:ext>
            </a:extLst>
          </p:cNvPr>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3287808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1865031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8000"/>
            </a:lvl1pPr>
          </a:lstStyle>
          <a:p>
            <a:r>
              <a:rPr lang="en-US" dirty="0"/>
              <a:t>CLICK TO EDIT MASTER TITLE</a:t>
            </a:r>
          </a:p>
        </p:txBody>
      </p:sp>
      <p:sp>
        <p:nvSpPr>
          <p:cNvPr id="10" name="Text Placeholder 2">
            <a:extLst>
              <a:ext uri="{FF2B5EF4-FFF2-40B4-BE49-F238E27FC236}">
                <a16:creationId xmlns:a16="http://schemas.microsoft.com/office/drawing/2014/main" id="{860D9A71-4723-318F-C9C2-A78E2B694A70}"/>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20" name="Picture Placeholder 19">
            <a:extLst>
              <a:ext uri="{FF2B5EF4-FFF2-40B4-BE49-F238E27FC236}">
                <a16:creationId xmlns:a16="http://schemas.microsoft.com/office/drawing/2014/main" id="{49BF2D20-DAE2-42DC-9AB8-77B7B38D7307}"/>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11353800 w 11353800"/>
              <a:gd name="connsiteY5" fmla="*/ 0 h 5791201"/>
              <a:gd name="connsiteX6" fmla="*/ 11353800 w 11353800"/>
              <a:gd name="connsiteY6" fmla="*/ 5791200 h 5791201"/>
              <a:gd name="connsiteX7" fmla="*/ 6662737 w 11353800"/>
              <a:gd name="connsiteY7" fmla="*/ 5791200 h 5791201"/>
              <a:gd name="connsiteX8" fmla="*/ 6662737 w 11353800"/>
              <a:gd name="connsiteY8" fmla="*/ 2531373 h 5791201"/>
              <a:gd name="connsiteX9" fmla="*/ 1 w 11353800"/>
              <a:gd name="connsiteY9" fmla="*/ 2531373 h 5791201"/>
              <a:gd name="connsiteX10" fmla="*/ 1 w 11353800"/>
              <a:gd name="connsiteY10" fmla="*/ 5791200 h 5791201"/>
              <a:gd name="connsiteX11" fmla="*/ 0 w 11353800"/>
              <a:gd name="connsiteY11"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353800" h="5791201">
                <a:moveTo>
                  <a:pt x="1" y="5791200"/>
                </a:moveTo>
                <a:lnTo>
                  <a:pt x="6662737" y="5791200"/>
                </a:lnTo>
                <a:lnTo>
                  <a:pt x="6662737" y="5791201"/>
                </a:lnTo>
                <a:lnTo>
                  <a:pt x="1" y="5791201"/>
                </a:lnTo>
                <a:close/>
                <a:moveTo>
                  <a:pt x="0" y="0"/>
                </a:moveTo>
                <a:lnTo>
                  <a:pt x="11353800" y="0"/>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5486400"/>
            <a:ext cx="6548438" cy="304801"/>
          </a:xfrm>
        </p:spPr>
        <p:txBody>
          <a:bodyPr>
            <a:normAutofit/>
          </a:bodyPr>
          <a:lstStyle>
            <a:lvl1pPr marL="0" indent="0">
              <a:buNone/>
              <a:defRPr sz="1600" spc="300"/>
            </a:lvl1pPr>
          </a:lstStyle>
          <a:p>
            <a:pPr lvl="0"/>
            <a:r>
              <a:rPr lang="en-US" dirty="0"/>
              <a:t>WEBSITE GOES HERE</a:t>
            </a:r>
          </a:p>
        </p:txBody>
      </p:sp>
      <p:sp>
        <p:nvSpPr>
          <p:cNvPr id="9" name="Footer Placeholder 8">
            <a:extLst>
              <a:ext uri="{FF2B5EF4-FFF2-40B4-BE49-F238E27FC236}">
                <a16:creationId xmlns:a16="http://schemas.microsoft.com/office/drawing/2014/main" id="{D997E42D-5E17-7C76-9F7D-0B1EC402C33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1885361"/>
            <a:ext cx="5157787"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1885361"/>
            <a:ext cx="5183188" cy="430430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2">
            <a:extLst>
              <a:ext uri="{FF2B5EF4-FFF2-40B4-BE49-F238E27FC236}">
                <a16:creationId xmlns:a16="http://schemas.microsoft.com/office/drawing/2014/main" id="{54CF5214-BAF8-8514-D9E3-DDD504A31BF5}"/>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A1000703-5040-3702-1528-F2226277CC9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413889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s in Squares">
    <p:spTree>
      <p:nvGrpSpPr>
        <p:cNvPr id="1" name=""/>
        <p:cNvGrpSpPr/>
        <p:nvPr/>
      </p:nvGrpSpPr>
      <p:grpSpPr>
        <a:xfrm>
          <a:off x="0" y="0"/>
          <a:ext cx="0" cy="0"/>
          <a:chOff x="0" y="0"/>
          <a:chExt cx="0" cy="0"/>
        </a:xfrm>
      </p:grpSpPr>
      <p:sp>
        <p:nvSpPr>
          <p:cNvPr id="13" name="Picture placeholder"/>
          <p:cNvSpPr>
            <a:spLocks noGrp="1"/>
          </p:cNvSpPr>
          <p:nvPr>
            <p:ph type="pic" sz="quarter" idx="14"/>
          </p:nvPr>
        </p:nvSpPr>
        <p:spPr>
          <a:xfrm>
            <a:off x="6458601" y="-13063"/>
            <a:ext cx="4984597" cy="6881852"/>
          </a:xfrm>
          <a:custGeom>
            <a:avLst/>
            <a:gdLst>
              <a:gd name="connsiteX0" fmla="*/ 1503648 w 9969194"/>
              <a:gd name="connsiteY0" fmla="*/ 0 h 13763703"/>
              <a:gd name="connsiteX1" fmla="*/ 5527552 w 9969194"/>
              <a:gd name="connsiteY1" fmla="*/ 0 h 13763703"/>
              <a:gd name="connsiteX2" fmla="*/ 5527552 w 9969194"/>
              <a:gd name="connsiteY2" fmla="*/ 1227909 h 13763703"/>
              <a:gd name="connsiteX3" fmla="*/ 7022614 w 9969194"/>
              <a:gd name="connsiteY3" fmla="*/ 1227909 h 13763703"/>
              <a:gd name="connsiteX4" fmla="*/ 7022614 w 9969194"/>
              <a:gd name="connsiteY4" fmla="*/ 2794727 h 13763703"/>
              <a:gd name="connsiteX5" fmla="*/ 9969194 w 9969194"/>
              <a:gd name="connsiteY5" fmla="*/ 2794727 h 13763703"/>
              <a:gd name="connsiteX6" fmla="*/ 9969194 w 9969194"/>
              <a:gd name="connsiteY6" fmla="*/ 5957026 h 13763703"/>
              <a:gd name="connsiteX7" fmla="*/ 8950610 w 9969194"/>
              <a:gd name="connsiteY7" fmla="*/ 5957026 h 13763703"/>
              <a:gd name="connsiteX8" fmla="*/ 8950610 w 9969194"/>
              <a:gd name="connsiteY8" fmla="*/ 12565789 h 13763703"/>
              <a:gd name="connsiteX9" fmla="*/ 1869952 w 9969194"/>
              <a:gd name="connsiteY9" fmla="*/ 12565789 h 13763703"/>
              <a:gd name="connsiteX10" fmla="*/ 1869952 w 9969194"/>
              <a:gd name="connsiteY10" fmla="*/ 13763703 h 13763703"/>
              <a:gd name="connsiteX11" fmla="*/ 0 w 9969194"/>
              <a:gd name="connsiteY11" fmla="*/ 13763703 h 13763703"/>
              <a:gd name="connsiteX12" fmla="*/ 0 w 9969194"/>
              <a:gd name="connsiteY12" fmla="*/ 12096207 h 13763703"/>
              <a:gd name="connsiteX13" fmla="*/ 1503648 w 9969194"/>
              <a:gd name="connsiteY13" fmla="*/ 12096207 h 13763703"/>
              <a:gd name="connsiteX14" fmla="*/ 1503648 w 9969194"/>
              <a:gd name="connsiteY14" fmla="*/ 5147401 h 13763703"/>
              <a:gd name="connsiteX15" fmla="*/ 6808482 w 9969194"/>
              <a:gd name="connsiteY15" fmla="*/ 5147401 h 13763703"/>
              <a:gd name="connsiteX16" fmla="*/ 6808482 w 9969194"/>
              <a:gd name="connsiteY16" fmla="*/ 3088415 h 13763703"/>
              <a:gd name="connsiteX17" fmla="*/ 5160598 w 9969194"/>
              <a:gd name="connsiteY17" fmla="*/ 3088415 h 13763703"/>
              <a:gd name="connsiteX18" fmla="*/ 5160598 w 9969194"/>
              <a:gd name="connsiteY18" fmla="*/ 1436915 h 13763703"/>
              <a:gd name="connsiteX19" fmla="*/ 1503648 w 9969194"/>
              <a:gd name="connsiteY19" fmla="*/ 1436915 h 1376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969194" h="13763703">
                <a:moveTo>
                  <a:pt x="1503648" y="0"/>
                </a:moveTo>
                <a:lnTo>
                  <a:pt x="5527552" y="0"/>
                </a:lnTo>
                <a:lnTo>
                  <a:pt x="5527552" y="1227909"/>
                </a:lnTo>
                <a:lnTo>
                  <a:pt x="7022614" y="1227909"/>
                </a:lnTo>
                <a:lnTo>
                  <a:pt x="7022614" y="2794727"/>
                </a:lnTo>
                <a:lnTo>
                  <a:pt x="9969194" y="2794727"/>
                </a:lnTo>
                <a:lnTo>
                  <a:pt x="9969194" y="5957026"/>
                </a:lnTo>
                <a:lnTo>
                  <a:pt x="8950610" y="5957026"/>
                </a:lnTo>
                <a:lnTo>
                  <a:pt x="8950610" y="12565789"/>
                </a:lnTo>
                <a:lnTo>
                  <a:pt x="1869952" y="12565789"/>
                </a:lnTo>
                <a:lnTo>
                  <a:pt x="1869952" y="13763703"/>
                </a:lnTo>
                <a:lnTo>
                  <a:pt x="0" y="13763703"/>
                </a:lnTo>
                <a:lnTo>
                  <a:pt x="0" y="12096207"/>
                </a:lnTo>
                <a:lnTo>
                  <a:pt x="1503648" y="12096207"/>
                </a:lnTo>
                <a:lnTo>
                  <a:pt x="1503648" y="5147401"/>
                </a:lnTo>
                <a:lnTo>
                  <a:pt x="6808482" y="5147401"/>
                </a:lnTo>
                <a:lnTo>
                  <a:pt x="6808482" y="3088415"/>
                </a:lnTo>
                <a:lnTo>
                  <a:pt x="5160598" y="3088415"/>
                </a:lnTo>
                <a:lnTo>
                  <a:pt x="5160598" y="1436915"/>
                </a:lnTo>
                <a:lnTo>
                  <a:pt x="1503648" y="1436915"/>
                </a:lnTo>
                <a:close/>
              </a:path>
            </a:pathLst>
          </a:custGeom>
          <a:ln w="3175">
            <a:miter lim="400000"/>
          </a:ln>
          <a:extLst>
            <a:ext uri="{C572A759-6A51-4108-AA02-DFA0A04FC94B}">
              <ma14:wrappingTextBoxFlag xmlns="" xmlns:ma14="http://schemas.microsoft.com/office/mac/drawingml/2011/main" val="1"/>
            </a:ext>
          </a:extLst>
        </p:spPr>
        <p:txBody>
          <a:bodyPr wrap="square" anchor="ctr">
            <a:noAutofit/>
          </a:bodyPr>
          <a:lstStyle>
            <a:lvl1pPr marL="0" indent="0" algn="ctr">
              <a:buNone/>
              <a:defRPr/>
            </a:lvl1pPr>
          </a:lstStyle>
          <a:p>
            <a:r>
              <a:rPr lang="en-US" noProof="0"/>
              <a:t>Click icon to add picture</a:t>
            </a:r>
          </a:p>
        </p:txBody>
      </p:sp>
      <p:sp>
        <p:nvSpPr>
          <p:cNvPr id="7" name="Shape 223">
            <a:extLst>
              <a:ext uri="{FF2B5EF4-FFF2-40B4-BE49-F238E27FC236}">
                <a16:creationId xmlns:a16="http://schemas.microsoft.com/office/drawing/2014/main" id="{00159812-53E9-D848-9606-198A5B9858E2}"/>
              </a:ext>
            </a:extLst>
          </p:cNvPr>
          <p:cNvSpPr/>
          <p:nvPr userDrawn="1"/>
        </p:nvSpPr>
        <p:spPr>
          <a:xfrm>
            <a:off x="10491266" y="1562652"/>
            <a:ext cx="1562173" cy="1562173"/>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8" name="Shape 224">
            <a:extLst>
              <a:ext uri="{FF2B5EF4-FFF2-40B4-BE49-F238E27FC236}">
                <a16:creationId xmlns:a16="http://schemas.microsoft.com/office/drawing/2014/main" id="{B6EC8FD8-5421-9645-9F0E-CBC6D7CF690B}"/>
              </a:ext>
            </a:extLst>
          </p:cNvPr>
          <p:cNvSpPr/>
          <p:nvPr userDrawn="1"/>
        </p:nvSpPr>
        <p:spPr>
          <a:xfrm>
            <a:off x="7144406" y="879573"/>
            <a:ext cx="662702" cy="662702"/>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9" name="Shape 225">
            <a:extLst>
              <a:ext uri="{FF2B5EF4-FFF2-40B4-BE49-F238E27FC236}">
                <a16:creationId xmlns:a16="http://schemas.microsoft.com/office/drawing/2014/main" id="{FB52FD4B-1ED8-5C42-8013-FD61B2A3A2CB}"/>
              </a:ext>
            </a:extLst>
          </p:cNvPr>
          <p:cNvSpPr/>
          <p:nvPr userDrawn="1"/>
        </p:nvSpPr>
        <p:spPr>
          <a:xfrm>
            <a:off x="11488701" y="6383701"/>
            <a:ext cx="781358" cy="781358"/>
          </a:xfrm>
          <a:prstGeom prst="rect">
            <a:avLst/>
          </a:prstGeom>
          <a:ln w="38100">
            <a:solidFill>
              <a:schemeClr val="bg2"/>
            </a:solidFill>
            <a:miter lim="400000"/>
          </a:ln>
        </p:spPr>
        <p:txBody>
          <a:bodyPr lIns="19050" tIns="19050" rIns="19050" bIns="19050" anchor="ctr"/>
          <a:lstStyle/>
          <a:p>
            <a:pPr algn="ctr">
              <a:defRPr sz="3000">
                <a:solidFill>
                  <a:srgbClr val="FFFFFF"/>
                </a:solidFill>
                <a:latin typeface="Helvetica Light"/>
                <a:ea typeface="Helvetica Light"/>
                <a:cs typeface="Helvetica Light"/>
                <a:sym typeface="Helvetica Light"/>
              </a:defRPr>
            </a:pPr>
            <a:endParaRPr sz="1500" dirty="0">
              <a:solidFill>
                <a:schemeClr val="bg2"/>
              </a:solidFill>
            </a:endParaRPr>
          </a:p>
        </p:txBody>
      </p:sp>
      <p:sp>
        <p:nvSpPr>
          <p:cNvPr id="14" name="Title 1">
            <a:extLst>
              <a:ext uri="{FF2B5EF4-FFF2-40B4-BE49-F238E27FC236}">
                <a16:creationId xmlns:a16="http://schemas.microsoft.com/office/drawing/2014/main" id="{69038DA1-6D5C-EA47-BDA4-388C0BC571D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5" name="Text Placeholder 11">
            <a:extLst>
              <a:ext uri="{FF2B5EF4-FFF2-40B4-BE49-F238E27FC236}">
                <a16:creationId xmlns:a16="http://schemas.microsoft.com/office/drawing/2014/main" id="{D7404C76-F118-6149-96DF-BF25D43E26A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a:extLst>
              <a:ext uri="{FF2B5EF4-FFF2-40B4-BE49-F238E27FC236}">
                <a16:creationId xmlns:a16="http://schemas.microsoft.com/office/drawing/2014/main" id="{7205F80F-3B88-A44D-812A-11909F0C93D8}"/>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3" name="Text Placeholder 2">
            <a:extLst>
              <a:ext uri="{FF2B5EF4-FFF2-40B4-BE49-F238E27FC236}">
                <a16:creationId xmlns:a16="http://schemas.microsoft.com/office/drawing/2014/main" id="{27935BE1-FFA8-5263-EA27-46138F971B9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8486477F-C803-A169-A862-0FBB704A9DB6}"/>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4141909845"/>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0" y="2655077"/>
            <a:ext cx="6548438" cy="2831323"/>
          </a:xfrm>
        </p:spPr>
        <p:txBody>
          <a:bodyPr anchor="b">
            <a:noAutofit/>
          </a:bodyPr>
          <a:lstStyle>
            <a:lvl1pPr>
              <a:defRPr sz="6000"/>
            </a:lvl1pPr>
          </a:lstStyle>
          <a:p>
            <a:r>
              <a:rPr lang="en-US" dirty="0"/>
              <a:t>CLICK TO EDIT MASTER TITLE</a:t>
            </a:r>
          </a:p>
        </p:txBody>
      </p:sp>
      <p:sp>
        <p:nvSpPr>
          <p:cNvPr id="5" name="Subtitle 2">
            <a:extLst>
              <a:ext uri="{FF2B5EF4-FFF2-40B4-BE49-F238E27FC236}">
                <a16:creationId xmlns:a16="http://schemas.microsoft.com/office/drawing/2014/main" id="{CB11A616-4D84-4BF3-86C7-9F1BBDAD3A83}"/>
              </a:ext>
            </a:extLst>
          </p:cNvPr>
          <p:cNvSpPr>
            <a:spLocks noGrp="1"/>
          </p:cNvSpPr>
          <p:nvPr>
            <p:ph type="subTitle" idx="1"/>
          </p:nvPr>
        </p:nvSpPr>
        <p:spPr>
          <a:xfrm>
            <a:off x="838200" y="5486400"/>
            <a:ext cx="6548438" cy="69758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Text Placeholder 2">
            <a:extLst>
              <a:ext uri="{FF2B5EF4-FFF2-40B4-BE49-F238E27FC236}">
                <a16:creationId xmlns:a16="http://schemas.microsoft.com/office/drawing/2014/main" id="{780447B9-A1CD-B8D8-4FD3-A505B9ACD373}"/>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1FD79251-F5C6-C2BD-F8FF-834672C7112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44272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Text Placeholder 2">
            <a:extLst>
              <a:ext uri="{FF2B5EF4-FFF2-40B4-BE49-F238E27FC236}">
                <a16:creationId xmlns:a16="http://schemas.microsoft.com/office/drawing/2014/main" id="{72FE91B6-3FF0-7E5D-54DA-F1738C53B034}"/>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6" name="Footer Placeholder 5">
            <a:extLst>
              <a:ext uri="{FF2B5EF4-FFF2-40B4-BE49-F238E27FC236}">
                <a16:creationId xmlns:a16="http://schemas.microsoft.com/office/drawing/2014/main" id="{46FC4073-3846-B3C7-13EA-D585D0241C4A}"/>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0347444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32308C8E-8848-0563-A020-43F3295C0055}"/>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3D2989D8-A347-81C7-32D9-E12299F6335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865092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8200" y="21057"/>
            <a:ext cx="10515600" cy="98694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6B5E0DD3-854B-420F-ADA1-DED8ADDCC3A8}"/>
              </a:ext>
            </a:extLst>
          </p:cNvPr>
          <p:cNvSpPr>
            <a:spLocks noGrp="1"/>
          </p:cNvSpPr>
          <p:nvPr>
            <p:ph type="body" sz="quarter" idx="11"/>
          </p:nvPr>
        </p:nvSpPr>
        <p:spPr>
          <a:xfrm>
            <a:off x="1554163" y="2062956"/>
            <a:ext cx="9083675" cy="2732088"/>
          </a:xfrm>
        </p:spPr>
        <p:txBody>
          <a:bodyPr anchor="ctr">
            <a:normAutofit/>
          </a:bodyPr>
          <a:lstStyle>
            <a:lvl1pPr marL="0" indent="0" algn="ctr">
              <a:buNone/>
              <a:defRPr sz="6000"/>
            </a:lvl1pPr>
            <a:lvl2pPr marL="457200" indent="0">
              <a:buNone/>
              <a:defRPr/>
            </a:lvl2pPr>
          </a:lstStyle>
          <a:p>
            <a:pPr lvl="0"/>
            <a:r>
              <a:rPr lang="en-US" noProof="0"/>
              <a:t>Click to edit Master text styles</a:t>
            </a:r>
          </a:p>
        </p:txBody>
      </p:sp>
      <p:sp>
        <p:nvSpPr>
          <p:cNvPr id="4" name="Text Placeholder 2">
            <a:extLst>
              <a:ext uri="{FF2B5EF4-FFF2-40B4-BE49-F238E27FC236}">
                <a16:creationId xmlns:a16="http://schemas.microsoft.com/office/drawing/2014/main" id="{E5B803F5-45DF-1128-6100-2F10EB13F41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DC308DF6-5037-363A-D495-7D49D3EE209B}"/>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181346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A5E4FE9-CEDE-F34D-924F-EB11B49749A2}"/>
              </a:ext>
            </a:extLst>
          </p:cNvPr>
          <p:cNvSpPr>
            <a:spLocks noGrp="1"/>
          </p:cNvSpPr>
          <p:nvPr>
            <p:ph sz="quarter" idx="10"/>
          </p:nvPr>
        </p:nvSpPr>
        <p:spPr>
          <a:xfrm>
            <a:off x="1363424" y="2367777"/>
            <a:ext cx="5056426" cy="3791433"/>
          </a:xfrm>
        </p:spPr>
        <p:txBody>
          <a:bodyPr/>
          <a:lstStyle/>
          <a:p>
            <a:pPr lvl="0"/>
            <a:r>
              <a:rPr lang="en-US"/>
              <a:t>Click to edit Master text styles</a:t>
            </a:r>
          </a:p>
        </p:txBody>
      </p:sp>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lstStyle/>
          <a:p>
            <a:r>
              <a:rPr lang="en-US" dirty="0"/>
              <a:t>TITLE GOES</a:t>
            </a:r>
            <a:br>
              <a:rPr lang="en-US" dirty="0"/>
            </a:br>
            <a:r>
              <a:rPr lang="en-US" dirty="0"/>
              <a:t>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3019352"/>
            <a:ext cx="4767262" cy="3099153"/>
          </a:xfrm>
        </p:spPr>
        <p:txBody>
          <a:bodyPr lIns="0">
            <a:normAutofit/>
          </a:bodyPr>
          <a:lstStyle>
            <a:lvl1pPr>
              <a:lnSpc>
                <a:spcPct val="150000"/>
              </a:lnSpc>
              <a:defRPr sz="1200" spc="0">
                <a:solidFill>
                  <a:schemeClr val="tx2"/>
                </a:solidFill>
              </a:defRPr>
            </a:lvl1pPr>
            <a:lvl2pPr>
              <a:lnSpc>
                <a:spcPct val="150000"/>
              </a:lnSpc>
              <a:defRPr sz="1100" spc="0">
                <a:solidFill>
                  <a:schemeClr val="tx2"/>
                </a:solidFill>
              </a:defRPr>
            </a:lvl2pPr>
            <a:lvl3pPr>
              <a:lnSpc>
                <a:spcPct val="150000"/>
              </a:lnSpc>
              <a:defRPr sz="1050" spc="0">
                <a:solidFill>
                  <a:schemeClr val="tx2"/>
                </a:solidFill>
              </a:defRPr>
            </a:lvl3pPr>
            <a:lvl4pPr>
              <a:lnSpc>
                <a:spcPct val="150000"/>
              </a:lnSpc>
              <a:defRPr sz="1000" spc="0">
                <a:solidFill>
                  <a:schemeClr val="tx2"/>
                </a:solidFill>
              </a:defRPr>
            </a:lvl4pPr>
            <a:lvl5pPr>
              <a:lnSpc>
                <a:spcPct val="150000"/>
              </a:lnSpc>
              <a:defRPr sz="10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3" name="Text Placeholder 2">
            <a:extLst>
              <a:ext uri="{FF2B5EF4-FFF2-40B4-BE49-F238E27FC236}">
                <a16:creationId xmlns:a16="http://schemas.microsoft.com/office/drawing/2014/main" id="{D199EF11-83C6-1E6E-D9A6-DD964B3D06CD}"/>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96D07588-E70B-5ECF-D859-7B2652D7036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82078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838200" y="0"/>
            <a:ext cx="10896600" cy="1226916"/>
          </a:xfrm>
        </p:spPr>
        <p:txBody>
          <a:bodyPr anchor="b"/>
          <a:lstStyle>
            <a:lvl1pPr algn="ctr">
              <a:defRPr/>
            </a:lvl1pPr>
          </a:lstStyle>
          <a:p>
            <a:r>
              <a:rPr lang="en-US" dirty="0"/>
              <a:t>CLICK TO EDIT MASTER TITLE STYLE</a:t>
            </a:r>
          </a:p>
        </p:txBody>
      </p:sp>
      <p:sp>
        <p:nvSpPr>
          <p:cNvPr id="7" name="Content Placeholder 5">
            <a:extLst>
              <a:ext uri="{FF2B5EF4-FFF2-40B4-BE49-F238E27FC236}">
                <a16:creationId xmlns:a16="http://schemas.microsoft.com/office/drawing/2014/main" id="{D75C1F3A-BBBB-2946-BF9D-CD1C4898C830}"/>
              </a:ext>
            </a:extLst>
          </p:cNvPr>
          <p:cNvSpPr>
            <a:spLocks noGrp="1"/>
          </p:cNvSpPr>
          <p:nvPr>
            <p:ph sz="quarter" idx="10"/>
          </p:nvPr>
        </p:nvSpPr>
        <p:spPr>
          <a:xfrm>
            <a:off x="838200" y="1690688"/>
            <a:ext cx="10896600" cy="4862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838200" y="1175657"/>
            <a:ext cx="10896600" cy="32044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ext Placeholder 2">
            <a:extLst>
              <a:ext uri="{FF2B5EF4-FFF2-40B4-BE49-F238E27FC236}">
                <a16:creationId xmlns:a16="http://schemas.microsoft.com/office/drawing/2014/main" id="{8DA51DAE-70D5-670E-0512-6D3D872790A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41D15E8D-1FEC-DF9F-AFBC-45AC80A9DA4D}"/>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850829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4" name="Content Placeholder 2">
            <a:extLst>
              <a:ext uri="{FF2B5EF4-FFF2-40B4-BE49-F238E27FC236}">
                <a16:creationId xmlns:a16="http://schemas.microsoft.com/office/drawing/2014/main" id="{51B3D6EB-0B4B-4C00-A78E-E618E038C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 name="Text Placeholder 2">
            <a:extLst>
              <a:ext uri="{FF2B5EF4-FFF2-40B4-BE49-F238E27FC236}">
                <a16:creationId xmlns:a16="http://schemas.microsoft.com/office/drawing/2014/main" id="{14B672F7-6F1E-B5F8-D111-799B2C4A5A3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75FB2EE8-F086-AC09-D4FF-5B41B4EAF10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386122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B2B6249-6B58-2F44-83C2-208195C23642}"/>
              </a:ext>
            </a:extLst>
          </p:cNvPr>
          <p:cNvSpPr>
            <a:spLocks noGrp="1"/>
          </p:cNvSpPr>
          <p:nvPr>
            <p:ph type="title"/>
          </p:nvPr>
        </p:nvSpPr>
        <p:spPr>
          <a:xfrm>
            <a:off x="839788" y="987426"/>
            <a:ext cx="3932237" cy="1868896"/>
          </a:xfrm>
        </p:spPr>
        <p:txBody>
          <a:bodyPr anchor="b"/>
          <a:lstStyle/>
          <a:p>
            <a:r>
              <a:rPr lang="en-US" noProof="0"/>
              <a:t>Click to edit Master title style</a:t>
            </a:r>
          </a:p>
        </p:txBody>
      </p:sp>
      <p:sp>
        <p:nvSpPr>
          <p:cNvPr id="5" name="Text Placeholder 3">
            <a:extLst>
              <a:ext uri="{FF2B5EF4-FFF2-40B4-BE49-F238E27FC236}">
                <a16:creationId xmlns:a16="http://schemas.microsoft.com/office/drawing/2014/main" id="{06353079-34E7-4CF0-8300-BCC1060B3B33}"/>
              </a:ext>
            </a:extLst>
          </p:cNvPr>
          <p:cNvSpPr>
            <a:spLocks noGrp="1"/>
          </p:cNvSpPr>
          <p:nvPr>
            <p:ph type="body" sz="half" idx="2"/>
          </p:nvPr>
        </p:nvSpPr>
        <p:spPr>
          <a:xfrm>
            <a:off x="839788" y="2856322"/>
            <a:ext cx="3932237" cy="301266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7" name="Picture Placeholder 2">
            <a:extLst>
              <a:ext uri="{FF2B5EF4-FFF2-40B4-BE49-F238E27FC236}">
                <a16:creationId xmlns:a16="http://schemas.microsoft.com/office/drawing/2014/main" id="{B04B7B3E-1EE1-4212-9F4F-0C7DC6C1584F}"/>
              </a:ext>
            </a:extLst>
          </p:cNvPr>
          <p:cNvSpPr>
            <a:spLocks noGrp="1"/>
          </p:cNvSpPr>
          <p:nvPr>
            <p:ph type="pic" idx="11"/>
          </p:nvPr>
        </p:nvSpPr>
        <p:spPr>
          <a:xfrm>
            <a:off x="5180012"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3" name="Text Placeholder 2">
            <a:extLst>
              <a:ext uri="{FF2B5EF4-FFF2-40B4-BE49-F238E27FC236}">
                <a16:creationId xmlns:a16="http://schemas.microsoft.com/office/drawing/2014/main" id="{BDAF25DC-2220-A7C3-D7CF-C9BF7DC3E08E}"/>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30DD550B-8177-0A10-F8B5-965766F90986}"/>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25901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Divider with Imag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EA8FB924-7820-A342-A545-0DFCE2908E1F}"/>
              </a:ext>
            </a:extLst>
          </p:cNvPr>
          <p:cNvSpPr>
            <a:spLocks noGrp="1"/>
          </p:cNvSpPr>
          <p:nvPr>
            <p:ph type="pic" sz="quarter" idx="13"/>
          </p:nvPr>
        </p:nvSpPr>
        <p:spPr>
          <a:xfrm>
            <a:off x="831850" y="0"/>
            <a:ext cx="1136015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451231 h 6858000"/>
              <a:gd name="connsiteX5" fmla="*/ 6277708 w 12192000"/>
              <a:gd name="connsiteY5" fmla="*/ 5451231 h 6858000"/>
              <a:gd name="connsiteX6" fmla="*/ 6277708 w 12192000"/>
              <a:gd name="connsiteY6" fmla="*/ 1481138 h 6858000"/>
              <a:gd name="connsiteX7" fmla="*/ 0 w 12192000"/>
              <a:gd name="connsiteY7" fmla="*/ 148113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0" y="6858000"/>
                </a:lnTo>
                <a:lnTo>
                  <a:pt x="0" y="5451231"/>
                </a:lnTo>
                <a:lnTo>
                  <a:pt x="6277708" y="5451231"/>
                </a:lnTo>
                <a:lnTo>
                  <a:pt x="6277708" y="1481138"/>
                </a:lnTo>
                <a:lnTo>
                  <a:pt x="0" y="1481138"/>
                </a:lnTo>
                <a:close/>
              </a:path>
            </a:pathLst>
          </a:custGeom>
          <a:solidFill>
            <a:schemeClr val="bg1">
              <a:lumMod val="95000"/>
            </a:schemeClr>
          </a:solidFill>
        </p:spPr>
        <p:txBody>
          <a:bodyPr wrap="square">
            <a:noAutofit/>
          </a:bodyPr>
          <a:lstStyle>
            <a:lvl1pPr marL="0" indent="0" algn="ctr">
              <a:buNone/>
              <a:defRPr sz="1400"/>
            </a:lvl1pPr>
          </a:lstStyle>
          <a:p>
            <a:r>
              <a:rPr lang="en-US"/>
              <a:t>Click icon to add picture</a:t>
            </a:r>
            <a:endParaRPr lang="en-US" dirty="0"/>
          </a:p>
        </p:txBody>
      </p:sp>
      <p:sp>
        <p:nvSpPr>
          <p:cNvPr id="2" name="Title 1">
            <a:extLst>
              <a:ext uri="{FF2B5EF4-FFF2-40B4-BE49-F238E27FC236}">
                <a16:creationId xmlns:a16="http://schemas.microsoft.com/office/drawing/2014/main" id="{1ED6BA20-74C4-B146-8DF6-85C573E19DB1}"/>
              </a:ext>
            </a:extLst>
          </p:cNvPr>
          <p:cNvSpPr>
            <a:spLocks noGrp="1"/>
          </p:cNvSpPr>
          <p:nvPr>
            <p:ph type="title" hasCustomPrompt="1"/>
          </p:nvPr>
        </p:nvSpPr>
        <p:spPr>
          <a:xfrm>
            <a:off x="1148373" y="1488558"/>
            <a:ext cx="5445858" cy="2704640"/>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789FC2C-42AA-424F-9223-5F73B95D7C36}"/>
              </a:ext>
            </a:extLst>
          </p:cNvPr>
          <p:cNvSpPr>
            <a:spLocks noGrp="1"/>
          </p:cNvSpPr>
          <p:nvPr>
            <p:ph type="body" idx="1" hasCustomPrompt="1"/>
          </p:nvPr>
        </p:nvSpPr>
        <p:spPr>
          <a:xfrm>
            <a:off x="1148373" y="4220187"/>
            <a:ext cx="5445858" cy="1223684"/>
          </a:xfrm>
        </p:spPr>
        <p:txBody>
          <a:bodyPr>
            <a:normAutofit/>
          </a:bodyPr>
          <a:lstStyle>
            <a:lvl1pPr marL="0" indent="0">
              <a:buNone/>
              <a:defRPr sz="1800" b="0" i="0" spc="300">
                <a:solidFill>
                  <a:schemeClr val="tx1"/>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Text Placeholder 2">
            <a:extLst>
              <a:ext uri="{FF2B5EF4-FFF2-40B4-BE49-F238E27FC236}">
                <a16:creationId xmlns:a16="http://schemas.microsoft.com/office/drawing/2014/main" id="{7F4DAD80-935E-1259-8337-9302BCD9A32D}"/>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6" name="Footer Placeholder 5">
            <a:extLst>
              <a:ext uri="{FF2B5EF4-FFF2-40B4-BE49-F238E27FC236}">
                <a16:creationId xmlns:a16="http://schemas.microsoft.com/office/drawing/2014/main" id="{CCC3A7E5-67D2-51AE-C09E-4EB06E74959E}"/>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132737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Tree>
    <p:extLst>
      <p:ext uri="{BB962C8B-B14F-4D97-AF65-F5344CB8AC3E}">
        <p14:creationId xmlns:p14="http://schemas.microsoft.com/office/powerpoint/2010/main" val="9118259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7CA2F9-D292-2A36-2C2B-01C0A5C15981}"/>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4C13771C-0245-E2F2-6D9B-A80890CD07E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286972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3EE4273-5B11-44D2-BB30-AB361AEA564E}"/>
              </a:ext>
            </a:extLst>
          </p:cNvPr>
          <p:cNvSpPr>
            <a:spLocks noGrp="1"/>
          </p:cNvSpPr>
          <p:nvPr>
            <p:ph type="pic" sz="quarter" idx="13"/>
          </p:nvPr>
        </p:nvSpPr>
        <p:spPr>
          <a:xfrm>
            <a:off x="838200" y="0"/>
            <a:ext cx="11353800" cy="5791201"/>
          </a:xfrm>
          <a:custGeom>
            <a:avLst/>
            <a:gdLst>
              <a:gd name="connsiteX0" fmla="*/ 1 w 11353800"/>
              <a:gd name="connsiteY0" fmla="*/ 5791200 h 5791201"/>
              <a:gd name="connsiteX1" fmla="*/ 6662737 w 11353800"/>
              <a:gd name="connsiteY1" fmla="*/ 5791200 h 5791201"/>
              <a:gd name="connsiteX2" fmla="*/ 6662737 w 11353800"/>
              <a:gd name="connsiteY2" fmla="*/ 5791201 h 5791201"/>
              <a:gd name="connsiteX3" fmla="*/ 1 w 11353800"/>
              <a:gd name="connsiteY3" fmla="*/ 5791201 h 5791201"/>
              <a:gd name="connsiteX4" fmla="*/ 0 w 11353800"/>
              <a:gd name="connsiteY4" fmla="*/ 0 h 5791201"/>
              <a:gd name="connsiteX5" fmla="*/ 8012252 w 11353800"/>
              <a:gd name="connsiteY5" fmla="*/ 0 h 5791201"/>
              <a:gd name="connsiteX6" fmla="*/ 8012252 w 11353800"/>
              <a:gd name="connsiteY6" fmla="*/ 1892595 h 5791201"/>
              <a:gd name="connsiteX7" fmla="*/ 11353800 w 11353800"/>
              <a:gd name="connsiteY7" fmla="*/ 1892595 h 5791201"/>
              <a:gd name="connsiteX8" fmla="*/ 11353800 w 11353800"/>
              <a:gd name="connsiteY8" fmla="*/ 5791200 h 5791201"/>
              <a:gd name="connsiteX9" fmla="*/ 6662737 w 11353800"/>
              <a:gd name="connsiteY9" fmla="*/ 5791200 h 5791201"/>
              <a:gd name="connsiteX10" fmla="*/ 6662737 w 11353800"/>
              <a:gd name="connsiteY10" fmla="*/ 2531373 h 5791201"/>
              <a:gd name="connsiteX11" fmla="*/ 1 w 11353800"/>
              <a:gd name="connsiteY11" fmla="*/ 2531373 h 5791201"/>
              <a:gd name="connsiteX12" fmla="*/ 1 w 11353800"/>
              <a:gd name="connsiteY12" fmla="*/ 5791200 h 5791201"/>
              <a:gd name="connsiteX13" fmla="*/ 0 w 11353800"/>
              <a:gd name="connsiteY13" fmla="*/ 5791200 h 579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353800" h="5791201">
                <a:moveTo>
                  <a:pt x="1" y="5791200"/>
                </a:moveTo>
                <a:lnTo>
                  <a:pt x="6662737" y="5791200"/>
                </a:lnTo>
                <a:lnTo>
                  <a:pt x="6662737" y="5791201"/>
                </a:lnTo>
                <a:lnTo>
                  <a:pt x="1" y="5791201"/>
                </a:lnTo>
                <a:close/>
                <a:moveTo>
                  <a:pt x="0" y="0"/>
                </a:moveTo>
                <a:lnTo>
                  <a:pt x="8012252" y="0"/>
                </a:lnTo>
                <a:lnTo>
                  <a:pt x="8012252" y="1892595"/>
                </a:lnTo>
                <a:lnTo>
                  <a:pt x="11353800" y="1892595"/>
                </a:lnTo>
                <a:lnTo>
                  <a:pt x="11353800" y="5791200"/>
                </a:lnTo>
                <a:lnTo>
                  <a:pt x="6662737" y="5791200"/>
                </a:lnTo>
                <a:lnTo>
                  <a:pt x="6662737" y="2531373"/>
                </a:lnTo>
                <a:lnTo>
                  <a:pt x="1" y="2531373"/>
                </a:lnTo>
                <a:lnTo>
                  <a:pt x="1" y="5791200"/>
                </a:lnTo>
                <a:lnTo>
                  <a:pt x="0" y="5791200"/>
                </a:lnTo>
                <a:close/>
              </a:path>
            </a:pathLst>
          </a:custGeom>
          <a:solidFill>
            <a:schemeClr val="bg2"/>
          </a:solidFill>
        </p:spPr>
        <p:txBody>
          <a:bodyPr wrap="square" anchor="t">
            <a:noAutofit/>
          </a:bodyPr>
          <a:lstStyle>
            <a:lvl1pPr marL="0" indent="0" algn="ctr">
              <a:buNone/>
              <a:defRPr/>
            </a:lvl1p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201" y="3072985"/>
            <a:ext cx="6548438" cy="2413416"/>
          </a:xfrm>
        </p:spPr>
        <p:txBody>
          <a:bodyPr anchor="b">
            <a:noAutofit/>
          </a:bodyPr>
          <a:lstStyle>
            <a:lvl1pPr>
              <a:defRPr sz="6000"/>
            </a:lvl1pPr>
          </a:lstStyle>
          <a:p>
            <a:r>
              <a:rPr lang="en-US" dirty="0"/>
              <a:t>CLICK TO EDIT MASTER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199" y="5486401"/>
            <a:ext cx="6548439" cy="304800"/>
          </a:xfrm>
        </p:spPr>
        <p:txBody>
          <a:bodyPr>
            <a:normAutofit/>
          </a:bodyPr>
          <a:lstStyle>
            <a:lvl1pPr marL="0" indent="0">
              <a:buNone/>
              <a:defRPr sz="1600" spc="300"/>
            </a:lvl1pPr>
          </a:lstStyle>
          <a:p>
            <a:pPr lvl="0"/>
            <a:r>
              <a:rPr lang="en-US" dirty="0"/>
              <a:t>WEBSITE GOES HERE</a:t>
            </a:r>
          </a:p>
        </p:txBody>
      </p:sp>
      <p:sp>
        <p:nvSpPr>
          <p:cNvPr id="3" name="Text Placeholder 2">
            <a:extLst>
              <a:ext uri="{FF2B5EF4-FFF2-40B4-BE49-F238E27FC236}">
                <a16:creationId xmlns:a16="http://schemas.microsoft.com/office/drawing/2014/main" id="{407224C5-CBBF-C6D4-C9CD-4858D41B98C1}"/>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BE00C47D-B0AE-9E59-A1D3-21F8530029CB}"/>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50662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Divider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0C00A69-6129-E54C-B138-69D96462CE83}"/>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6682850 w 12192000"/>
              <a:gd name="connsiteY3" fmla="*/ 6858000 h 6858000"/>
              <a:gd name="connsiteX4" fmla="*/ 6682850 w 12192000"/>
              <a:gd name="connsiteY4" fmla="*/ 3259237 h 6858000"/>
              <a:gd name="connsiteX5" fmla="*/ 838200 w 12192000"/>
              <a:gd name="connsiteY5" fmla="*/ 3259237 h 6858000"/>
              <a:gd name="connsiteX6" fmla="*/ 8382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0" y="0"/>
                </a:moveTo>
                <a:lnTo>
                  <a:pt x="12192000" y="0"/>
                </a:lnTo>
                <a:lnTo>
                  <a:pt x="12192000" y="6858000"/>
                </a:lnTo>
                <a:lnTo>
                  <a:pt x="6682850" y="6858000"/>
                </a:lnTo>
                <a:lnTo>
                  <a:pt x="6682850" y="3259237"/>
                </a:lnTo>
                <a:lnTo>
                  <a:pt x="838200" y="3259237"/>
                </a:lnTo>
                <a:lnTo>
                  <a:pt x="838200" y="6858000"/>
                </a:lnTo>
                <a:lnTo>
                  <a:pt x="0" y="6858000"/>
                </a:lnTo>
                <a:close/>
              </a:path>
            </a:pathLst>
          </a:custGeom>
          <a:solidFill>
            <a:schemeClr val="bg1">
              <a:lumMod val="95000"/>
            </a:schemeClr>
          </a:solidFill>
        </p:spPr>
        <p:txBody>
          <a:bodyPr wrap="square" anchor="t">
            <a:noAutofit/>
          </a:bodyPr>
          <a:lstStyle>
            <a:lvl1pPr marL="0" indent="0" algn="ctr">
              <a:buNone/>
              <a:defRPr sz="1400"/>
            </a:lvl1pPr>
          </a:lstStyle>
          <a:p>
            <a:r>
              <a:rPr lang="en-US"/>
              <a:t>Click icon to add picture</a:t>
            </a:r>
            <a:endParaRPr lang="en-US" dirty="0"/>
          </a:p>
        </p:txBody>
      </p:sp>
      <p:sp>
        <p:nvSpPr>
          <p:cNvPr id="12" name="Title 1">
            <a:extLst>
              <a:ext uri="{FF2B5EF4-FFF2-40B4-BE49-F238E27FC236}">
                <a16:creationId xmlns:a16="http://schemas.microsoft.com/office/drawing/2014/main" id="{D985175C-7C48-9449-9A0A-088E9BCAE9BE}"/>
              </a:ext>
            </a:extLst>
          </p:cNvPr>
          <p:cNvSpPr>
            <a:spLocks noGrp="1"/>
          </p:cNvSpPr>
          <p:nvPr>
            <p:ph type="title" hasCustomPrompt="1"/>
          </p:nvPr>
        </p:nvSpPr>
        <p:spPr>
          <a:xfrm>
            <a:off x="1148373" y="3259237"/>
            <a:ext cx="5445858" cy="2852737"/>
          </a:xfrm>
        </p:spPr>
        <p:txBody>
          <a:bodyPr anchor="b">
            <a:normAutofit/>
          </a:bodyPr>
          <a:lstStyle>
            <a:lvl1pPr>
              <a:defRPr sz="4800"/>
            </a:lvl1pPr>
          </a:lstStyle>
          <a:p>
            <a:r>
              <a:rPr lang="en-US" dirty="0"/>
              <a:t>CLICK TO EDIT MASTER TITLE STYLE</a:t>
            </a:r>
          </a:p>
        </p:txBody>
      </p:sp>
      <p:sp>
        <p:nvSpPr>
          <p:cNvPr id="13" name="Text Placeholder 2">
            <a:extLst>
              <a:ext uri="{FF2B5EF4-FFF2-40B4-BE49-F238E27FC236}">
                <a16:creationId xmlns:a16="http://schemas.microsoft.com/office/drawing/2014/main" id="{44F669B5-8A24-5846-82A0-51E5506817FB}"/>
              </a:ext>
            </a:extLst>
          </p:cNvPr>
          <p:cNvSpPr>
            <a:spLocks noGrp="1"/>
          </p:cNvSpPr>
          <p:nvPr>
            <p:ph type="body" idx="1" hasCustomPrompt="1"/>
          </p:nvPr>
        </p:nvSpPr>
        <p:spPr>
          <a:xfrm>
            <a:off x="1148373" y="6138962"/>
            <a:ext cx="5445858" cy="580815"/>
          </a:xfrm>
        </p:spPr>
        <p:txBody>
          <a:bodyPr>
            <a:normAutofit/>
          </a:bodyPr>
          <a:lstStyle>
            <a:lvl1pPr marL="0" indent="0">
              <a:buNone/>
              <a:defRPr sz="1800" b="0" i="0" spc="300">
                <a:solidFill>
                  <a:schemeClr val="tx2"/>
                </a:solidFill>
                <a:latin typeface="+mn-lt"/>
                <a:cs typeface="Gill Sans Light" panose="020B03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96000" y="0"/>
            <a:ext cx="60960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1328737" y="786810"/>
            <a:ext cx="4008437" cy="1395208"/>
          </a:xfrm>
        </p:spPr>
        <p:txBody>
          <a:bodyPr lIns="0" anchor="b"/>
          <a:lstStyle/>
          <a:p>
            <a:r>
              <a:rPr lang="en-US" dirty="0"/>
              <a:t>TITLE GOES</a:t>
            </a:r>
            <a:br>
              <a:rPr lang="en-US" dirty="0"/>
            </a:br>
            <a:r>
              <a:rPr lang="en-US" dirty="0"/>
              <a:t>HERE</a:t>
            </a:r>
          </a:p>
        </p:txBody>
      </p:sp>
      <p:sp>
        <p:nvSpPr>
          <p:cNvPr id="12" name="Text Placeholder 11">
            <a:extLst>
              <a:ext uri="{FF2B5EF4-FFF2-40B4-BE49-F238E27FC236}">
                <a16:creationId xmlns:a16="http://schemas.microsoft.com/office/drawing/2014/main" id="{DA80A15A-88F2-2144-8707-F31DD26C52BD}"/>
              </a:ext>
            </a:extLst>
          </p:cNvPr>
          <p:cNvSpPr>
            <a:spLocks noGrp="1"/>
          </p:cNvSpPr>
          <p:nvPr>
            <p:ph type="body" sz="quarter" idx="11"/>
          </p:nvPr>
        </p:nvSpPr>
        <p:spPr>
          <a:xfrm>
            <a:off x="1328738" y="3019352"/>
            <a:ext cx="4008437" cy="3099153"/>
          </a:xfrm>
        </p:spPr>
        <p:txBody>
          <a:bodyPr lIns="0">
            <a:normAutofit/>
          </a:bodyPr>
          <a:lstStyle>
            <a:lvl1pPr>
              <a:lnSpc>
                <a:spcPct val="150000"/>
              </a:lnSpc>
              <a:defRPr sz="1600" spc="0">
                <a:solidFill>
                  <a:schemeClr val="tx2"/>
                </a:solidFill>
              </a:defRPr>
            </a:lvl1pPr>
            <a:lvl2pPr>
              <a:lnSpc>
                <a:spcPct val="150000"/>
              </a:lnSpc>
              <a:defRPr sz="1400" spc="0">
                <a:solidFill>
                  <a:schemeClr val="tx2"/>
                </a:solidFill>
              </a:defRPr>
            </a:lvl2pPr>
            <a:lvl3pPr>
              <a:lnSpc>
                <a:spcPct val="150000"/>
              </a:lnSpc>
              <a:defRPr sz="1200" spc="0">
                <a:solidFill>
                  <a:schemeClr val="tx2"/>
                </a:solidFill>
              </a:defRPr>
            </a:lvl3pPr>
            <a:lvl4pPr>
              <a:lnSpc>
                <a:spcPct val="150000"/>
              </a:lnSpc>
              <a:defRPr sz="1100" spc="0">
                <a:solidFill>
                  <a:schemeClr val="tx2"/>
                </a:solidFill>
              </a:defRPr>
            </a:lvl4pPr>
            <a:lvl5pPr>
              <a:lnSpc>
                <a:spcPct val="150000"/>
              </a:lnSpc>
              <a:defRPr sz="1100" spc="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1328738" y="224767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ext Placeholder 2">
            <a:extLst>
              <a:ext uri="{FF2B5EF4-FFF2-40B4-BE49-F238E27FC236}">
                <a16:creationId xmlns:a16="http://schemas.microsoft.com/office/drawing/2014/main" id="{D3522F9F-EB81-A0A9-3124-03576F3C9406}"/>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51C6B880-736A-41D0-4CDF-906D0D32D4A1}"/>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ontent 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38200" y="0"/>
            <a:ext cx="5257800" cy="6858000"/>
          </a:xfrm>
          <a:solidFill>
            <a:schemeClr val="bg1">
              <a:lumMod val="95000"/>
            </a:schemeClr>
          </a:solidFill>
        </p:spPr>
        <p:txBody>
          <a:bodyPr anchor="ctr">
            <a:normAutofit/>
          </a:bodyPr>
          <a:lstStyle>
            <a:lvl1pPr marL="0" indent="0" algn="ctr">
              <a:buNone/>
              <a:defRPr sz="1400"/>
            </a:lvl1pPr>
          </a:lstStyle>
          <a:p>
            <a:r>
              <a:rPr lang="en-US"/>
              <a:t>Click icon to add picture</a:t>
            </a:r>
            <a:endParaRPr lang="en-US" dirty="0"/>
          </a:p>
        </p:txBody>
      </p:sp>
      <p:sp>
        <p:nvSpPr>
          <p:cNvPr id="4" name="Text Placeholder 2">
            <a:extLst>
              <a:ext uri="{FF2B5EF4-FFF2-40B4-BE49-F238E27FC236}">
                <a16:creationId xmlns:a16="http://schemas.microsoft.com/office/drawing/2014/main" id="{5CDB5228-26E3-B388-99AB-D6E28F6ED61C}"/>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5" name="Footer Placeholder 4">
            <a:extLst>
              <a:ext uri="{FF2B5EF4-FFF2-40B4-BE49-F238E27FC236}">
                <a16:creationId xmlns:a16="http://schemas.microsoft.com/office/drawing/2014/main" id="{50CDB750-8624-CF47-B512-2548F394EBC7}"/>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4374615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Ima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9295395-4EC9-4A2A-A4BF-5B0E3F1E9072}"/>
              </a:ext>
            </a:extLst>
          </p:cNvPr>
          <p:cNvSpPr>
            <a:spLocks noGrp="1"/>
          </p:cNvSpPr>
          <p:nvPr>
            <p:ph type="pic" sz="quarter" idx="12"/>
          </p:nvPr>
        </p:nvSpPr>
        <p:spPr>
          <a:xfrm>
            <a:off x="838200" y="0"/>
            <a:ext cx="11353800" cy="6858000"/>
          </a:xfrm>
          <a:custGeom>
            <a:avLst/>
            <a:gdLst>
              <a:gd name="connsiteX0" fmla="*/ 0 w 11353800"/>
              <a:gd name="connsiteY0" fmla="*/ 0 h 6858000"/>
              <a:gd name="connsiteX1" fmla="*/ 11353800 w 11353800"/>
              <a:gd name="connsiteY1" fmla="*/ 0 h 6858000"/>
              <a:gd name="connsiteX2" fmla="*/ 11353800 w 11353800"/>
              <a:gd name="connsiteY2" fmla="*/ 4947138 h 6858000"/>
              <a:gd name="connsiteX3" fmla="*/ 7133492 w 11353800"/>
              <a:gd name="connsiteY3" fmla="*/ 4947138 h 6858000"/>
              <a:gd name="connsiteX4" fmla="*/ 7133492 w 11353800"/>
              <a:gd name="connsiteY4" fmla="*/ 6858000 h 6858000"/>
              <a:gd name="connsiteX5" fmla="*/ 0 w 113538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3800" h="6858000">
                <a:moveTo>
                  <a:pt x="0" y="0"/>
                </a:moveTo>
                <a:lnTo>
                  <a:pt x="11353800" y="0"/>
                </a:lnTo>
                <a:lnTo>
                  <a:pt x="11353800" y="4947138"/>
                </a:lnTo>
                <a:lnTo>
                  <a:pt x="7133492" y="4947138"/>
                </a:lnTo>
                <a:lnTo>
                  <a:pt x="7133492" y="6858000"/>
                </a:lnTo>
                <a:lnTo>
                  <a:pt x="0" y="68580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5" name="Text Placeholder 4">
            <a:extLst>
              <a:ext uri="{FF2B5EF4-FFF2-40B4-BE49-F238E27FC236}">
                <a16:creationId xmlns:a16="http://schemas.microsoft.com/office/drawing/2014/main" id="{4C6DA884-7C48-8D49-9DFE-4CE990C95A09}"/>
              </a:ext>
            </a:extLst>
          </p:cNvPr>
          <p:cNvSpPr>
            <a:spLocks noGrp="1"/>
          </p:cNvSpPr>
          <p:nvPr>
            <p:ph type="body" sz="quarter" idx="11" hasCustomPrompt="1"/>
          </p:nvPr>
        </p:nvSpPr>
        <p:spPr>
          <a:xfrm>
            <a:off x="8281989" y="5829950"/>
            <a:ext cx="3558320" cy="628650"/>
          </a:xfrm>
        </p:spPr>
        <p:txBody>
          <a:bodyPr>
            <a:normAutofit/>
          </a:bodyPr>
          <a:lstStyle>
            <a:lvl1pPr marL="0" indent="0" algn="ctr">
              <a:lnSpc>
                <a:spcPct val="150000"/>
              </a:lnSpc>
              <a:buNone/>
              <a:defRPr sz="1200"/>
            </a:lvl1pPr>
            <a:lvl2pPr marL="457200" indent="0">
              <a:buNone/>
              <a:defRPr sz="900"/>
            </a:lvl2pPr>
            <a:lvl3pPr marL="914400" indent="0">
              <a:buNone/>
              <a:defRPr sz="800"/>
            </a:lvl3pPr>
            <a:lvl4pPr marL="1371600" indent="0">
              <a:buNone/>
              <a:defRPr sz="700"/>
            </a:lvl4pPr>
            <a:lvl5pPr marL="1828800" indent="0">
              <a:buNone/>
              <a:defRPr sz="700"/>
            </a:lvl5pPr>
          </a:lstStyle>
          <a:p>
            <a:pPr lvl="0"/>
            <a:r>
              <a:rPr lang="en-US" dirty="0"/>
              <a:t>Caption Goes Here</a:t>
            </a:r>
          </a:p>
        </p:txBody>
      </p:sp>
      <p:sp>
        <p:nvSpPr>
          <p:cNvPr id="6" name="Title 1">
            <a:extLst>
              <a:ext uri="{FF2B5EF4-FFF2-40B4-BE49-F238E27FC236}">
                <a16:creationId xmlns:a16="http://schemas.microsoft.com/office/drawing/2014/main" id="{EEFCCE50-D1A9-1249-AF64-BA06424C8034}"/>
              </a:ext>
            </a:extLst>
          </p:cNvPr>
          <p:cNvSpPr>
            <a:spLocks noGrp="1"/>
          </p:cNvSpPr>
          <p:nvPr>
            <p:ph type="title" hasCustomPrompt="1"/>
          </p:nvPr>
        </p:nvSpPr>
        <p:spPr>
          <a:xfrm>
            <a:off x="8296179" y="5250600"/>
            <a:ext cx="3545503" cy="564335"/>
          </a:xfrm>
        </p:spPr>
        <p:txBody>
          <a:bodyPr>
            <a:normAutofit/>
          </a:bodyPr>
          <a:lstStyle>
            <a:lvl1pPr algn="ctr">
              <a:defRPr sz="2800"/>
            </a:lvl1pPr>
          </a:lstStyle>
          <a:p>
            <a:r>
              <a:rPr lang="en-US" dirty="0"/>
              <a:t>TITLE GOES HERE</a:t>
            </a:r>
          </a:p>
        </p:txBody>
      </p:sp>
      <p:sp>
        <p:nvSpPr>
          <p:cNvPr id="3" name="Text Placeholder 2">
            <a:extLst>
              <a:ext uri="{FF2B5EF4-FFF2-40B4-BE49-F238E27FC236}">
                <a16:creationId xmlns:a16="http://schemas.microsoft.com/office/drawing/2014/main" id="{4A456811-6AF7-0E20-D7FA-553D839C0B7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4" name="Footer Placeholder 3">
            <a:extLst>
              <a:ext uri="{FF2B5EF4-FFF2-40B4-BE49-F238E27FC236}">
                <a16:creationId xmlns:a16="http://schemas.microsoft.com/office/drawing/2014/main" id="{4B314A5E-0111-C20E-9AD9-4CAB4D23DBE9}"/>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5652620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with Image">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A71C3BC6-F801-857C-8E0C-7DDA360BC9FB}"/>
              </a:ext>
            </a:extLst>
          </p:cNvPr>
          <p:cNvSpPr>
            <a:spLocks noGrp="1"/>
          </p:cNvSpPr>
          <p:nvPr>
            <p:ph type="pic" sz="quarter" idx="14"/>
          </p:nvPr>
        </p:nvSpPr>
        <p:spPr>
          <a:xfrm>
            <a:off x="838200" y="2627"/>
            <a:ext cx="11353799" cy="4631365"/>
          </a:xfrm>
          <a:custGeom>
            <a:avLst/>
            <a:gdLst>
              <a:gd name="connsiteX0" fmla="*/ 0 w 11353799"/>
              <a:gd name="connsiteY0" fmla="*/ 0 h 4631365"/>
              <a:gd name="connsiteX1" fmla="*/ 11353799 w 11353799"/>
              <a:gd name="connsiteY1" fmla="*/ 0 h 4631365"/>
              <a:gd name="connsiteX2" fmla="*/ 11353799 w 11353799"/>
              <a:gd name="connsiteY2" fmla="*/ 4631365 h 4631365"/>
              <a:gd name="connsiteX3" fmla="*/ 10892905 w 11353799"/>
              <a:gd name="connsiteY3" fmla="*/ 4631365 h 4631365"/>
              <a:gd name="connsiteX4" fmla="*/ 10892905 w 11353799"/>
              <a:gd name="connsiteY4" fmla="*/ 1965657 h 4631365"/>
              <a:gd name="connsiteX5" fmla="*/ 5773993 w 11353799"/>
              <a:gd name="connsiteY5" fmla="*/ 1965657 h 4631365"/>
              <a:gd name="connsiteX6" fmla="*/ 5773993 w 11353799"/>
              <a:gd name="connsiteY6" fmla="*/ 4631365 h 4631365"/>
              <a:gd name="connsiteX7" fmla="*/ 5118912 w 11353799"/>
              <a:gd name="connsiteY7" fmla="*/ 4631365 h 4631365"/>
              <a:gd name="connsiteX8" fmla="*/ 5118912 w 11353799"/>
              <a:gd name="connsiteY8" fmla="*/ 1965657 h 4631365"/>
              <a:gd name="connsiteX9" fmla="*/ 0 w 11353799"/>
              <a:gd name="connsiteY9" fmla="*/ 1965657 h 4631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53799" h="4631365">
                <a:moveTo>
                  <a:pt x="0" y="0"/>
                </a:moveTo>
                <a:lnTo>
                  <a:pt x="11353799" y="0"/>
                </a:lnTo>
                <a:lnTo>
                  <a:pt x="11353799" y="4631365"/>
                </a:lnTo>
                <a:lnTo>
                  <a:pt x="10892905" y="4631365"/>
                </a:lnTo>
                <a:lnTo>
                  <a:pt x="10892905" y="1965657"/>
                </a:lnTo>
                <a:lnTo>
                  <a:pt x="5773993" y="1965657"/>
                </a:lnTo>
                <a:lnTo>
                  <a:pt x="5773993" y="4631365"/>
                </a:lnTo>
                <a:lnTo>
                  <a:pt x="5118912" y="4631365"/>
                </a:lnTo>
                <a:lnTo>
                  <a:pt x="5118912" y="1965657"/>
                </a:lnTo>
                <a:lnTo>
                  <a:pt x="0" y="1965657"/>
                </a:lnTo>
                <a:close/>
              </a:path>
            </a:pathLst>
          </a:custGeom>
          <a:solidFill>
            <a:schemeClr val="bg1">
              <a:lumMod val="95000"/>
            </a:schemeClr>
          </a:solidFill>
        </p:spPr>
        <p:txBody>
          <a:bodyPr wrap="square">
            <a:noAutofit/>
          </a:bodyPr>
          <a:lstStyle>
            <a:lvl1pPr marL="0" indent="0" algn="ctr">
              <a:buNone/>
              <a:defRPr sz="1400"/>
            </a:lvl1pPr>
          </a:lstStyle>
          <a:p>
            <a:r>
              <a:rPr lang="en-US"/>
              <a:t>Click icon to add picture</a:t>
            </a:r>
            <a:endParaRPr lang="en-US" dirty="0"/>
          </a:p>
        </p:txBody>
      </p:sp>
      <p:sp>
        <p:nvSpPr>
          <p:cNvPr id="4" name="Text Placeholder 2">
            <a:extLst>
              <a:ext uri="{FF2B5EF4-FFF2-40B4-BE49-F238E27FC236}">
                <a16:creationId xmlns:a16="http://schemas.microsoft.com/office/drawing/2014/main" id="{E94B1A93-5100-5048-8230-09B3D176D183}"/>
              </a:ext>
            </a:extLst>
          </p:cNvPr>
          <p:cNvSpPr>
            <a:spLocks noGrp="1"/>
          </p:cNvSpPr>
          <p:nvPr>
            <p:ph type="body" idx="1"/>
          </p:nvPr>
        </p:nvSpPr>
        <p:spPr>
          <a:xfrm>
            <a:off x="1562100" y="2679700"/>
            <a:ext cx="4242611"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Content Placeholder 3">
            <a:extLst>
              <a:ext uri="{FF2B5EF4-FFF2-40B4-BE49-F238E27FC236}">
                <a16:creationId xmlns:a16="http://schemas.microsoft.com/office/drawing/2014/main" id="{8A037B8A-C781-9F40-A9F6-BCCD198DD34B}"/>
              </a:ext>
            </a:extLst>
          </p:cNvPr>
          <p:cNvSpPr>
            <a:spLocks noGrp="1"/>
          </p:cNvSpPr>
          <p:nvPr>
            <p:ph sz="half" idx="2"/>
          </p:nvPr>
        </p:nvSpPr>
        <p:spPr>
          <a:xfrm>
            <a:off x="1562100" y="3324700"/>
            <a:ext cx="4242611"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4">
            <a:extLst>
              <a:ext uri="{FF2B5EF4-FFF2-40B4-BE49-F238E27FC236}">
                <a16:creationId xmlns:a16="http://schemas.microsoft.com/office/drawing/2014/main" id="{66926CBF-E2B0-C44C-AD98-B15D17ADD5AF}"/>
              </a:ext>
            </a:extLst>
          </p:cNvPr>
          <p:cNvSpPr>
            <a:spLocks noGrp="1"/>
          </p:cNvSpPr>
          <p:nvPr>
            <p:ph type="body" sz="quarter" idx="3"/>
          </p:nvPr>
        </p:nvSpPr>
        <p:spPr>
          <a:xfrm>
            <a:off x="7467601" y="2679700"/>
            <a:ext cx="4072192" cy="645001"/>
          </a:xfrm>
        </p:spPr>
        <p:txBody>
          <a:bodyPr anchor="ctr"/>
          <a:lstStyle>
            <a:lvl1pPr marL="0" indent="0">
              <a:buNone/>
              <a:defRPr sz="2400" b="1" i="0">
                <a:solidFill>
                  <a:schemeClr val="tx2"/>
                </a:solidFill>
                <a:latin typeface="+mj-lt"/>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Content Placeholder 5">
            <a:extLst>
              <a:ext uri="{FF2B5EF4-FFF2-40B4-BE49-F238E27FC236}">
                <a16:creationId xmlns:a16="http://schemas.microsoft.com/office/drawing/2014/main" id="{318A1595-1A86-304F-A361-B3E4B06837FA}"/>
              </a:ext>
            </a:extLst>
          </p:cNvPr>
          <p:cNvSpPr>
            <a:spLocks noGrp="1"/>
          </p:cNvSpPr>
          <p:nvPr>
            <p:ph sz="quarter" idx="4"/>
          </p:nvPr>
        </p:nvSpPr>
        <p:spPr>
          <a:xfrm>
            <a:off x="7467601" y="3324700"/>
            <a:ext cx="4072192" cy="3304699"/>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18DEFE0B-9B5C-734D-8394-A770FAA615B3}"/>
              </a:ext>
            </a:extLst>
          </p:cNvPr>
          <p:cNvSpPr/>
          <p:nvPr userDrawn="1"/>
        </p:nvSpPr>
        <p:spPr>
          <a:xfrm>
            <a:off x="838200"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02390A6-F565-8844-A9B9-4C6ACB7857F5}"/>
              </a:ext>
            </a:extLst>
          </p:cNvPr>
          <p:cNvSpPr/>
          <p:nvPr userDrawn="1"/>
        </p:nvSpPr>
        <p:spPr>
          <a:xfrm>
            <a:off x="6742889" y="2679700"/>
            <a:ext cx="546100" cy="5461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86674C34-BF58-4A21-BEE1-52BA2A5DBB70}"/>
              </a:ext>
            </a:extLst>
          </p:cNvPr>
          <p:cNvSpPr>
            <a:spLocks noGrp="1"/>
          </p:cNvSpPr>
          <p:nvPr>
            <p:ph type="title"/>
          </p:nvPr>
        </p:nvSpPr>
        <p:spPr/>
        <p:txBody>
          <a:bodyPr/>
          <a:lstStyle/>
          <a:p>
            <a:r>
              <a:rPr lang="en-US"/>
              <a:t>Click to edit Master title style</a:t>
            </a:r>
          </a:p>
        </p:txBody>
      </p:sp>
      <p:sp>
        <p:nvSpPr>
          <p:cNvPr id="11" name="Text Placeholder 2">
            <a:extLst>
              <a:ext uri="{FF2B5EF4-FFF2-40B4-BE49-F238E27FC236}">
                <a16:creationId xmlns:a16="http://schemas.microsoft.com/office/drawing/2014/main" id="{5B9DBB42-C0AF-BA88-3E44-5D81D0468533}"/>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12" name="Footer Placeholder 11">
            <a:extLst>
              <a:ext uri="{FF2B5EF4-FFF2-40B4-BE49-F238E27FC236}">
                <a16:creationId xmlns:a16="http://schemas.microsoft.com/office/drawing/2014/main" id="{60BB105E-34AD-3B20-BA4B-F2896C2BFBA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124176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ADF8-C269-5D42-A626-BE35303B98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E7CE01-A53E-894C-9672-25D8CB7D5F89}"/>
              </a:ext>
            </a:extLst>
          </p:cNvPr>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a:extLst>
              <a:ext uri="{FF2B5EF4-FFF2-40B4-BE49-F238E27FC236}">
                <a16:creationId xmlns:a16="http://schemas.microsoft.com/office/drawing/2014/main" id="{81B6C343-7B00-3AEC-3ED2-310084346664}"/>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7" name="Footer Placeholder 6">
            <a:extLst>
              <a:ext uri="{FF2B5EF4-FFF2-40B4-BE49-F238E27FC236}">
                <a16:creationId xmlns:a16="http://schemas.microsoft.com/office/drawing/2014/main" id="{D501290A-034A-F4BD-B23D-0BCD0540BB41}"/>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61417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F98B-2743-4B47-AE32-9926CC2BF549}"/>
              </a:ext>
            </a:extLst>
          </p:cNvPr>
          <p:cNvSpPr>
            <a:spLocks noGrp="1"/>
          </p:cNvSpPr>
          <p:nvPr>
            <p:ph type="title"/>
          </p:nvPr>
        </p:nvSpPr>
        <p:spPr>
          <a:xfrm>
            <a:off x="839788" y="365125"/>
            <a:ext cx="10515600" cy="1325563"/>
          </a:xfrm>
        </p:spPr>
        <p:txBody>
          <a:bodyPr/>
          <a:lstStyle>
            <a:lvl1pPr>
              <a:defRPr>
                <a:solidFill>
                  <a:schemeClr val="tx2"/>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F824E8-8F6B-3D44-A59E-3179A03A787F}"/>
              </a:ext>
            </a:extLst>
          </p:cNvPr>
          <p:cNvSpPr>
            <a:spLocks noGrp="1"/>
          </p:cNvSpPr>
          <p:nvPr>
            <p:ph type="body" idx="1"/>
          </p:nvPr>
        </p:nvSpPr>
        <p:spPr>
          <a:xfrm>
            <a:off x="839788" y="1681163"/>
            <a:ext cx="5157787"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6908B9-8BB9-5247-A9CC-EADBF62AB670}"/>
              </a:ext>
            </a:extLst>
          </p:cNvPr>
          <p:cNvSpPr>
            <a:spLocks noGrp="1"/>
          </p:cNvSpPr>
          <p:nvPr>
            <p:ph sz="half" idx="2"/>
          </p:nvPr>
        </p:nvSpPr>
        <p:spPr>
          <a:xfrm>
            <a:off x="839788" y="2505075"/>
            <a:ext cx="5157787"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17E1808-3255-6342-8F11-708C178C6864}"/>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572680-8F07-DD43-A1EC-F836900FFE13}"/>
              </a:ext>
            </a:extLst>
          </p:cNvPr>
          <p:cNvSpPr>
            <a:spLocks noGrp="1"/>
          </p:cNvSpPr>
          <p:nvPr>
            <p:ph sz="quarter" idx="4"/>
          </p:nvPr>
        </p:nvSpPr>
        <p:spPr>
          <a:xfrm>
            <a:off x="6172200" y="2505075"/>
            <a:ext cx="5183188" cy="368458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a:extLst>
              <a:ext uri="{FF2B5EF4-FFF2-40B4-BE49-F238E27FC236}">
                <a16:creationId xmlns:a16="http://schemas.microsoft.com/office/drawing/2014/main" id="{9FF4A16E-398B-0ACC-EC1B-8E5E2D872952}"/>
              </a:ext>
            </a:extLst>
          </p:cNvPr>
          <p:cNvSpPr>
            <a:spLocks noGrp="1"/>
          </p:cNvSpPr>
          <p:nvPr>
            <p:ph type="body" sz="quarter" idx="16" hasCustomPrompt="1"/>
          </p:nvPr>
        </p:nvSpPr>
        <p:spPr>
          <a:xfrm>
            <a:off x="129758" y="5998559"/>
            <a:ext cx="539496" cy="713232"/>
          </a:xfrm>
        </p:spPr>
        <p:txBody>
          <a:bodyPr anchor="ctr">
            <a:noAutofit/>
          </a:bodyPr>
          <a:lstStyle>
            <a:lvl1pPr marL="0" indent="0" algn="ctr">
              <a:lnSpc>
                <a:spcPct val="100000"/>
              </a:lnSpc>
              <a:spcBef>
                <a:spcPts val="0"/>
              </a:spcBef>
              <a:buNone/>
              <a:defRPr sz="4400" b="1" cap="all" baseline="0">
                <a:latin typeface="+mj-lt"/>
              </a:defRPr>
            </a:lvl1pPr>
          </a:lstStyle>
          <a:p>
            <a:pPr lvl="0"/>
            <a:r>
              <a:rPr lang="en-US" dirty="0"/>
              <a:t>X</a:t>
            </a:r>
          </a:p>
        </p:txBody>
      </p:sp>
      <p:sp>
        <p:nvSpPr>
          <p:cNvPr id="10" name="Footer Placeholder 9">
            <a:extLst>
              <a:ext uri="{FF2B5EF4-FFF2-40B4-BE49-F238E27FC236}">
                <a16:creationId xmlns:a16="http://schemas.microsoft.com/office/drawing/2014/main" id="{CFCDBD04-BDA1-3ED9-D460-DCB6842CE342}"/>
              </a:ext>
            </a:extLst>
          </p:cNvPr>
          <p:cNvSpPr>
            <a:spLocks noGrp="1"/>
          </p:cNvSpPr>
          <p:nvPr>
            <p:ph type="ftr" sz="quarter" idx="17"/>
          </p:nvPr>
        </p:nvSpPr>
        <p:spPr/>
        <p:txBody>
          <a:bodyPr/>
          <a:lstStyle/>
          <a:p>
            <a:r>
              <a:rPr lang="en-US" dirty="0"/>
              <a:t>Margie's Travel</a:t>
            </a:r>
          </a:p>
        </p:txBody>
      </p:sp>
    </p:spTree>
    <p:extLst>
      <p:ext uri="{BB962C8B-B14F-4D97-AF65-F5344CB8AC3E}">
        <p14:creationId xmlns:p14="http://schemas.microsoft.com/office/powerpoint/2010/main" val="3257765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rot="16200000">
            <a:off x="-678794" y="4213707"/>
            <a:ext cx="2194560" cy="283464"/>
          </a:xfrm>
          <a:prstGeom prst="rect">
            <a:avLst/>
          </a:prstGeom>
        </p:spPr>
        <p:txBody>
          <a:bodyPr vert="horz" lIns="91440" tIns="45720" rIns="91440" bIns="45720" rtlCol="0" anchor="ctr"/>
          <a:lstStyle>
            <a:lvl1pPr algn="l">
              <a:defRPr sz="1600" b="1" cap="all" baseline="0">
                <a:solidFill>
                  <a:schemeClr val="tx1"/>
                </a:solidFill>
                <a:latin typeface="+mj-lt"/>
              </a:defRPr>
            </a:lvl1pPr>
          </a:lstStyle>
          <a:p>
            <a:r>
              <a:rPr lang="en-US" dirty="0"/>
              <a:t>Margie's Travel</a:t>
            </a:r>
          </a:p>
        </p:txBody>
      </p:sp>
      <p:sp>
        <p:nvSpPr>
          <p:cNvPr id="16" name="Shape 62">
            <a:extLst>
              <a:ext uri="{FF2B5EF4-FFF2-40B4-BE49-F238E27FC236}">
                <a16:creationId xmlns:a16="http://schemas.microsoft.com/office/drawing/2014/main" id="{2C8F251E-BB08-9D42-8813-D3CD1AE6AF9A}"/>
              </a:ext>
            </a:extLst>
          </p:cNvPr>
          <p:cNvSpPr/>
          <p:nvPr userDrawn="1"/>
        </p:nvSpPr>
        <p:spPr>
          <a:xfrm flipV="1">
            <a:off x="419100" y="798384"/>
            <a:ext cx="1" cy="2188805"/>
          </a:xfrm>
          <a:prstGeom prst="line">
            <a:avLst/>
          </a:prstGeom>
          <a:ln w="3810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17" name="Shape 42">
            <a:extLst>
              <a:ext uri="{FF2B5EF4-FFF2-40B4-BE49-F238E27FC236}">
                <a16:creationId xmlns:a16="http://schemas.microsoft.com/office/drawing/2014/main" id="{3890D1E5-941D-C642-A000-669C7923941B}"/>
              </a:ext>
            </a:extLst>
          </p:cNvPr>
          <p:cNvSpPr txBox="1">
            <a:spLocks/>
          </p:cNvSpPr>
          <p:nvPr userDrawn="1"/>
        </p:nvSpPr>
        <p:spPr>
          <a:xfrm>
            <a:off x="158397" y="77222"/>
            <a:ext cx="521406" cy="247651"/>
          </a:xfrm>
          <a:prstGeom prst="rect">
            <a:avLst/>
          </a:prstGeom>
        </p:spPr>
        <p:txBody>
          <a:bodyPr/>
          <a:lstStyle>
            <a:defPPr>
              <a:defRPr lang="en-US"/>
            </a:defPPr>
            <a:lvl1pPr marL="0" algn="l" defTabSz="914400" rtl="0" eaLnBrk="1" latinLnBrk="0" hangingPunct="1">
              <a:defRPr sz="1800" kern="1200">
                <a:solidFill>
                  <a:srgbClr val="C1C0BE"/>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6CB4B4D-7CA3-9044-876B-883B54F8677D}" type="slidenum">
              <a:rPr lang="en-US" sz="1050" smtClean="0">
                <a:solidFill>
                  <a:schemeClr val="tx2"/>
                </a:solidFill>
              </a:rPr>
              <a:pPr algn="ctr"/>
              <a:t>‹#›</a:t>
            </a:fld>
            <a:endParaRPr lang="en-US" sz="1050" dirty="0">
              <a:solidFill>
                <a:schemeClr val="tx2"/>
              </a:solidFill>
            </a:endParaRPr>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651" r:id="rId2"/>
    <p:sldLayoutId id="2147483674" r:id="rId3"/>
    <p:sldLayoutId id="2147483660" r:id="rId4"/>
    <p:sldLayoutId id="2147483670" r:id="rId5"/>
    <p:sldLayoutId id="2147483669" r:id="rId6"/>
    <p:sldLayoutId id="2147483664" r:id="rId7"/>
    <p:sldLayoutId id="2147483650" r:id="rId8"/>
    <p:sldLayoutId id="2147483653" r:id="rId9"/>
    <p:sldLayoutId id="2147483680" r:id="rId10"/>
    <p:sldLayoutId id="2147483666" r:id="rId11"/>
    <p:sldLayoutId id="2147483678" r:id="rId12"/>
    <p:sldLayoutId id="2147483679" r:id="rId13"/>
    <p:sldLayoutId id="2147483672" r:id="rId14"/>
    <p:sldLayoutId id="2147483683" r:id="rId15"/>
    <p:sldLayoutId id="2147483663" r:id="rId16"/>
    <p:sldLayoutId id="2147483675" r:id="rId17"/>
    <p:sldLayoutId id="2147483681" r:id="rId18"/>
    <p:sldLayoutId id="2147483682" r:id="rId19"/>
    <p:sldLayoutId id="2147483671" r:id="rId20"/>
    <p:sldLayoutId id="2147483677" r:id="rId21"/>
    <p:sldLayoutId id="2147483676" r:id="rId22"/>
  </p:sldLayoutIdLst>
  <p:hf sldNum="0" hdr="0" dt="0"/>
  <p:txStyles>
    <p:titleStyle>
      <a:lvl1pPr algn="l" defTabSz="914400" rtl="0" eaLnBrk="1" latinLnBrk="0" hangingPunct="1">
        <a:lnSpc>
          <a:spcPct val="90000"/>
        </a:lnSpc>
        <a:spcBef>
          <a:spcPct val="0"/>
        </a:spcBef>
        <a:buNone/>
        <a:defRPr sz="4400" b="1" i="0" kern="1200" cap="all" spc="-150" baseline="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12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838200" y="2655077"/>
            <a:ext cx="6548438" cy="2831323"/>
          </a:xfrm>
        </p:spPr>
        <p:txBody>
          <a:bodyPr/>
          <a:lstStyle/>
          <a:p>
            <a:r>
              <a:rPr lang="en-US" dirty="0"/>
              <a:t>March vacation</a:t>
            </a:r>
          </a:p>
        </p:txBody>
      </p:sp>
      <p:sp>
        <p:nvSpPr>
          <p:cNvPr id="25" name="Footer Placeholder 24">
            <a:extLst>
              <a:ext uri="{FF2B5EF4-FFF2-40B4-BE49-F238E27FC236}">
                <a16:creationId xmlns:a16="http://schemas.microsoft.com/office/drawing/2014/main" id="{3F7055B0-9500-81D7-4599-E0360F026897}"/>
              </a:ext>
            </a:extLst>
          </p:cNvPr>
          <p:cNvSpPr>
            <a:spLocks noGrp="1"/>
          </p:cNvSpPr>
          <p:nvPr>
            <p:ph type="ftr" sz="quarter" idx="17"/>
          </p:nvPr>
        </p:nvSpPr>
        <p:spPr>
          <a:xfrm rot="16200000">
            <a:off x="-678794" y="4213707"/>
            <a:ext cx="2194560" cy="283464"/>
          </a:xfrm>
        </p:spPr>
        <p:txBody>
          <a:bodyPr/>
          <a:lstStyle/>
          <a:p>
            <a:r>
              <a:rPr lang="en-US" dirty="0"/>
              <a:t>March vacation</a:t>
            </a:r>
          </a:p>
        </p:txBody>
      </p:sp>
      <p:sp>
        <p:nvSpPr>
          <p:cNvPr id="39" name="Text Placeholder 38">
            <a:extLst>
              <a:ext uri="{FF2B5EF4-FFF2-40B4-BE49-F238E27FC236}">
                <a16:creationId xmlns:a16="http://schemas.microsoft.com/office/drawing/2014/main" id="{3E100AFA-D330-A425-282C-C5DFDB0F3C80}"/>
              </a:ext>
            </a:extLst>
          </p:cNvPr>
          <p:cNvSpPr>
            <a:spLocks noGrp="1"/>
          </p:cNvSpPr>
          <p:nvPr>
            <p:ph type="body" sz="quarter" idx="16"/>
          </p:nvPr>
        </p:nvSpPr>
        <p:spPr>
          <a:xfrm>
            <a:off x="129758" y="5998559"/>
            <a:ext cx="539496" cy="713232"/>
          </a:xfrm>
        </p:spPr>
        <p:txBody>
          <a:bodyPr/>
          <a:lstStyle/>
          <a:p>
            <a:r>
              <a:rPr lang="en-US" dirty="0"/>
              <a:t>M</a:t>
            </a:r>
          </a:p>
        </p:txBody>
      </p:sp>
      <p:pic>
        <p:nvPicPr>
          <p:cNvPr id="5" name="Picture Placeholder 4" descr="Woman walking in big city">
            <a:extLst>
              <a:ext uri="{FF2B5EF4-FFF2-40B4-BE49-F238E27FC236}">
                <a16:creationId xmlns:a16="http://schemas.microsoft.com/office/drawing/2014/main" id="{ECA3BA48-F34B-6346-ABF0-1EE5BC4FF2B8}"/>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t="56" b="56"/>
          <a:stretch/>
        </p:blipFill>
        <p:spPr>
          <a:xfrm>
            <a:off x="838200" y="0"/>
            <a:ext cx="11353800" cy="5791201"/>
          </a:xfrm>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a:xfrm>
            <a:off x="6790780" y="839972"/>
            <a:ext cx="4767262" cy="1342045"/>
          </a:xfrm>
        </p:spPr>
        <p:txBody>
          <a:bodyPr/>
          <a:lstStyle/>
          <a:p>
            <a:r>
              <a:rPr lang="en-US" dirty="0"/>
              <a:t>Connecting to SQL</a:t>
            </a:r>
          </a:p>
        </p:txBody>
      </p:sp>
      <p:sp>
        <p:nvSpPr>
          <p:cNvPr id="2" name="Footer Placeholder 1">
            <a:extLst>
              <a:ext uri="{FF2B5EF4-FFF2-40B4-BE49-F238E27FC236}">
                <a16:creationId xmlns:a16="http://schemas.microsoft.com/office/drawing/2014/main" id="{B3F33CE0-324F-20B5-17F7-340D4EF1AB25}"/>
              </a:ext>
            </a:extLst>
          </p:cNvPr>
          <p:cNvSpPr>
            <a:spLocks noGrp="1"/>
          </p:cNvSpPr>
          <p:nvPr>
            <p:ph type="ftr" sz="quarter" idx="17"/>
          </p:nvPr>
        </p:nvSpPr>
        <p:spPr>
          <a:xfrm rot="16200000">
            <a:off x="-678794" y="4213707"/>
            <a:ext cx="2194560" cy="283464"/>
          </a:xfrm>
        </p:spPr>
        <p:txBody>
          <a:bodyPr/>
          <a:lstStyle/>
          <a:p>
            <a:r>
              <a:rPr lang="en-US" dirty="0"/>
              <a:t>March vacation</a:t>
            </a:r>
          </a:p>
        </p:txBody>
      </p:sp>
      <p:sp>
        <p:nvSpPr>
          <p:cNvPr id="9" name="Text Placeholder 8">
            <a:extLst>
              <a:ext uri="{FF2B5EF4-FFF2-40B4-BE49-F238E27FC236}">
                <a16:creationId xmlns:a16="http://schemas.microsoft.com/office/drawing/2014/main" id="{B93DB58A-52A5-8A21-BB00-5C97C1276CD4}"/>
              </a:ext>
            </a:extLst>
          </p:cNvPr>
          <p:cNvSpPr>
            <a:spLocks noGrp="1"/>
          </p:cNvSpPr>
          <p:nvPr>
            <p:ph type="body" sz="quarter" idx="16"/>
          </p:nvPr>
        </p:nvSpPr>
        <p:spPr/>
        <p:txBody>
          <a:bodyPr/>
          <a:lstStyle/>
          <a:p>
            <a:r>
              <a:rPr lang="en-US" dirty="0"/>
              <a:t>m</a:t>
            </a:r>
          </a:p>
        </p:txBody>
      </p:sp>
      <p:graphicFrame>
        <p:nvGraphicFramePr>
          <p:cNvPr id="11" name="Chart 3" descr="Chart&#10;">
            <a:extLst>
              <a:ext uri="{FF2B5EF4-FFF2-40B4-BE49-F238E27FC236}">
                <a16:creationId xmlns:a16="http://schemas.microsoft.com/office/drawing/2014/main" id="{B5F670E4-3406-294C-82F8-C8DEF2678A09}"/>
              </a:ext>
            </a:extLst>
          </p:cNvPr>
          <p:cNvGraphicFramePr>
            <a:graphicFrameLocks noGrp="1"/>
          </p:cNvGraphicFramePr>
          <p:nvPr>
            <p:ph sz="quarter" idx="10"/>
            <p:extLst>
              <p:ext uri="{D42A27DB-BD31-4B8C-83A1-F6EECF244321}">
                <p14:modId xmlns:p14="http://schemas.microsoft.com/office/powerpoint/2010/main" val="1929502386"/>
              </p:ext>
            </p:extLst>
          </p:nvPr>
        </p:nvGraphicFramePr>
        <p:xfrm>
          <a:off x="1363663" y="2368550"/>
          <a:ext cx="5056187" cy="379095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a:xfrm>
            <a:off x="6790780" y="2247679"/>
            <a:ext cx="4767262" cy="602887"/>
          </a:xfrm>
        </p:spPr>
        <p:txBody>
          <a:bodyPr/>
          <a:lstStyle/>
          <a:p>
            <a:r>
              <a:rPr lang="en-US" dirty="0"/>
              <a:t>SUBTITLE HERE</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a:xfrm>
            <a:off x="6790780" y="3019352"/>
            <a:ext cx="4767262" cy="3099153"/>
          </a:xfrm>
        </p:spPr>
        <p:txBody>
          <a:bodyPr/>
          <a:lstStyle/>
          <a:p>
            <a:pPr marL="0" lvl="0" indent="0">
              <a:buNone/>
            </a:pPr>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a:p>
            <a:endParaRPr lang="en-US" dirty="0"/>
          </a:p>
        </p:txBody>
      </p:sp>
    </p:spTree>
    <p:extLst>
      <p:ext uri="{BB962C8B-B14F-4D97-AF65-F5344CB8AC3E}">
        <p14:creationId xmlns:p14="http://schemas.microsoft.com/office/powerpoint/2010/main" val="675229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7D33-7C93-A749-86E0-4D7FA808380F}"/>
              </a:ext>
            </a:extLst>
          </p:cNvPr>
          <p:cNvSpPr>
            <a:spLocks noGrp="1"/>
          </p:cNvSpPr>
          <p:nvPr>
            <p:ph type="title"/>
          </p:nvPr>
        </p:nvSpPr>
        <p:spPr/>
        <p:txBody>
          <a:bodyPr>
            <a:normAutofit/>
          </a:bodyPr>
          <a:lstStyle/>
          <a:p>
            <a:r>
              <a:rPr lang="en-US" dirty="0"/>
              <a:t>Hotel listing</a:t>
            </a:r>
            <a:endParaRPr lang="en-AE" dirty="0"/>
          </a:p>
        </p:txBody>
      </p:sp>
      <p:sp>
        <p:nvSpPr>
          <p:cNvPr id="3" name="Content Placeholder 2">
            <a:extLst>
              <a:ext uri="{FF2B5EF4-FFF2-40B4-BE49-F238E27FC236}">
                <a16:creationId xmlns:a16="http://schemas.microsoft.com/office/drawing/2014/main" id="{C7ED94BF-1DD7-B86D-9BCF-429F757AC7F5}"/>
              </a:ext>
            </a:extLst>
          </p:cNvPr>
          <p:cNvSpPr>
            <a:spLocks noGrp="1"/>
          </p:cNvSpPr>
          <p:nvPr>
            <p:ph idx="1"/>
          </p:nvPr>
        </p:nvSpPr>
        <p:spPr/>
        <p:txBody>
          <a:bodyPr/>
          <a:lstStyle/>
          <a:p>
            <a:endParaRPr lang="en-AE"/>
          </a:p>
        </p:txBody>
      </p:sp>
      <p:sp>
        <p:nvSpPr>
          <p:cNvPr id="4" name="Text Placeholder 3">
            <a:extLst>
              <a:ext uri="{FF2B5EF4-FFF2-40B4-BE49-F238E27FC236}">
                <a16:creationId xmlns:a16="http://schemas.microsoft.com/office/drawing/2014/main" id="{4D149CA2-E692-3CD5-9025-059159054681}"/>
              </a:ext>
            </a:extLst>
          </p:cNvPr>
          <p:cNvSpPr>
            <a:spLocks noGrp="1"/>
          </p:cNvSpPr>
          <p:nvPr>
            <p:ph type="body" sz="half" idx="2"/>
          </p:nvPr>
        </p:nvSpPr>
        <p:spPr/>
        <p:txBody>
          <a:bodyPr/>
          <a:lstStyle/>
          <a:p>
            <a:r>
              <a:rPr lang="en-US" b="1" dirty="0">
                <a:solidFill>
                  <a:schemeClr val="accent1"/>
                </a:solidFill>
              </a:rPr>
              <a:t>SELECT</a:t>
            </a:r>
            <a:r>
              <a:rPr lang="en-US" dirty="0"/>
              <a:t> </a:t>
            </a:r>
            <a:r>
              <a:rPr lang="en-US" dirty="0" err="1"/>
              <a:t>hotel_name</a:t>
            </a:r>
            <a:r>
              <a:rPr lang="en-US" dirty="0"/>
              <a:t>, </a:t>
            </a:r>
            <a:r>
              <a:rPr lang="en-US" dirty="0" err="1"/>
              <a:t>hotel_city</a:t>
            </a:r>
            <a:r>
              <a:rPr lang="en-US" dirty="0"/>
              <a:t>, </a:t>
            </a:r>
            <a:r>
              <a:rPr lang="en-US" dirty="0" err="1"/>
              <a:t>price_per_night</a:t>
            </a:r>
            <a:endParaRPr lang="en-US" dirty="0"/>
          </a:p>
          <a:p>
            <a:r>
              <a:rPr lang="en-US" b="1" dirty="0">
                <a:solidFill>
                  <a:schemeClr val="accent1"/>
                </a:solidFill>
              </a:rPr>
              <a:t>FROM</a:t>
            </a:r>
            <a:r>
              <a:rPr lang="en-US" dirty="0">
                <a:solidFill>
                  <a:schemeClr val="accent1"/>
                </a:solidFill>
              </a:rPr>
              <a:t> </a:t>
            </a:r>
            <a:r>
              <a:rPr lang="en-US" dirty="0"/>
              <a:t>hotels</a:t>
            </a:r>
          </a:p>
          <a:p>
            <a:r>
              <a:rPr lang="en-US" b="1" dirty="0">
                <a:solidFill>
                  <a:schemeClr val="accent1"/>
                </a:solidFill>
              </a:rPr>
              <a:t>JOIN</a:t>
            </a:r>
            <a:r>
              <a:rPr lang="en-US" dirty="0"/>
              <a:t> prices </a:t>
            </a:r>
            <a:r>
              <a:rPr lang="en-US" b="1" dirty="0">
                <a:solidFill>
                  <a:schemeClr val="accent1"/>
                </a:solidFill>
              </a:rPr>
              <a:t>ON</a:t>
            </a:r>
            <a:r>
              <a:rPr lang="en-US" dirty="0"/>
              <a:t> </a:t>
            </a:r>
            <a:r>
              <a:rPr lang="en-US" dirty="0" err="1"/>
              <a:t>hotels.hotel_id</a:t>
            </a:r>
            <a:r>
              <a:rPr lang="en-US" dirty="0"/>
              <a:t> = </a:t>
            </a:r>
            <a:r>
              <a:rPr lang="en-US" dirty="0" err="1"/>
              <a:t>prices.hotel_id</a:t>
            </a:r>
            <a:endParaRPr lang="en-US" dirty="0"/>
          </a:p>
          <a:p>
            <a:endParaRPr lang="en-US" dirty="0"/>
          </a:p>
          <a:p>
            <a:r>
              <a:rPr lang="en-US" dirty="0"/>
              <a:t>(get the records from hotels and flights )</a:t>
            </a:r>
          </a:p>
        </p:txBody>
      </p:sp>
      <p:sp>
        <p:nvSpPr>
          <p:cNvPr id="5" name="Text Placeholder 4">
            <a:extLst>
              <a:ext uri="{FF2B5EF4-FFF2-40B4-BE49-F238E27FC236}">
                <a16:creationId xmlns:a16="http://schemas.microsoft.com/office/drawing/2014/main" id="{7E35175C-A71B-57E1-97CF-B51DBBD91773}"/>
              </a:ext>
            </a:extLst>
          </p:cNvPr>
          <p:cNvSpPr>
            <a:spLocks noGrp="1"/>
          </p:cNvSpPr>
          <p:nvPr>
            <p:ph type="body" sz="quarter" idx="16"/>
          </p:nvPr>
        </p:nvSpPr>
        <p:spPr/>
        <p:txBody>
          <a:bodyPr/>
          <a:lstStyle/>
          <a:p>
            <a:r>
              <a:rPr lang="en-US" dirty="0"/>
              <a:t>M</a:t>
            </a:r>
          </a:p>
        </p:txBody>
      </p:sp>
      <p:sp>
        <p:nvSpPr>
          <p:cNvPr id="6" name="Footer Placeholder 5">
            <a:extLst>
              <a:ext uri="{FF2B5EF4-FFF2-40B4-BE49-F238E27FC236}">
                <a16:creationId xmlns:a16="http://schemas.microsoft.com/office/drawing/2014/main" id="{E374C592-2285-0FA3-7657-ED6C9E894657}"/>
              </a:ext>
            </a:extLst>
          </p:cNvPr>
          <p:cNvSpPr>
            <a:spLocks noGrp="1"/>
          </p:cNvSpPr>
          <p:nvPr>
            <p:ph type="ftr" sz="quarter" idx="17"/>
          </p:nvPr>
        </p:nvSpPr>
        <p:spPr/>
        <p:txBody>
          <a:bodyPr/>
          <a:lstStyle/>
          <a:p>
            <a:r>
              <a:rPr lang="en-US" dirty="0"/>
              <a:t>March vacation</a:t>
            </a:r>
          </a:p>
        </p:txBody>
      </p:sp>
    </p:spTree>
    <p:extLst>
      <p:ext uri="{BB962C8B-B14F-4D97-AF65-F5344CB8AC3E}">
        <p14:creationId xmlns:p14="http://schemas.microsoft.com/office/powerpoint/2010/main" val="181120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9F912-F161-3E61-E414-3946EACA3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3A1C4-6E68-233D-0CD2-6D513AEDF130}"/>
              </a:ext>
            </a:extLst>
          </p:cNvPr>
          <p:cNvSpPr>
            <a:spLocks noGrp="1"/>
          </p:cNvSpPr>
          <p:nvPr>
            <p:ph type="title"/>
          </p:nvPr>
        </p:nvSpPr>
        <p:spPr/>
        <p:txBody>
          <a:bodyPr>
            <a:normAutofit/>
          </a:bodyPr>
          <a:lstStyle/>
          <a:p>
            <a:r>
              <a:rPr lang="en-US" dirty="0"/>
              <a:t>Best rating</a:t>
            </a:r>
            <a:endParaRPr lang="en-AE" dirty="0"/>
          </a:p>
        </p:txBody>
      </p:sp>
      <p:sp>
        <p:nvSpPr>
          <p:cNvPr id="3" name="Content Placeholder 2">
            <a:extLst>
              <a:ext uri="{FF2B5EF4-FFF2-40B4-BE49-F238E27FC236}">
                <a16:creationId xmlns:a16="http://schemas.microsoft.com/office/drawing/2014/main" id="{E49DDB70-3083-7064-073B-544D7E64F6AA}"/>
              </a:ext>
            </a:extLst>
          </p:cNvPr>
          <p:cNvSpPr>
            <a:spLocks noGrp="1"/>
          </p:cNvSpPr>
          <p:nvPr>
            <p:ph idx="1"/>
          </p:nvPr>
        </p:nvSpPr>
        <p:spPr/>
        <p:txBody>
          <a:bodyPr/>
          <a:lstStyle/>
          <a:p>
            <a:endParaRPr lang="en-AE"/>
          </a:p>
        </p:txBody>
      </p:sp>
      <p:sp>
        <p:nvSpPr>
          <p:cNvPr id="4" name="Text Placeholder 3">
            <a:extLst>
              <a:ext uri="{FF2B5EF4-FFF2-40B4-BE49-F238E27FC236}">
                <a16:creationId xmlns:a16="http://schemas.microsoft.com/office/drawing/2014/main" id="{FAE43146-0DC3-C09F-8C9D-F0A40A3DE5F5}"/>
              </a:ext>
            </a:extLst>
          </p:cNvPr>
          <p:cNvSpPr>
            <a:spLocks noGrp="1"/>
          </p:cNvSpPr>
          <p:nvPr>
            <p:ph type="body" sz="half" idx="2"/>
          </p:nvPr>
        </p:nvSpPr>
        <p:spPr/>
        <p:txBody>
          <a:bodyPr/>
          <a:lstStyle/>
          <a:p>
            <a:r>
              <a:rPr lang="en-US" dirty="0"/>
              <a:t>SELECT </a:t>
            </a:r>
            <a:r>
              <a:rPr lang="en-US" dirty="0" err="1"/>
              <a:t>h.hotel_name</a:t>
            </a:r>
            <a:r>
              <a:rPr lang="en-US" dirty="0"/>
              <a:t>, </a:t>
            </a:r>
            <a:r>
              <a:rPr lang="en-US" dirty="0" err="1"/>
              <a:t>h.hotel_city</a:t>
            </a:r>
            <a:r>
              <a:rPr lang="en-US" dirty="0"/>
              <a:t>, </a:t>
            </a:r>
            <a:r>
              <a:rPr lang="en-US" dirty="0" err="1"/>
              <a:t>r.rating</a:t>
            </a:r>
            <a:r>
              <a:rPr lang="en-US" dirty="0"/>
              <a:t>, </a:t>
            </a:r>
            <a:r>
              <a:rPr lang="en-US" dirty="0" err="1"/>
              <a:t>p.price_per_night</a:t>
            </a:r>
            <a:r>
              <a:rPr lang="en-US" dirty="0"/>
              <a:t> </a:t>
            </a:r>
          </a:p>
          <a:p>
            <a:r>
              <a:rPr lang="en-US" dirty="0"/>
              <a:t>FROM hotels h </a:t>
            </a:r>
          </a:p>
          <a:p>
            <a:r>
              <a:rPr lang="en-US" dirty="0"/>
              <a:t>JOIN reviews r ON </a:t>
            </a:r>
            <a:r>
              <a:rPr lang="en-US" dirty="0" err="1"/>
              <a:t>h.hotel_id</a:t>
            </a:r>
            <a:r>
              <a:rPr lang="en-US" dirty="0"/>
              <a:t> = </a:t>
            </a:r>
            <a:r>
              <a:rPr lang="en-US" dirty="0" err="1"/>
              <a:t>r.hotel_id</a:t>
            </a:r>
            <a:r>
              <a:rPr lang="en-US" dirty="0"/>
              <a:t> </a:t>
            </a:r>
          </a:p>
          <a:p>
            <a:r>
              <a:rPr lang="en-US" dirty="0"/>
              <a:t>JOIN prices p ON </a:t>
            </a:r>
            <a:r>
              <a:rPr lang="en-US" dirty="0" err="1"/>
              <a:t>h.hotel_id</a:t>
            </a:r>
            <a:r>
              <a:rPr lang="en-US" dirty="0"/>
              <a:t> = </a:t>
            </a:r>
            <a:r>
              <a:rPr lang="en-US" dirty="0" err="1"/>
              <a:t>p.hotel_id</a:t>
            </a:r>
            <a:r>
              <a:rPr lang="en-US" dirty="0"/>
              <a:t> </a:t>
            </a:r>
          </a:p>
          <a:p>
            <a:r>
              <a:rPr lang="en-US" dirty="0"/>
              <a:t>WHERE </a:t>
            </a:r>
            <a:r>
              <a:rPr lang="en-US" dirty="0" err="1"/>
              <a:t>r.rating</a:t>
            </a:r>
            <a:r>
              <a:rPr lang="en-US" dirty="0"/>
              <a:t> &gt; 4.5 </a:t>
            </a:r>
          </a:p>
          <a:p>
            <a:r>
              <a:rPr lang="en-US" dirty="0"/>
              <a:t>ORDER BY </a:t>
            </a:r>
            <a:r>
              <a:rPr lang="en-US" dirty="0" err="1"/>
              <a:t>r.rating</a:t>
            </a:r>
            <a:r>
              <a:rPr lang="en-US" dirty="0"/>
              <a:t> DESC;</a:t>
            </a:r>
          </a:p>
        </p:txBody>
      </p:sp>
      <p:sp>
        <p:nvSpPr>
          <p:cNvPr id="5" name="Text Placeholder 4">
            <a:extLst>
              <a:ext uri="{FF2B5EF4-FFF2-40B4-BE49-F238E27FC236}">
                <a16:creationId xmlns:a16="http://schemas.microsoft.com/office/drawing/2014/main" id="{4EB39B2F-70EE-6A2A-0BCE-F5D570BF1F64}"/>
              </a:ext>
            </a:extLst>
          </p:cNvPr>
          <p:cNvSpPr>
            <a:spLocks noGrp="1"/>
          </p:cNvSpPr>
          <p:nvPr>
            <p:ph type="body" sz="quarter" idx="16"/>
          </p:nvPr>
        </p:nvSpPr>
        <p:spPr/>
        <p:txBody>
          <a:bodyPr/>
          <a:lstStyle/>
          <a:p>
            <a:r>
              <a:rPr lang="en-US" dirty="0"/>
              <a:t>M</a:t>
            </a:r>
            <a:endParaRPr lang="en-AE" dirty="0"/>
          </a:p>
        </p:txBody>
      </p:sp>
      <p:sp>
        <p:nvSpPr>
          <p:cNvPr id="6" name="Footer Placeholder 5">
            <a:extLst>
              <a:ext uri="{FF2B5EF4-FFF2-40B4-BE49-F238E27FC236}">
                <a16:creationId xmlns:a16="http://schemas.microsoft.com/office/drawing/2014/main" id="{87ACA00D-9455-0013-07C8-B43511252D23}"/>
              </a:ext>
            </a:extLst>
          </p:cNvPr>
          <p:cNvSpPr>
            <a:spLocks noGrp="1"/>
          </p:cNvSpPr>
          <p:nvPr>
            <p:ph type="ftr" sz="quarter" idx="17"/>
          </p:nvPr>
        </p:nvSpPr>
        <p:spPr/>
        <p:txBody>
          <a:bodyPr/>
          <a:lstStyle/>
          <a:p>
            <a:r>
              <a:rPr lang="en-US" dirty="0"/>
              <a:t>March vacation</a:t>
            </a:r>
          </a:p>
        </p:txBody>
      </p:sp>
    </p:spTree>
    <p:extLst>
      <p:ext uri="{BB962C8B-B14F-4D97-AF65-F5344CB8AC3E}">
        <p14:creationId xmlns:p14="http://schemas.microsoft.com/office/powerpoint/2010/main" val="4113954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52DBB-578B-A066-61D8-2A6F3264E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2AF85-8DC5-6A73-A054-9D2F6799FCBD}"/>
              </a:ext>
            </a:extLst>
          </p:cNvPr>
          <p:cNvSpPr>
            <a:spLocks noGrp="1"/>
          </p:cNvSpPr>
          <p:nvPr>
            <p:ph type="title"/>
          </p:nvPr>
        </p:nvSpPr>
        <p:spPr/>
        <p:txBody>
          <a:bodyPr>
            <a:normAutofit fontScale="90000"/>
          </a:bodyPr>
          <a:lstStyle/>
          <a:p>
            <a:r>
              <a:rPr lang="en-US" dirty="0"/>
              <a:t>Affordable destination</a:t>
            </a:r>
            <a:endParaRPr lang="en-AE" dirty="0"/>
          </a:p>
        </p:txBody>
      </p:sp>
      <p:sp>
        <p:nvSpPr>
          <p:cNvPr id="3" name="Content Placeholder 2">
            <a:extLst>
              <a:ext uri="{FF2B5EF4-FFF2-40B4-BE49-F238E27FC236}">
                <a16:creationId xmlns:a16="http://schemas.microsoft.com/office/drawing/2014/main" id="{67B366A4-ED8E-A4AF-D1B8-6B9FC1C5D76F}"/>
              </a:ext>
            </a:extLst>
          </p:cNvPr>
          <p:cNvSpPr>
            <a:spLocks noGrp="1"/>
          </p:cNvSpPr>
          <p:nvPr>
            <p:ph idx="1"/>
          </p:nvPr>
        </p:nvSpPr>
        <p:spPr/>
        <p:txBody>
          <a:bodyPr/>
          <a:lstStyle/>
          <a:p>
            <a:endParaRPr lang="en-AE"/>
          </a:p>
        </p:txBody>
      </p:sp>
      <p:sp>
        <p:nvSpPr>
          <p:cNvPr id="4" name="Text Placeholder 3">
            <a:extLst>
              <a:ext uri="{FF2B5EF4-FFF2-40B4-BE49-F238E27FC236}">
                <a16:creationId xmlns:a16="http://schemas.microsoft.com/office/drawing/2014/main" id="{E88018F2-0117-2E3B-AA86-5400E3690C7C}"/>
              </a:ext>
            </a:extLst>
          </p:cNvPr>
          <p:cNvSpPr>
            <a:spLocks noGrp="1"/>
          </p:cNvSpPr>
          <p:nvPr>
            <p:ph type="body" sz="half" idx="2"/>
          </p:nvPr>
        </p:nvSpPr>
        <p:spPr/>
        <p:txBody>
          <a:bodyPr/>
          <a:lstStyle/>
          <a:p>
            <a:r>
              <a:rPr lang="en-US" b="1" dirty="0"/>
              <a:t>SELECT</a:t>
            </a:r>
            <a:r>
              <a:rPr lang="en-US" dirty="0"/>
              <a:t> </a:t>
            </a:r>
            <a:r>
              <a:rPr lang="en-US" dirty="0" err="1"/>
              <a:t>hotel_city</a:t>
            </a:r>
            <a:r>
              <a:rPr lang="en-US" dirty="0"/>
              <a:t>, </a:t>
            </a:r>
            <a:r>
              <a:rPr lang="en-US" dirty="0" err="1"/>
              <a:t>hotel_name</a:t>
            </a:r>
            <a:r>
              <a:rPr lang="en-US" dirty="0"/>
              <a:t>, </a:t>
            </a:r>
            <a:r>
              <a:rPr lang="en-US" b="1" dirty="0"/>
              <a:t>MIN</a:t>
            </a:r>
            <a:r>
              <a:rPr lang="en-US" dirty="0"/>
              <a:t>(</a:t>
            </a:r>
            <a:r>
              <a:rPr lang="en-US" dirty="0" err="1"/>
              <a:t>price_per_night</a:t>
            </a:r>
            <a:r>
              <a:rPr lang="en-US" dirty="0"/>
              <a:t>) </a:t>
            </a:r>
            <a:r>
              <a:rPr lang="en-US" b="1" dirty="0"/>
              <a:t>AS</a:t>
            </a:r>
            <a:r>
              <a:rPr lang="en-US" dirty="0"/>
              <a:t> </a:t>
            </a:r>
            <a:r>
              <a:rPr lang="en-US" dirty="0" err="1"/>
              <a:t>lowest_price</a:t>
            </a:r>
            <a:endParaRPr lang="en-US" dirty="0"/>
          </a:p>
          <a:p>
            <a:r>
              <a:rPr lang="en-US" b="1" dirty="0"/>
              <a:t>FROM</a:t>
            </a:r>
            <a:r>
              <a:rPr lang="en-US" dirty="0"/>
              <a:t> prices</a:t>
            </a:r>
          </a:p>
          <a:p>
            <a:r>
              <a:rPr lang="en-US" b="1" dirty="0"/>
              <a:t>GROUP BY </a:t>
            </a:r>
            <a:r>
              <a:rPr lang="en-US" dirty="0" err="1"/>
              <a:t>hotel_city</a:t>
            </a:r>
            <a:r>
              <a:rPr lang="en-US" dirty="0"/>
              <a:t>, </a:t>
            </a:r>
            <a:r>
              <a:rPr lang="en-US" dirty="0" err="1"/>
              <a:t>hotel_name</a:t>
            </a:r>
            <a:endParaRPr lang="en-US" dirty="0"/>
          </a:p>
          <a:p>
            <a:r>
              <a:rPr lang="en-US" b="1" dirty="0"/>
              <a:t>ORDER BY </a:t>
            </a:r>
            <a:r>
              <a:rPr lang="en-US" dirty="0" err="1"/>
              <a:t>lowest_price</a:t>
            </a:r>
            <a:r>
              <a:rPr lang="en-US" dirty="0"/>
              <a:t> ASC;</a:t>
            </a:r>
          </a:p>
        </p:txBody>
      </p:sp>
      <p:sp>
        <p:nvSpPr>
          <p:cNvPr id="5" name="Text Placeholder 4">
            <a:extLst>
              <a:ext uri="{FF2B5EF4-FFF2-40B4-BE49-F238E27FC236}">
                <a16:creationId xmlns:a16="http://schemas.microsoft.com/office/drawing/2014/main" id="{491772F9-89ED-73B0-B30C-98C81CC8C38B}"/>
              </a:ext>
            </a:extLst>
          </p:cNvPr>
          <p:cNvSpPr>
            <a:spLocks noGrp="1"/>
          </p:cNvSpPr>
          <p:nvPr>
            <p:ph type="body" sz="quarter" idx="16"/>
          </p:nvPr>
        </p:nvSpPr>
        <p:spPr/>
        <p:txBody>
          <a:bodyPr/>
          <a:lstStyle/>
          <a:p>
            <a:r>
              <a:rPr lang="en-US" dirty="0"/>
              <a:t>M</a:t>
            </a:r>
            <a:endParaRPr lang="en-AE" dirty="0"/>
          </a:p>
        </p:txBody>
      </p:sp>
      <p:sp>
        <p:nvSpPr>
          <p:cNvPr id="6" name="Footer Placeholder 5">
            <a:extLst>
              <a:ext uri="{FF2B5EF4-FFF2-40B4-BE49-F238E27FC236}">
                <a16:creationId xmlns:a16="http://schemas.microsoft.com/office/drawing/2014/main" id="{12EFCAD6-4BD6-BE31-A0A0-5808FDE7A3AA}"/>
              </a:ext>
            </a:extLst>
          </p:cNvPr>
          <p:cNvSpPr>
            <a:spLocks noGrp="1"/>
          </p:cNvSpPr>
          <p:nvPr>
            <p:ph type="ftr" sz="quarter" idx="17"/>
          </p:nvPr>
        </p:nvSpPr>
        <p:spPr/>
        <p:txBody>
          <a:bodyPr/>
          <a:lstStyle/>
          <a:p>
            <a:r>
              <a:rPr lang="en-US" dirty="0"/>
              <a:t>March vacation</a:t>
            </a:r>
          </a:p>
        </p:txBody>
      </p:sp>
    </p:spTree>
    <p:extLst>
      <p:ext uri="{BB962C8B-B14F-4D97-AF65-F5344CB8AC3E}">
        <p14:creationId xmlns:p14="http://schemas.microsoft.com/office/powerpoint/2010/main" val="398169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942C5-5C15-F24D-4034-32DFD8D8C3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CEC9D0-3FBA-B4AF-F50E-858F04DC0C05}"/>
              </a:ext>
            </a:extLst>
          </p:cNvPr>
          <p:cNvSpPr>
            <a:spLocks noGrp="1"/>
          </p:cNvSpPr>
          <p:nvPr>
            <p:ph type="title"/>
          </p:nvPr>
        </p:nvSpPr>
        <p:spPr>
          <a:xfrm>
            <a:off x="839788" y="1247954"/>
            <a:ext cx="4343400" cy="1148292"/>
          </a:xfrm>
        </p:spPr>
        <p:txBody>
          <a:bodyPr>
            <a:normAutofit fontScale="90000"/>
          </a:bodyPr>
          <a:lstStyle/>
          <a:p>
            <a:r>
              <a:rPr lang="en-US" dirty="0"/>
              <a:t>Great ratings </a:t>
            </a:r>
            <a:r>
              <a:rPr lang="en-US" sz="3600" dirty="0"/>
              <a:t>&amp; pocket friendly</a:t>
            </a:r>
            <a:endParaRPr lang="en-AE" dirty="0"/>
          </a:p>
        </p:txBody>
      </p:sp>
      <p:sp>
        <p:nvSpPr>
          <p:cNvPr id="3" name="Content Placeholder 2">
            <a:extLst>
              <a:ext uri="{FF2B5EF4-FFF2-40B4-BE49-F238E27FC236}">
                <a16:creationId xmlns:a16="http://schemas.microsoft.com/office/drawing/2014/main" id="{E0D41F49-4EBB-257E-ADFD-1CE5EEC2F3DC}"/>
              </a:ext>
            </a:extLst>
          </p:cNvPr>
          <p:cNvSpPr>
            <a:spLocks noGrp="1"/>
          </p:cNvSpPr>
          <p:nvPr>
            <p:ph idx="1"/>
          </p:nvPr>
        </p:nvSpPr>
        <p:spPr/>
        <p:txBody>
          <a:bodyPr/>
          <a:lstStyle/>
          <a:p>
            <a:endParaRPr lang="en-AE"/>
          </a:p>
        </p:txBody>
      </p:sp>
      <p:sp>
        <p:nvSpPr>
          <p:cNvPr id="4" name="Text Placeholder 3">
            <a:extLst>
              <a:ext uri="{FF2B5EF4-FFF2-40B4-BE49-F238E27FC236}">
                <a16:creationId xmlns:a16="http://schemas.microsoft.com/office/drawing/2014/main" id="{D12FD99D-7680-EF64-4EA0-AB191F48B70F}"/>
              </a:ext>
            </a:extLst>
          </p:cNvPr>
          <p:cNvSpPr>
            <a:spLocks noGrp="1"/>
          </p:cNvSpPr>
          <p:nvPr>
            <p:ph type="body" sz="half" idx="2"/>
          </p:nvPr>
        </p:nvSpPr>
        <p:spPr>
          <a:xfrm>
            <a:off x="839788" y="2856322"/>
            <a:ext cx="3932237" cy="2285021"/>
          </a:xfrm>
        </p:spPr>
        <p:txBody>
          <a:bodyPr/>
          <a:lstStyle/>
          <a:p>
            <a:r>
              <a:rPr lang="en-US" b="1" dirty="0"/>
              <a:t>SELECT</a:t>
            </a:r>
            <a:r>
              <a:rPr lang="en-US" dirty="0"/>
              <a:t> </a:t>
            </a:r>
            <a:r>
              <a:rPr lang="en-US" dirty="0" err="1"/>
              <a:t>h.hotel_name</a:t>
            </a:r>
            <a:r>
              <a:rPr lang="en-US" dirty="0"/>
              <a:t>, </a:t>
            </a:r>
            <a:r>
              <a:rPr lang="en-US" dirty="0" err="1"/>
              <a:t>h.hotel_city</a:t>
            </a:r>
            <a:r>
              <a:rPr lang="en-US" dirty="0"/>
              <a:t>, </a:t>
            </a:r>
            <a:r>
              <a:rPr lang="en-US" dirty="0" err="1"/>
              <a:t>r.rating</a:t>
            </a:r>
            <a:r>
              <a:rPr lang="en-US" dirty="0"/>
              <a:t>, </a:t>
            </a:r>
            <a:r>
              <a:rPr lang="en-US" dirty="0" err="1"/>
              <a:t>r.review_summary</a:t>
            </a:r>
            <a:r>
              <a:rPr lang="en-US" dirty="0"/>
              <a:t>, </a:t>
            </a:r>
            <a:r>
              <a:rPr lang="en-US" dirty="0" err="1"/>
              <a:t>p.price_per_night</a:t>
            </a:r>
            <a:endParaRPr lang="en-US" dirty="0"/>
          </a:p>
          <a:p>
            <a:r>
              <a:rPr lang="en-US" b="1" dirty="0"/>
              <a:t>FROM</a:t>
            </a:r>
            <a:r>
              <a:rPr lang="en-US" dirty="0"/>
              <a:t> hotels h</a:t>
            </a:r>
          </a:p>
          <a:p>
            <a:r>
              <a:rPr lang="en-US" b="1" dirty="0"/>
              <a:t>JOIN</a:t>
            </a:r>
            <a:r>
              <a:rPr lang="en-US" dirty="0"/>
              <a:t> reviews r </a:t>
            </a:r>
            <a:r>
              <a:rPr lang="en-US" b="1" dirty="0"/>
              <a:t>ON</a:t>
            </a:r>
            <a:r>
              <a:rPr lang="en-US" dirty="0"/>
              <a:t> </a:t>
            </a:r>
            <a:r>
              <a:rPr lang="en-US" dirty="0" err="1"/>
              <a:t>h.hotel_id</a:t>
            </a:r>
            <a:r>
              <a:rPr lang="en-US" dirty="0"/>
              <a:t> = </a:t>
            </a:r>
            <a:r>
              <a:rPr lang="en-US" dirty="0" err="1"/>
              <a:t>r.hotel_id</a:t>
            </a:r>
            <a:endParaRPr lang="en-US" dirty="0"/>
          </a:p>
          <a:p>
            <a:r>
              <a:rPr lang="en-US" b="1" dirty="0"/>
              <a:t>JOIN</a:t>
            </a:r>
            <a:r>
              <a:rPr lang="en-US" dirty="0"/>
              <a:t> prices p </a:t>
            </a:r>
            <a:r>
              <a:rPr lang="en-US" b="1" dirty="0"/>
              <a:t>ON</a:t>
            </a:r>
            <a:r>
              <a:rPr lang="en-US" dirty="0"/>
              <a:t> </a:t>
            </a:r>
            <a:r>
              <a:rPr lang="en-US" dirty="0" err="1"/>
              <a:t>h.hotel_id</a:t>
            </a:r>
            <a:r>
              <a:rPr lang="en-US" dirty="0"/>
              <a:t> = </a:t>
            </a:r>
            <a:r>
              <a:rPr lang="en-US" dirty="0" err="1"/>
              <a:t>p.hotel_id</a:t>
            </a:r>
            <a:endParaRPr lang="en-US" dirty="0"/>
          </a:p>
          <a:p>
            <a:r>
              <a:rPr lang="en-US" b="1" dirty="0"/>
              <a:t>WHERE</a:t>
            </a:r>
            <a:r>
              <a:rPr lang="en-US" dirty="0"/>
              <a:t> </a:t>
            </a:r>
            <a:r>
              <a:rPr lang="en-US" dirty="0" err="1"/>
              <a:t>r.rating</a:t>
            </a:r>
            <a:r>
              <a:rPr lang="en-US" dirty="0"/>
              <a:t> &gt; 8.0 </a:t>
            </a:r>
            <a:r>
              <a:rPr lang="en-US" b="1" dirty="0"/>
              <a:t>AND</a:t>
            </a:r>
            <a:r>
              <a:rPr lang="en-US" dirty="0"/>
              <a:t> </a:t>
            </a:r>
            <a:r>
              <a:rPr lang="en-US" dirty="0" err="1"/>
              <a:t>p.price_per_night</a:t>
            </a:r>
            <a:r>
              <a:rPr lang="en-US" dirty="0"/>
              <a:t> &lt; 120</a:t>
            </a:r>
          </a:p>
        </p:txBody>
      </p:sp>
      <p:sp>
        <p:nvSpPr>
          <p:cNvPr id="5" name="Text Placeholder 4">
            <a:extLst>
              <a:ext uri="{FF2B5EF4-FFF2-40B4-BE49-F238E27FC236}">
                <a16:creationId xmlns:a16="http://schemas.microsoft.com/office/drawing/2014/main" id="{9777F904-BA8D-728D-CA52-81C5B2748890}"/>
              </a:ext>
            </a:extLst>
          </p:cNvPr>
          <p:cNvSpPr>
            <a:spLocks noGrp="1"/>
          </p:cNvSpPr>
          <p:nvPr>
            <p:ph type="body" sz="quarter" idx="16"/>
          </p:nvPr>
        </p:nvSpPr>
        <p:spPr/>
        <p:txBody>
          <a:bodyPr/>
          <a:lstStyle/>
          <a:p>
            <a:r>
              <a:rPr lang="en-US" dirty="0"/>
              <a:t>M</a:t>
            </a:r>
            <a:endParaRPr lang="en-AE" dirty="0"/>
          </a:p>
        </p:txBody>
      </p:sp>
      <p:sp>
        <p:nvSpPr>
          <p:cNvPr id="6" name="Footer Placeholder 5">
            <a:extLst>
              <a:ext uri="{FF2B5EF4-FFF2-40B4-BE49-F238E27FC236}">
                <a16:creationId xmlns:a16="http://schemas.microsoft.com/office/drawing/2014/main" id="{AAAD9A74-4B64-F56D-E40D-195638D509C5}"/>
              </a:ext>
            </a:extLst>
          </p:cNvPr>
          <p:cNvSpPr>
            <a:spLocks noGrp="1"/>
          </p:cNvSpPr>
          <p:nvPr>
            <p:ph type="ftr" sz="quarter" idx="17"/>
          </p:nvPr>
        </p:nvSpPr>
        <p:spPr/>
        <p:txBody>
          <a:bodyPr/>
          <a:lstStyle/>
          <a:p>
            <a:r>
              <a:rPr lang="en-US" dirty="0"/>
              <a:t>March vacation</a:t>
            </a:r>
          </a:p>
        </p:txBody>
      </p:sp>
    </p:spTree>
    <p:extLst>
      <p:ext uri="{BB962C8B-B14F-4D97-AF65-F5344CB8AC3E}">
        <p14:creationId xmlns:p14="http://schemas.microsoft.com/office/powerpoint/2010/main" val="2394778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C2D0C-2820-074F-6183-5E2ED05333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DAD949-2CB6-0D5D-8463-B3024E01E80F}"/>
              </a:ext>
            </a:extLst>
          </p:cNvPr>
          <p:cNvSpPr>
            <a:spLocks noGrp="1"/>
          </p:cNvSpPr>
          <p:nvPr>
            <p:ph type="title"/>
          </p:nvPr>
        </p:nvSpPr>
        <p:spPr>
          <a:xfrm>
            <a:off x="839788" y="1247954"/>
            <a:ext cx="4343400" cy="1148292"/>
          </a:xfrm>
        </p:spPr>
        <p:txBody>
          <a:bodyPr>
            <a:normAutofit fontScale="90000"/>
          </a:bodyPr>
          <a:lstStyle/>
          <a:p>
            <a:r>
              <a:rPr lang="en-US" dirty="0"/>
              <a:t>Great ratings </a:t>
            </a:r>
            <a:r>
              <a:rPr lang="en-US" sz="3600" dirty="0"/>
              <a:t>&amp; pocket friendly</a:t>
            </a:r>
            <a:endParaRPr lang="en-AE" dirty="0"/>
          </a:p>
        </p:txBody>
      </p:sp>
      <p:sp>
        <p:nvSpPr>
          <p:cNvPr id="3" name="Content Placeholder 2">
            <a:extLst>
              <a:ext uri="{FF2B5EF4-FFF2-40B4-BE49-F238E27FC236}">
                <a16:creationId xmlns:a16="http://schemas.microsoft.com/office/drawing/2014/main" id="{75DDAF82-4A67-99EF-D4BE-C49B94D0A008}"/>
              </a:ext>
            </a:extLst>
          </p:cNvPr>
          <p:cNvSpPr>
            <a:spLocks noGrp="1"/>
          </p:cNvSpPr>
          <p:nvPr>
            <p:ph idx="1"/>
          </p:nvPr>
        </p:nvSpPr>
        <p:spPr/>
        <p:txBody>
          <a:bodyPr/>
          <a:lstStyle/>
          <a:p>
            <a:endParaRPr lang="en-AE"/>
          </a:p>
        </p:txBody>
      </p:sp>
      <p:sp>
        <p:nvSpPr>
          <p:cNvPr id="4" name="Text Placeholder 3">
            <a:extLst>
              <a:ext uri="{FF2B5EF4-FFF2-40B4-BE49-F238E27FC236}">
                <a16:creationId xmlns:a16="http://schemas.microsoft.com/office/drawing/2014/main" id="{C767F645-B41D-A921-C98A-E85960A80677}"/>
              </a:ext>
            </a:extLst>
          </p:cNvPr>
          <p:cNvSpPr>
            <a:spLocks noGrp="1"/>
          </p:cNvSpPr>
          <p:nvPr>
            <p:ph type="body" sz="half" idx="2"/>
          </p:nvPr>
        </p:nvSpPr>
        <p:spPr>
          <a:xfrm>
            <a:off x="839788" y="2856322"/>
            <a:ext cx="3932237" cy="2285021"/>
          </a:xfrm>
        </p:spPr>
        <p:txBody>
          <a:bodyPr/>
          <a:lstStyle/>
          <a:p>
            <a:r>
              <a:rPr lang="en-US" b="1" dirty="0"/>
              <a:t>SELECT</a:t>
            </a:r>
            <a:r>
              <a:rPr lang="en-US" dirty="0"/>
              <a:t> </a:t>
            </a:r>
            <a:r>
              <a:rPr lang="en-US" dirty="0" err="1"/>
              <a:t>h.hotel_name</a:t>
            </a:r>
            <a:r>
              <a:rPr lang="en-US" dirty="0"/>
              <a:t>, </a:t>
            </a:r>
            <a:r>
              <a:rPr lang="en-US" dirty="0" err="1"/>
              <a:t>h.hotel_city</a:t>
            </a:r>
            <a:r>
              <a:rPr lang="en-US" dirty="0"/>
              <a:t>, </a:t>
            </a:r>
            <a:r>
              <a:rPr lang="en-US" dirty="0" err="1"/>
              <a:t>r.rating</a:t>
            </a:r>
            <a:r>
              <a:rPr lang="en-US" dirty="0"/>
              <a:t>, </a:t>
            </a:r>
            <a:r>
              <a:rPr lang="en-US" dirty="0" err="1"/>
              <a:t>r.review_summary</a:t>
            </a:r>
            <a:r>
              <a:rPr lang="en-US" dirty="0"/>
              <a:t>, </a:t>
            </a:r>
            <a:r>
              <a:rPr lang="en-US" dirty="0" err="1"/>
              <a:t>p.price_per_night</a:t>
            </a:r>
            <a:endParaRPr lang="en-US" dirty="0"/>
          </a:p>
          <a:p>
            <a:r>
              <a:rPr lang="en-US" b="1" dirty="0"/>
              <a:t>FROM</a:t>
            </a:r>
            <a:r>
              <a:rPr lang="en-US" dirty="0"/>
              <a:t> hotels h</a:t>
            </a:r>
          </a:p>
          <a:p>
            <a:r>
              <a:rPr lang="en-US" b="1" dirty="0"/>
              <a:t>JOIN</a:t>
            </a:r>
            <a:r>
              <a:rPr lang="en-US" dirty="0"/>
              <a:t> reviews r </a:t>
            </a:r>
            <a:r>
              <a:rPr lang="en-US" b="1" dirty="0"/>
              <a:t>ON</a:t>
            </a:r>
            <a:r>
              <a:rPr lang="en-US" dirty="0"/>
              <a:t> </a:t>
            </a:r>
            <a:r>
              <a:rPr lang="en-US" dirty="0" err="1"/>
              <a:t>h.hotel_id</a:t>
            </a:r>
            <a:r>
              <a:rPr lang="en-US" dirty="0"/>
              <a:t> = </a:t>
            </a:r>
            <a:r>
              <a:rPr lang="en-US" dirty="0" err="1"/>
              <a:t>r.hotel_id</a:t>
            </a:r>
            <a:endParaRPr lang="en-US" dirty="0"/>
          </a:p>
          <a:p>
            <a:r>
              <a:rPr lang="en-US" b="1" dirty="0"/>
              <a:t>JOIN</a:t>
            </a:r>
            <a:r>
              <a:rPr lang="en-US" dirty="0"/>
              <a:t> prices p </a:t>
            </a:r>
            <a:r>
              <a:rPr lang="en-US" b="1" dirty="0"/>
              <a:t>ON</a:t>
            </a:r>
            <a:r>
              <a:rPr lang="en-US" dirty="0"/>
              <a:t> </a:t>
            </a:r>
            <a:r>
              <a:rPr lang="en-US" dirty="0" err="1"/>
              <a:t>h.hotel_id</a:t>
            </a:r>
            <a:r>
              <a:rPr lang="en-US" dirty="0"/>
              <a:t> = </a:t>
            </a:r>
            <a:r>
              <a:rPr lang="en-US" dirty="0" err="1"/>
              <a:t>p.hotel_id</a:t>
            </a:r>
            <a:endParaRPr lang="en-US" dirty="0"/>
          </a:p>
          <a:p>
            <a:r>
              <a:rPr lang="en-US" b="1" dirty="0"/>
              <a:t>WHERE</a:t>
            </a:r>
            <a:r>
              <a:rPr lang="en-US" dirty="0"/>
              <a:t> </a:t>
            </a:r>
            <a:r>
              <a:rPr lang="en-US" dirty="0" err="1"/>
              <a:t>r.rating</a:t>
            </a:r>
            <a:r>
              <a:rPr lang="en-US" dirty="0"/>
              <a:t> &gt; 8.0 </a:t>
            </a:r>
            <a:r>
              <a:rPr lang="en-US" b="1" dirty="0"/>
              <a:t>AND</a:t>
            </a:r>
            <a:r>
              <a:rPr lang="en-US" dirty="0"/>
              <a:t> </a:t>
            </a:r>
            <a:r>
              <a:rPr lang="en-US" dirty="0" err="1"/>
              <a:t>p.price_per_night</a:t>
            </a:r>
            <a:r>
              <a:rPr lang="en-US" dirty="0"/>
              <a:t> &lt; 120</a:t>
            </a:r>
          </a:p>
        </p:txBody>
      </p:sp>
      <p:sp>
        <p:nvSpPr>
          <p:cNvPr id="5" name="Text Placeholder 4">
            <a:extLst>
              <a:ext uri="{FF2B5EF4-FFF2-40B4-BE49-F238E27FC236}">
                <a16:creationId xmlns:a16="http://schemas.microsoft.com/office/drawing/2014/main" id="{B5B0C891-F82F-F26B-46C3-440B4F62F6C0}"/>
              </a:ext>
            </a:extLst>
          </p:cNvPr>
          <p:cNvSpPr>
            <a:spLocks noGrp="1"/>
          </p:cNvSpPr>
          <p:nvPr>
            <p:ph type="body" sz="quarter" idx="16"/>
          </p:nvPr>
        </p:nvSpPr>
        <p:spPr/>
        <p:txBody>
          <a:bodyPr/>
          <a:lstStyle/>
          <a:p>
            <a:r>
              <a:rPr lang="en-US" dirty="0"/>
              <a:t>M</a:t>
            </a:r>
            <a:endParaRPr lang="en-AE" dirty="0"/>
          </a:p>
        </p:txBody>
      </p:sp>
      <p:sp>
        <p:nvSpPr>
          <p:cNvPr id="6" name="Footer Placeholder 5">
            <a:extLst>
              <a:ext uri="{FF2B5EF4-FFF2-40B4-BE49-F238E27FC236}">
                <a16:creationId xmlns:a16="http://schemas.microsoft.com/office/drawing/2014/main" id="{00E2D55E-E9A6-066F-A0B6-E4D9BCC8C584}"/>
              </a:ext>
            </a:extLst>
          </p:cNvPr>
          <p:cNvSpPr>
            <a:spLocks noGrp="1"/>
          </p:cNvSpPr>
          <p:nvPr>
            <p:ph type="ftr" sz="quarter" idx="17"/>
          </p:nvPr>
        </p:nvSpPr>
        <p:spPr/>
        <p:txBody>
          <a:bodyPr/>
          <a:lstStyle/>
          <a:p>
            <a:r>
              <a:rPr lang="en-US" dirty="0"/>
              <a:t>March vacation</a:t>
            </a:r>
          </a:p>
        </p:txBody>
      </p:sp>
    </p:spTree>
    <p:extLst>
      <p:ext uri="{BB962C8B-B14F-4D97-AF65-F5344CB8AC3E}">
        <p14:creationId xmlns:p14="http://schemas.microsoft.com/office/powerpoint/2010/main" val="1635254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BF582-FFF2-5FFA-A3FA-B3AFECF832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9C9249-882F-22CC-EC3E-732E140D7283}"/>
              </a:ext>
            </a:extLst>
          </p:cNvPr>
          <p:cNvSpPr>
            <a:spLocks noGrp="1"/>
          </p:cNvSpPr>
          <p:nvPr>
            <p:ph type="title"/>
          </p:nvPr>
        </p:nvSpPr>
        <p:spPr>
          <a:xfrm>
            <a:off x="839788" y="1247954"/>
            <a:ext cx="4343400" cy="1148292"/>
          </a:xfrm>
        </p:spPr>
        <p:txBody>
          <a:bodyPr>
            <a:normAutofit fontScale="90000"/>
          </a:bodyPr>
          <a:lstStyle/>
          <a:p>
            <a:r>
              <a:rPr lang="en-US" dirty="0"/>
              <a:t>Great ratings </a:t>
            </a:r>
            <a:r>
              <a:rPr lang="en-US" sz="3600" dirty="0"/>
              <a:t>&amp; pocket friendly</a:t>
            </a:r>
            <a:endParaRPr lang="en-AE" dirty="0"/>
          </a:p>
        </p:txBody>
      </p:sp>
      <p:sp>
        <p:nvSpPr>
          <p:cNvPr id="3" name="Content Placeholder 2">
            <a:extLst>
              <a:ext uri="{FF2B5EF4-FFF2-40B4-BE49-F238E27FC236}">
                <a16:creationId xmlns:a16="http://schemas.microsoft.com/office/drawing/2014/main" id="{26DC2FC5-33C9-C4AF-41EA-3B4C38875183}"/>
              </a:ext>
            </a:extLst>
          </p:cNvPr>
          <p:cNvSpPr>
            <a:spLocks noGrp="1"/>
          </p:cNvSpPr>
          <p:nvPr>
            <p:ph idx="1"/>
          </p:nvPr>
        </p:nvSpPr>
        <p:spPr/>
        <p:txBody>
          <a:bodyPr/>
          <a:lstStyle/>
          <a:p>
            <a:endParaRPr lang="en-AE"/>
          </a:p>
        </p:txBody>
      </p:sp>
      <p:sp>
        <p:nvSpPr>
          <p:cNvPr id="4" name="Text Placeholder 3">
            <a:extLst>
              <a:ext uri="{FF2B5EF4-FFF2-40B4-BE49-F238E27FC236}">
                <a16:creationId xmlns:a16="http://schemas.microsoft.com/office/drawing/2014/main" id="{AA69B1BE-7D82-3502-5182-21ACCEC82D10}"/>
              </a:ext>
            </a:extLst>
          </p:cNvPr>
          <p:cNvSpPr>
            <a:spLocks noGrp="1"/>
          </p:cNvSpPr>
          <p:nvPr>
            <p:ph type="body" sz="half" idx="2"/>
          </p:nvPr>
        </p:nvSpPr>
        <p:spPr>
          <a:xfrm>
            <a:off x="839788" y="2856322"/>
            <a:ext cx="3932237" cy="2285021"/>
          </a:xfrm>
        </p:spPr>
        <p:txBody>
          <a:bodyPr/>
          <a:lstStyle/>
          <a:p>
            <a:r>
              <a:rPr lang="en-US" b="1" dirty="0"/>
              <a:t>SELECT</a:t>
            </a:r>
            <a:r>
              <a:rPr lang="en-US" dirty="0"/>
              <a:t> </a:t>
            </a:r>
            <a:r>
              <a:rPr lang="en-US" dirty="0" err="1"/>
              <a:t>h.hotel_name</a:t>
            </a:r>
            <a:r>
              <a:rPr lang="en-US" dirty="0"/>
              <a:t>, </a:t>
            </a:r>
            <a:r>
              <a:rPr lang="en-US" dirty="0" err="1"/>
              <a:t>h.hotel_city</a:t>
            </a:r>
            <a:r>
              <a:rPr lang="en-US" dirty="0"/>
              <a:t>, </a:t>
            </a:r>
            <a:r>
              <a:rPr lang="en-US" dirty="0" err="1"/>
              <a:t>r.rating</a:t>
            </a:r>
            <a:r>
              <a:rPr lang="en-US" dirty="0"/>
              <a:t>, </a:t>
            </a:r>
            <a:r>
              <a:rPr lang="en-US" dirty="0" err="1"/>
              <a:t>r.review_summary</a:t>
            </a:r>
            <a:r>
              <a:rPr lang="en-US" dirty="0"/>
              <a:t>, </a:t>
            </a:r>
            <a:r>
              <a:rPr lang="en-US" dirty="0" err="1"/>
              <a:t>p.price_per_night</a:t>
            </a:r>
            <a:endParaRPr lang="en-US" dirty="0"/>
          </a:p>
          <a:p>
            <a:r>
              <a:rPr lang="en-US" b="1" dirty="0"/>
              <a:t>FROM</a:t>
            </a:r>
            <a:r>
              <a:rPr lang="en-US" dirty="0"/>
              <a:t> hotels h</a:t>
            </a:r>
          </a:p>
          <a:p>
            <a:r>
              <a:rPr lang="en-US" b="1" dirty="0"/>
              <a:t>JOIN</a:t>
            </a:r>
            <a:r>
              <a:rPr lang="en-US" dirty="0"/>
              <a:t> reviews r </a:t>
            </a:r>
            <a:r>
              <a:rPr lang="en-US" b="1" dirty="0"/>
              <a:t>ON</a:t>
            </a:r>
            <a:r>
              <a:rPr lang="en-US" dirty="0"/>
              <a:t> </a:t>
            </a:r>
            <a:r>
              <a:rPr lang="en-US" dirty="0" err="1"/>
              <a:t>h.hotel_id</a:t>
            </a:r>
            <a:r>
              <a:rPr lang="en-US" dirty="0"/>
              <a:t> = </a:t>
            </a:r>
            <a:r>
              <a:rPr lang="en-US" dirty="0" err="1"/>
              <a:t>r.hotel_id</a:t>
            </a:r>
            <a:endParaRPr lang="en-US" dirty="0"/>
          </a:p>
          <a:p>
            <a:r>
              <a:rPr lang="en-US" b="1" dirty="0"/>
              <a:t>JOIN</a:t>
            </a:r>
            <a:r>
              <a:rPr lang="en-US" dirty="0"/>
              <a:t> prices p </a:t>
            </a:r>
            <a:r>
              <a:rPr lang="en-US" b="1" dirty="0"/>
              <a:t>ON</a:t>
            </a:r>
            <a:r>
              <a:rPr lang="en-US" dirty="0"/>
              <a:t> </a:t>
            </a:r>
            <a:r>
              <a:rPr lang="en-US" dirty="0" err="1"/>
              <a:t>h.hotel_id</a:t>
            </a:r>
            <a:r>
              <a:rPr lang="en-US" dirty="0"/>
              <a:t> = </a:t>
            </a:r>
            <a:r>
              <a:rPr lang="en-US" dirty="0" err="1"/>
              <a:t>p.hotel_id</a:t>
            </a:r>
            <a:endParaRPr lang="en-US" dirty="0"/>
          </a:p>
          <a:p>
            <a:r>
              <a:rPr lang="en-US" b="1" dirty="0"/>
              <a:t>WHERE</a:t>
            </a:r>
            <a:r>
              <a:rPr lang="en-US" dirty="0"/>
              <a:t> </a:t>
            </a:r>
            <a:r>
              <a:rPr lang="en-US" dirty="0" err="1"/>
              <a:t>r.rating</a:t>
            </a:r>
            <a:r>
              <a:rPr lang="en-US" dirty="0"/>
              <a:t> &gt; 8.0 </a:t>
            </a:r>
            <a:r>
              <a:rPr lang="en-US" b="1" dirty="0"/>
              <a:t>AND</a:t>
            </a:r>
            <a:r>
              <a:rPr lang="en-US" dirty="0"/>
              <a:t> </a:t>
            </a:r>
            <a:r>
              <a:rPr lang="en-US" dirty="0" err="1"/>
              <a:t>p.price_per_night</a:t>
            </a:r>
            <a:r>
              <a:rPr lang="en-US" dirty="0"/>
              <a:t> &lt; 120</a:t>
            </a:r>
          </a:p>
        </p:txBody>
      </p:sp>
      <p:sp>
        <p:nvSpPr>
          <p:cNvPr id="5" name="Text Placeholder 4">
            <a:extLst>
              <a:ext uri="{FF2B5EF4-FFF2-40B4-BE49-F238E27FC236}">
                <a16:creationId xmlns:a16="http://schemas.microsoft.com/office/drawing/2014/main" id="{F79E89DC-7E94-290C-4911-84E3F91E440B}"/>
              </a:ext>
            </a:extLst>
          </p:cNvPr>
          <p:cNvSpPr>
            <a:spLocks noGrp="1"/>
          </p:cNvSpPr>
          <p:nvPr>
            <p:ph type="body" sz="quarter" idx="16"/>
          </p:nvPr>
        </p:nvSpPr>
        <p:spPr/>
        <p:txBody>
          <a:bodyPr/>
          <a:lstStyle/>
          <a:p>
            <a:r>
              <a:rPr lang="en-US" dirty="0"/>
              <a:t>M</a:t>
            </a:r>
            <a:endParaRPr lang="en-AE" dirty="0"/>
          </a:p>
        </p:txBody>
      </p:sp>
      <p:sp>
        <p:nvSpPr>
          <p:cNvPr id="6" name="Footer Placeholder 5">
            <a:extLst>
              <a:ext uri="{FF2B5EF4-FFF2-40B4-BE49-F238E27FC236}">
                <a16:creationId xmlns:a16="http://schemas.microsoft.com/office/drawing/2014/main" id="{011E1CC4-96D0-7A31-00F5-60BE03882872}"/>
              </a:ext>
            </a:extLst>
          </p:cNvPr>
          <p:cNvSpPr>
            <a:spLocks noGrp="1"/>
          </p:cNvSpPr>
          <p:nvPr>
            <p:ph type="ftr" sz="quarter" idx="17"/>
          </p:nvPr>
        </p:nvSpPr>
        <p:spPr/>
        <p:txBody>
          <a:bodyPr/>
          <a:lstStyle/>
          <a:p>
            <a:r>
              <a:rPr lang="en-US" dirty="0"/>
              <a:t>March vacation</a:t>
            </a:r>
          </a:p>
        </p:txBody>
      </p:sp>
    </p:spTree>
    <p:extLst>
      <p:ext uri="{BB962C8B-B14F-4D97-AF65-F5344CB8AC3E}">
        <p14:creationId xmlns:p14="http://schemas.microsoft.com/office/powerpoint/2010/main" val="4131084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D1598-50F6-1C36-9666-6B2F2905D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42DF8-6EDC-EA11-0448-9AE7F3F76182}"/>
              </a:ext>
            </a:extLst>
          </p:cNvPr>
          <p:cNvSpPr>
            <a:spLocks noGrp="1"/>
          </p:cNvSpPr>
          <p:nvPr>
            <p:ph type="title"/>
          </p:nvPr>
        </p:nvSpPr>
        <p:spPr>
          <a:xfrm>
            <a:off x="839788" y="1247954"/>
            <a:ext cx="4343400" cy="1148292"/>
          </a:xfrm>
        </p:spPr>
        <p:txBody>
          <a:bodyPr>
            <a:normAutofit fontScale="90000"/>
          </a:bodyPr>
          <a:lstStyle/>
          <a:p>
            <a:r>
              <a:rPr lang="en-US" dirty="0"/>
              <a:t>Great ratings </a:t>
            </a:r>
            <a:r>
              <a:rPr lang="en-US" sz="3600" dirty="0"/>
              <a:t>&amp; pocket friendly</a:t>
            </a:r>
            <a:endParaRPr lang="en-AE" dirty="0"/>
          </a:p>
        </p:txBody>
      </p:sp>
      <p:sp>
        <p:nvSpPr>
          <p:cNvPr id="3" name="Content Placeholder 2">
            <a:extLst>
              <a:ext uri="{FF2B5EF4-FFF2-40B4-BE49-F238E27FC236}">
                <a16:creationId xmlns:a16="http://schemas.microsoft.com/office/drawing/2014/main" id="{0084C02B-84E6-E2A5-8752-6DCBCC4497D4}"/>
              </a:ext>
            </a:extLst>
          </p:cNvPr>
          <p:cNvSpPr>
            <a:spLocks noGrp="1"/>
          </p:cNvSpPr>
          <p:nvPr>
            <p:ph idx="1"/>
          </p:nvPr>
        </p:nvSpPr>
        <p:spPr/>
        <p:txBody>
          <a:bodyPr/>
          <a:lstStyle/>
          <a:p>
            <a:endParaRPr lang="en-AE"/>
          </a:p>
        </p:txBody>
      </p:sp>
      <p:sp>
        <p:nvSpPr>
          <p:cNvPr id="4" name="Text Placeholder 3">
            <a:extLst>
              <a:ext uri="{FF2B5EF4-FFF2-40B4-BE49-F238E27FC236}">
                <a16:creationId xmlns:a16="http://schemas.microsoft.com/office/drawing/2014/main" id="{A383D3D4-7BAA-FA6F-A94D-DBAC914CFB02}"/>
              </a:ext>
            </a:extLst>
          </p:cNvPr>
          <p:cNvSpPr>
            <a:spLocks noGrp="1"/>
          </p:cNvSpPr>
          <p:nvPr>
            <p:ph type="body" sz="half" idx="2"/>
          </p:nvPr>
        </p:nvSpPr>
        <p:spPr>
          <a:xfrm>
            <a:off x="839788" y="2856322"/>
            <a:ext cx="3932237" cy="2285021"/>
          </a:xfrm>
        </p:spPr>
        <p:txBody>
          <a:bodyPr/>
          <a:lstStyle/>
          <a:p>
            <a:r>
              <a:rPr lang="en-US" b="1" dirty="0"/>
              <a:t>SELECT</a:t>
            </a:r>
            <a:r>
              <a:rPr lang="en-US" dirty="0"/>
              <a:t> </a:t>
            </a:r>
            <a:r>
              <a:rPr lang="en-US" dirty="0" err="1"/>
              <a:t>h.hotel_name</a:t>
            </a:r>
            <a:r>
              <a:rPr lang="en-US" dirty="0"/>
              <a:t>, </a:t>
            </a:r>
            <a:r>
              <a:rPr lang="en-US" dirty="0" err="1"/>
              <a:t>h.hotel_city</a:t>
            </a:r>
            <a:r>
              <a:rPr lang="en-US" dirty="0"/>
              <a:t>, </a:t>
            </a:r>
            <a:r>
              <a:rPr lang="en-US" dirty="0" err="1"/>
              <a:t>r.rating</a:t>
            </a:r>
            <a:r>
              <a:rPr lang="en-US" dirty="0"/>
              <a:t>, </a:t>
            </a:r>
            <a:r>
              <a:rPr lang="en-US" dirty="0" err="1"/>
              <a:t>r.review_summary</a:t>
            </a:r>
            <a:r>
              <a:rPr lang="en-US" dirty="0"/>
              <a:t>, </a:t>
            </a:r>
            <a:r>
              <a:rPr lang="en-US" dirty="0" err="1"/>
              <a:t>p.price_per_night</a:t>
            </a:r>
            <a:endParaRPr lang="en-US" dirty="0"/>
          </a:p>
          <a:p>
            <a:r>
              <a:rPr lang="en-US" b="1" dirty="0"/>
              <a:t>FROM</a:t>
            </a:r>
            <a:r>
              <a:rPr lang="en-US" dirty="0"/>
              <a:t> hotels h</a:t>
            </a:r>
          </a:p>
          <a:p>
            <a:r>
              <a:rPr lang="en-US" b="1" dirty="0"/>
              <a:t>JOIN</a:t>
            </a:r>
            <a:r>
              <a:rPr lang="en-US" dirty="0"/>
              <a:t> reviews r </a:t>
            </a:r>
            <a:r>
              <a:rPr lang="en-US" b="1" dirty="0"/>
              <a:t>ON</a:t>
            </a:r>
            <a:r>
              <a:rPr lang="en-US" dirty="0"/>
              <a:t> </a:t>
            </a:r>
            <a:r>
              <a:rPr lang="en-US" dirty="0" err="1"/>
              <a:t>h.hotel_id</a:t>
            </a:r>
            <a:r>
              <a:rPr lang="en-US" dirty="0"/>
              <a:t> = </a:t>
            </a:r>
            <a:r>
              <a:rPr lang="en-US" dirty="0" err="1"/>
              <a:t>r.hotel_id</a:t>
            </a:r>
            <a:endParaRPr lang="en-US" dirty="0"/>
          </a:p>
          <a:p>
            <a:r>
              <a:rPr lang="en-US" b="1" dirty="0"/>
              <a:t>JOIN</a:t>
            </a:r>
            <a:r>
              <a:rPr lang="en-US" dirty="0"/>
              <a:t> prices p </a:t>
            </a:r>
            <a:r>
              <a:rPr lang="en-US" b="1" dirty="0"/>
              <a:t>ON</a:t>
            </a:r>
            <a:r>
              <a:rPr lang="en-US" dirty="0"/>
              <a:t> </a:t>
            </a:r>
            <a:r>
              <a:rPr lang="en-US" dirty="0" err="1"/>
              <a:t>h.hotel_id</a:t>
            </a:r>
            <a:r>
              <a:rPr lang="en-US" dirty="0"/>
              <a:t> = </a:t>
            </a:r>
            <a:r>
              <a:rPr lang="en-US" dirty="0" err="1"/>
              <a:t>p.hotel_id</a:t>
            </a:r>
            <a:endParaRPr lang="en-US" dirty="0"/>
          </a:p>
          <a:p>
            <a:r>
              <a:rPr lang="en-US" b="1" dirty="0"/>
              <a:t>WHERE</a:t>
            </a:r>
            <a:r>
              <a:rPr lang="en-US" dirty="0"/>
              <a:t> </a:t>
            </a:r>
            <a:r>
              <a:rPr lang="en-US" dirty="0" err="1"/>
              <a:t>r.rating</a:t>
            </a:r>
            <a:r>
              <a:rPr lang="en-US" dirty="0"/>
              <a:t> &gt; 8.0 </a:t>
            </a:r>
            <a:r>
              <a:rPr lang="en-US" b="1" dirty="0"/>
              <a:t>AND</a:t>
            </a:r>
            <a:r>
              <a:rPr lang="en-US" dirty="0"/>
              <a:t> </a:t>
            </a:r>
            <a:r>
              <a:rPr lang="en-US" dirty="0" err="1"/>
              <a:t>p.price_per_night</a:t>
            </a:r>
            <a:r>
              <a:rPr lang="en-US" dirty="0"/>
              <a:t> &lt; 120</a:t>
            </a:r>
          </a:p>
        </p:txBody>
      </p:sp>
      <p:sp>
        <p:nvSpPr>
          <p:cNvPr id="5" name="Text Placeholder 4">
            <a:extLst>
              <a:ext uri="{FF2B5EF4-FFF2-40B4-BE49-F238E27FC236}">
                <a16:creationId xmlns:a16="http://schemas.microsoft.com/office/drawing/2014/main" id="{8903F329-7FCC-A69E-C48B-6A872E543153}"/>
              </a:ext>
            </a:extLst>
          </p:cNvPr>
          <p:cNvSpPr>
            <a:spLocks noGrp="1"/>
          </p:cNvSpPr>
          <p:nvPr>
            <p:ph type="body" sz="quarter" idx="16"/>
          </p:nvPr>
        </p:nvSpPr>
        <p:spPr/>
        <p:txBody>
          <a:bodyPr/>
          <a:lstStyle/>
          <a:p>
            <a:r>
              <a:rPr lang="en-US" dirty="0"/>
              <a:t>M</a:t>
            </a:r>
            <a:endParaRPr lang="en-AE" dirty="0"/>
          </a:p>
        </p:txBody>
      </p:sp>
      <p:sp>
        <p:nvSpPr>
          <p:cNvPr id="6" name="Footer Placeholder 5">
            <a:extLst>
              <a:ext uri="{FF2B5EF4-FFF2-40B4-BE49-F238E27FC236}">
                <a16:creationId xmlns:a16="http://schemas.microsoft.com/office/drawing/2014/main" id="{EB7929CB-A16E-EBB9-5964-1B02B10E5656}"/>
              </a:ext>
            </a:extLst>
          </p:cNvPr>
          <p:cNvSpPr>
            <a:spLocks noGrp="1"/>
          </p:cNvSpPr>
          <p:nvPr>
            <p:ph type="ftr" sz="quarter" idx="17"/>
          </p:nvPr>
        </p:nvSpPr>
        <p:spPr/>
        <p:txBody>
          <a:bodyPr/>
          <a:lstStyle/>
          <a:p>
            <a:r>
              <a:rPr lang="en-US" dirty="0"/>
              <a:t>March vacation</a:t>
            </a:r>
          </a:p>
        </p:txBody>
      </p:sp>
    </p:spTree>
    <p:extLst>
      <p:ext uri="{BB962C8B-B14F-4D97-AF65-F5344CB8AC3E}">
        <p14:creationId xmlns:p14="http://schemas.microsoft.com/office/powerpoint/2010/main" val="2412783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08483C-D7E5-4BC4-A063-CD9EA2DDE84E}"/>
              </a:ext>
            </a:extLst>
          </p:cNvPr>
          <p:cNvSpPr>
            <a:spLocks noGrp="1"/>
          </p:cNvSpPr>
          <p:nvPr>
            <p:ph type="title"/>
          </p:nvPr>
        </p:nvSpPr>
        <p:spPr>
          <a:xfrm>
            <a:off x="8296179" y="5250600"/>
            <a:ext cx="3545503" cy="564335"/>
          </a:xfrm>
        </p:spPr>
        <p:txBody>
          <a:bodyPr>
            <a:normAutofit fontScale="90000"/>
          </a:bodyPr>
          <a:lstStyle/>
          <a:p>
            <a:r>
              <a:rPr lang="en-US" dirty="0"/>
              <a:t>Ideal Destination</a:t>
            </a:r>
          </a:p>
        </p:txBody>
      </p:sp>
      <p:sp>
        <p:nvSpPr>
          <p:cNvPr id="2" name="Footer Placeholder 1">
            <a:extLst>
              <a:ext uri="{FF2B5EF4-FFF2-40B4-BE49-F238E27FC236}">
                <a16:creationId xmlns:a16="http://schemas.microsoft.com/office/drawing/2014/main" id="{28CC6A33-D7C4-25A6-4DED-AA8BFCACC6DB}"/>
              </a:ext>
            </a:extLst>
          </p:cNvPr>
          <p:cNvSpPr>
            <a:spLocks noGrp="1"/>
          </p:cNvSpPr>
          <p:nvPr>
            <p:ph type="ftr" sz="quarter" idx="17"/>
          </p:nvPr>
        </p:nvSpPr>
        <p:spPr>
          <a:xfrm rot="16200000">
            <a:off x="-678794" y="4213707"/>
            <a:ext cx="2194560" cy="283464"/>
          </a:xfrm>
        </p:spPr>
        <p:txBody>
          <a:bodyPr/>
          <a:lstStyle/>
          <a:p>
            <a:r>
              <a:rPr lang="en-US" dirty="0"/>
              <a:t>March vacation</a:t>
            </a:r>
          </a:p>
        </p:txBody>
      </p:sp>
      <p:sp>
        <p:nvSpPr>
          <p:cNvPr id="15" name="Text Placeholder 14">
            <a:extLst>
              <a:ext uri="{FF2B5EF4-FFF2-40B4-BE49-F238E27FC236}">
                <a16:creationId xmlns:a16="http://schemas.microsoft.com/office/drawing/2014/main" id="{6067FF43-F3BE-0D21-5AB8-68D6310C247F}"/>
              </a:ext>
            </a:extLst>
          </p:cNvPr>
          <p:cNvSpPr>
            <a:spLocks noGrp="1"/>
          </p:cNvSpPr>
          <p:nvPr>
            <p:ph type="body" sz="quarter" idx="16"/>
          </p:nvPr>
        </p:nvSpPr>
        <p:spPr/>
        <p:txBody>
          <a:bodyPr/>
          <a:lstStyle/>
          <a:p>
            <a:r>
              <a:rPr lang="en-US" dirty="0"/>
              <a:t>m</a:t>
            </a:r>
          </a:p>
        </p:txBody>
      </p:sp>
      <p:pic>
        <p:nvPicPr>
          <p:cNvPr id="5" name="Picture Placeholder 4" descr="Woman Kayaking ">
            <a:extLst>
              <a:ext uri="{FF2B5EF4-FFF2-40B4-BE49-F238E27FC236}">
                <a16:creationId xmlns:a16="http://schemas.microsoft.com/office/drawing/2014/main" id="{0F328162-C41F-0747-AD98-22BF1A68A41C}"/>
              </a:ext>
            </a:extLst>
          </p:cNvPr>
          <p:cNvPicPr>
            <a:picLocks noGrp="1" noChangeAspect="1"/>
          </p:cNvPicPr>
          <p:nvPr>
            <p:ph type="pic" sz="quarter" idx="12"/>
          </p:nvPr>
        </p:nvPicPr>
        <p:blipFill>
          <a:blip r:embed="rId3"/>
          <a:srcRect t="4698" b="4698"/>
          <a:stretch/>
        </p:blipFill>
        <p:spPr>
          <a:xfrm>
            <a:off x="838200" y="0"/>
            <a:ext cx="11353800" cy="6858000"/>
          </a:xfrm>
        </p:spPr>
      </p:pic>
      <p:sp>
        <p:nvSpPr>
          <p:cNvPr id="6" name="Text Placeholder 5">
            <a:extLst>
              <a:ext uri="{FF2B5EF4-FFF2-40B4-BE49-F238E27FC236}">
                <a16:creationId xmlns:a16="http://schemas.microsoft.com/office/drawing/2014/main" id="{9D8A0347-95CC-4E7E-B5B8-92D48FB28F1A}"/>
              </a:ext>
            </a:extLst>
          </p:cNvPr>
          <p:cNvSpPr>
            <a:spLocks noGrp="1"/>
          </p:cNvSpPr>
          <p:nvPr>
            <p:ph type="body" sz="quarter" idx="11"/>
          </p:nvPr>
        </p:nvSpPr>
        <p:spPr>
          <a:xfrm>
            <a:off x="8281989" y="5829950"/>
            <a:ext cx="3558320" cy="628650"/>
          </a:xfrm>
        </p:spPr>
        <p:txBody>
          <a:bodyPr>
            <a:normAutofit fontScale="92500"/>
          </a:bodyPr>
          <a:lstStyle/>
          <a:p>
            <a:r>
              <a:rPr lang="en-US" dirty="0"/>
              <a:t>Lorem ipsum dolor sit amet, consectetur adipiscing elit. Ut gravida eros erat. Proin a tellus sed risus lobortis sagittis </a:t>
            </a:r>
          </a:p>
          <a:p>
            <a:endParaRPr lang="en-US" dirty="0"/>
          </a:p>
        </p:txBody>
      </p:sp>
    </p:spTree>
    <p:extLst>
      <p:ext uri="{BB962C8B-B14F-4D97-AF65-F5344CB8AC3E}">
        <p14:creationId xmlns:p14="http://schemas.microsoft.com/office/powerpoint/2010/main" val="2794892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E8F9AC9-D562-AF26-8FC7-56F035ABB1D9}"/>
              </a:ext>
            </a:extLst>
          </p:cNvPr>
          <p:cNvSpPr/>
          <p:nvPr/>
        </p:nvSpPr>
        <p:spPr>
          <a:xfrm>
            <a:off x="1138687" y="1903563"/>
            <a:ext cx="2231366" cy="3618168"/>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dirty="0">
              <a:solidFill>
                <a:schemeClr val="bg2">
                  <a:lumMod val="75000"/>
                </a:schemeClr>
              </a:solidFill>
            </a:endParaRPr>
          </a:p>
        </p:txBody>
      </p:sp>
      <p:sp>
        <p:nvSpPr>
          <p:cNvPr id="7" name="Text Placeholder 6">
            <a:extLst>
              <a:ext uri="{FF2B5EF4-FFF2-40B4-BE49-F238E27FC236}">
                <a16:creationId xmlns:a16="http://schemas.microsoft.com/office/drawing/2014/main" id="{5745A3A3-2461-8A61-3390-FAC16A97FD4A}"/>
              </a:ext>
            </a:extLst>
          </p:cNvPr>
          <p:cNvSpPr>
            <a:spLocks noGrp="1"/>
          </p:cNvSpPr>
          <p:nvPr>
            <p:ph type="body" sz="quarter" idx="16"/>
          </p:nvPr>
        </p:nvSpPr>
        <p:spPr/>
        <p:txBody>
          <a:bodyPr/>
          <a:lstStyle/>
          <a:p>
            <a:endParaRPr lang="en-AE"/>
          </a:p>
        </p:txBody>
      </p:sp>
      <p:sp>
        <p:nvSpPr>
          <p:cNvPr id="6" name="Footer Placeholder 5">
            <a:extLst>
              <a:ext uri="{FF2B5EF4-FFF2-40B4-BE49-F238E27FC236}">
                <a16:creationId xmlns:a16="http://schemas.microsoft.com/office/drawing/2014/main" id="{645F4E9C-90DB-26BE-9402-640477A0E355}"/>
              </a:ext>
            </a:extLst>
          </p:cNvPr>
          <p:cNvSpPr>
            <a:spLocks noGrp="1"/>
          </p:cNvSpPr>
          <p:nvPr>
            <p:ph type="ftr" sz="quarter" idx="17"/>
          </p:nvPr>
        </p:nvSpPr>
        <p:spPr/>
        <p:txBody>
          <a:bodyPr/>
          <a:lstStyle/>
          <a:p>
            <a:r>
              <a:rPr lang="en-US" dirty="0"/>
              <a:t>March vacation</a:t>
            </a:r>
          </a:p>
        </p:txBody>
      </p:sp>
      <p:sp>
        <p:nvSpPr>
          <p:cNvPr id="8" name="Title 3">
            <a:extLst>
              <a:ext uri="{FF2B5EF4-FFF2-40B4-BE49-F238E27FC236}">
                <a16:creationId xmlns:a16="http://schemas.microsoft.com/office/drawing/2014/main" id="{CE2C55C3-9736-4477-0173-5834F294CA35}"/>
              </a:ext>
            </a:extLst>
          </p:cNvPr>
          <p:cNvSpPr txBox="1">
            <a:spLocks/>
          </p:cNvSpPr>
          <p:nvPr/>
        </p:nvSpPr>
        <p:spPr>
          <a:xfrm>
            <a:off x="669254" y="707366"/>
            <a:ext cx="3699293" cy="833888"/>
          </a:xfrm>
          <a:prstGeom prst="rect">
            <a:avLst/>
          </a:prstGeom>
        </p:spPr>
        <p:txBody>
          <a:bodyPr anchor="b"/>
          <a:lstStyle>
            <a:lvl1pPr algn="l" defTabSz="914400" rtl="0" eaLnBrk="1" latinLnBrk="0" hangingPunct="1">
              <a:lnSpc>
                <a:spcPct val="90000"/>
              </a:lnSpc>
              <a:spcBef>
                <a:spcPct val="0"/>
              </a:spcBef>
              <a:buNone/>
              <a:defRPr sz="4400" b="1" i="0" kern="1200" cap="all" spc="-150" baseline="0">
                <a:solidFill>
                  <a:schemeClr val="tx2"/>
                </a:solidFill>
                <a:latin typeface="+mj-lt"/>
                <a:ea typeface="+mj-ea"/>
                <a:cs typeface="Gill Sans" panose="020B0502020104020203" pitchFamily="34" charset="-79"/>
              </a:defRPr>
            </a:lvl1pPr>
          </a:lstStyle>
          <a:p>
            <a:r>
              <a:rPr lang="en-US" dirty="0">
                <a:sym typeface="Bebas"/>
              </a:rPr>
              <a:t>Our team</a:t>
            </a:r>
            <a:endParaRPr lang="en-US" dirty="0"/>
          </a:p>
        </p:txBody>
      </p:sp>
      <p:grpSp>
        <p:nvGrpSpPr>
          <p:cNvPr id="13" name="Group 12">
            <a:extLst>
              <a:ext uri="{FF2B5EF4-FFF2-40B4-BE49-F238E27FC236}">
                <a16:creationId xmlns:a16="http://schemas.microsoft.com/office/drawing/2014/main" id="{857EF17D-DCE1-22FB-6C3A-3FA4A7C1A91F}"/>
              </a:ext>
            </a:extLst>
          </p:cNvPr>
          <p:cNvGrpSpPr/>
          <p:nvPr/>
        </p:nvGrpSpPr>
        <p:grpSpPr>
          <a:xfrm>
            <a:off x="1252628" y="2037121"/>
            <a:ext cx="2003484" cy="3243834"/>
            <a:chOff x="1252629" y="1972574"/>
            <a:chExt cx="2003484" cy="3243834"/>
          </a:xfrm>
        </p:grpSpPr>
        <p:pic>
          <p:nvPicPr>
            <p:cNvPr id="10" name="Picture 9" descr="A person smiling in a green shirt&#10;&#10;Description automatically generated">
              <a:extLst>
                <a:ext uri="{FF2B5EF4-FFF2-40B4-BE49-F238E27FC236}">
                  <a16:creationId xmlns:a16="http://schemas.microsoft.com/office/drawing/2014/main" id="{0143DB17-F393-B6E1-464B-5A11C97D8DE5}"/>
                </a:ext>
              </a:extLst>
            </p:cNvPr>
            <p:cNvPicPr>
              <a:picLocks noChangeAspect="1"/>
            </p:cNvPicPr>
            <p:nvPr/>
          </p:nvPicPr>
          <p:blipFill>
            <a:blip r:embed="rId2"/>
            <a:stretch>
              <a:fillRect/>
            </a:stretch>
          </p:blipFill>
          <p:spPr>
            <a:xfrm>
              <a:off x="1252629" y="1972574"/>
              <a:ext cx="2003484" cy="2671312"/>
            </a:xfrm>
            <a:prstGeom prst="rect">
              <a:avLst/>
            </a:prstGeom>
            <a:ln>
              <a:noFill/>
            </a:ln>
            <a:effectLst>
              <a:softEdge rad="112500"/>
            </a:effectLst>
          </p:spPr>
        </p:pic>
        <p:sp>
          <p:nvSpPr>
            <p:cNvPr id="12" name="TextBox 11">
              <a:extLst>
                <a:ext uri="{FF2B5EF4-FFF2-40B4-BE49-F238E27FC236}">
                  <a16:creationId xmlns:a16="http://schemas.microsoft.com/office/drawing/2014/main" id="{DFFFF962-306D-D329-35EA-4548DACF24E9}"/>
                </a:ext>
              </a:extLst>
            </p:cNvPr>
            <p:cNvSpPr txBox="1"/>
            <p:nvPr/>
          </p:nvSpPr>
          <p:spPr>
            <a:xfrm>
              <a:off x="1252629" y="4662410"/>
              <a:ext cx="1901674" cy="553998"/>
            </a:xfrm>
            <a:prstGeom prst="rect">
              <a:avLst/>
            </a:prstGeom>
            <a:noFill/>
          </p:spPr>
          <p:txBody>
            <a:bodyPr wrap="none" rtlCol="0">
              <a:spAutoFit/>
            </a:bodyPr>
            <a:lstStyle/>
            <a:p>
              <a:r>
                <a:rPr lang="en-US" b="1" dirty="0">
                  <a:solidFill>
                    <a:schemeClr val="bg1"/>
                  </a:solidFill>
                </a:rPr>
                <a:t>Varsha </a:t>
              </a:r>
              <a:r>
                <a:rPr lang="en-US" b="1" dirty="0" err="1">
                  <a:solidFill>
                    <a:schemeClr val="bg1"/>
                  </a:solidFill>
                </a:rPr>
                <a:t>Sowri</a:t>
              </a:r>
              <a:r>
                <a:rPr lang="en-US" b="1" dirty="0">
                  <a:solidFill>
                    <a:schemeClr val="bg1"/>
                  </a:solidFill>
                </a:rPr>
                <a:t> Rajan</a:t>
              </a:r>
            </a:p>
            <a:p>
              <a:pPr algn="ctr"/>
              <a:r>
                <a:rPr lang="en-US" sz="1200" b="1" dirty="0">
                  <a:solidFill>
                    <a:schemeClr val="bg1"/>
                  </a:solidFill>
                </a:rPr>
                <a:t>100001336</a:t>
              </a:r>
              <a:endParaRPr lang="en-AE" sz="1200" b="1" dirty="0">
                <a:solidFill>
                  <a:schemeClr val="bg1"/>
                </a:solidFill>
              </a:endParaRPr>
            </a:p>
          </p:txBody>
        </p:sp>
      </p:grpSp>
      <p:sp>
        <p:nvSpPr>
          <p:cNvPr id="14" name="Rectangle: Rounded Corners 13">
            <a:extLst>
              <a:ext uri="{FF2B5EF4-FFF2-40B4-BE49-F238E27FC236}">
                <a16:creationId xmlns:a16="http://schemas.microsoft.com/office/drawing/2014/main" id="{5FB880DB-C6F0-C940-1DB7-B98DB1D5F0CE}"/>
              </a:ext>
            </a:extLst>
          </p:cNvPr>
          <p:cNvSpPr/>
          <p:nvPr/>
        </p:nvSpPr>
        <p:spPr>
          <a:xfrm>
            <a:off x="4719354" y="1892885"/>
            <a:ext cx="2231366" cy="3618168"/>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dirty="0">
              <a:solidFill>
                <a:schemeClr val="bg2">
                  <a:lumMod val="75000"/>
                </a:schemeClr>
              </a:solidFill>
            </a:endParaRPr>
          </a:p>
        </p:txBody>
      </p:sp>
      <p:sp>
        <p:nvSpPr>
          <p:cNvPr id="15" name="Rectangle: Rounded Corners 14">
            <a:extLst>
              <a:ext uri="{FF2B5EF4-FFF2-40B4-BE49-F238E27FC236}">
                <a16:creationId xmlns:a16="http://schemas.microsoft.com/office/drawing/2014/main" id="{6B7A7265-2FBB-0E15-4CE7-6B2EC439D5D6}"/>
              </a:ext>
            </a:extLst>
          </p:cNvPr>
          <p:cNvSpPr/>
          <p:nvPr/>
        </p:nvSpPr>
        <p:spPr>
          <a:xfrm>
            <a:off x="8282064" y="1881383"/>
            <a:ext cx="2231366" cy="3618168"/>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dirty="0">
              <a:solidFill>
                <a:schemeClr val="bg2">
                  <a:lumMod val="75000"/>
                </a:schemeClr>
              </a:solidFill>
            </a:endParaRPr>
          </a:p>
        </p:txBody>
      </p:sp>
      <p:sp>
        <p:nvSpPr>
          <p:cNvPr id="18" name="TextBox 17">
            <a:extLst>
              <a:ext uri="{FF2B5EF4-FFF2-40B4-BE49-F238E27FC236}">
                <a16:creationId xmlns:a16="http://schemas.microsoft.com/office/drawing/2014/main" id="{E120B276-90BC-A214-E782-FC079151E76A}"/>
              </a:ext>
            </a:extLst>
          </p:cNvPr>
          <p:cNvSpPr txBox="1"/>
          <p:nvPr/>
        </p:nvSpPr>
        <p:spPr>
          <a:xfrm>
            <a:off x="4896748" y="4780566"/>
            <a:ext cx="1923871" cy="369332"/>
          </a:xfrm>
          <a:prstGeom prst="rect">
            <a:avLst/>
          </a:prstGeom>
          <a:noFill/>
        </p:spPr>
        <p:txBody>
          <a:bodyPr wrap="square" rtlCol="0">
            <a:spAutoFit/>
          </a:bodyPr>
          <a:lstStyle/>
          <a:p>
            <a:pPr algn="ctr"/>
            <a:r>
              <a:rPr lang="en-US" b="1" dirty="0">
                <a:solidFill>
                  <a:schemeClr val="bg1"/>
                </a:solidFill>
              </a:rPr>
              <a:t>Pooja</a:t>
            </a:r>
          </a:p>
        </p:txBody>
      </p:sp>
      <p:sp>
        <p:nvSpPr>
          <p:cNvPr id="21" name="TextBox 20">
            <a:extLst>
              <a:ext uri="{FF2B5EF4-FFF2-40B4-BE49-F238E27FC236}">
                <a16:creationId xmlns:a16="http://schemas.microsoft.com/office/drawing/2014/main" id="{41DBEB91-DD46-33F7-66D3-E931AADABFCC}"/>
              </a:ext>
            </a:extLst>
          </p:cNvPr>
          <p:cNvSpPr txBox="1"/>
          <p:nvPr/>
        </p:nvSpPr>
        <p:spPr>
          <a:xfrm>
            <a:off x="8459265" y="4780566"/>
            <a:ext cx="1892433" cy="553998"/>
          </a:xfrm>
          <a:prstGeom prst="rect">
            <a:avLst/>
          </a:prstGeom>
          <a:noFill/>
        </p:spPr>
        <p:txBody>
          <a:bodyPr wrap="square" rtlCol="0">
            <a:spAutoFit/>
          </a:bodyPr>
          <a:lstStyle/>
          <a:p>
            <a:pPr algn="ctr"/>
            <a:r>
              <a:rPr lang="en-US" b="1" dirty="0">
                <a:solidFill>
                  <a:schemeClr val="bg1"/>
                </a:solidFill>
              </a:rPr>
              <a:t>Nimish</a:t>
            </a:r>
          </a:p>
          <a:p>
            <a:pPr algn="ctr"/>
            <a:endParaRPr lang="en-AE" sz="1200" b="1" dirty="0">
              <a:solidFill>
                <a:schemeClr val="bg1"/>
              </a:solidFill>
            </a:endParaRPr>
          </a:p>
        </p:txBody>
      </p:sp>
    </p:spTree>
    <p:extLst>
      <p:ext uri="{BB962C8B-B14F-4D97-AF65-F5344CB8AC3E}">
        <p14:creationId xmlns:p14="http://schemas.microsoft.com/office/powerpoint/2010/main" val="258860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3BC3A2D7-5CFE-0944-821B-1E6E6760B61B}"/>
              </a:ext>
            </a:extLst>
          </p:cNvPr>
          <p:cNvSpPr>
            <a:spLocks noGrp="1"/>
          </p:cNvSpPr>
          <p:nvPr>
            <p:ph type="title"/>
          </p:nvPr>
        </p:nvSpPr>
        <p:spPr>
          <a:xfrm>
            <a:off x="1148373" y="1554193"/>
            <a:ext cx="3550148" cy="764198"/>
          </a:xfrm>
        </p:spPr>
        <p:txBody>
          <a:bodyPr/>
          <a:lstStyle/>
          <a:p>
            <a:r>
              <a:rPr lang="en-US" dirty="0"/>
              <a:t>Objective</a:t>
            </a:r>
          </a:p>
        </p:txBody>
      </p:sp>
      <p:sp>
        <p:nvSpPr>
          <p:cNvPr id="2" name="Footer Placeholder 1">
            <a:extLst>
              <a:ext uri="{FF2B5EF4-FFF2-40B4-BE49-F238E27FC236}">
                <a16:creationId xmlns:a16="http://schemas.microsoft.com/office/drawing/2014/main" id="{95F24DE8-D74B-78F2-837F-35A04A5C7123}"/>
              </a:ext>
            </a:extLst>
          </p:cNvPr>
          <p:cNvSpPr>
            <a:spLocks noGrp="1"/>
          </p:cNvSpPr>
          <p:nvPr>
            <p:ph type="ftr" sz="quarter" idx="17"/>
          </p:nvPr>
        </p:nvSpPr>
        <p:spPr>
          <a:xfrm rot="16200000">
            <a:off x="-678794" y="4213707"/>
            <a:ext cx="2194560" cy="283464"/>
          </a:xfrm>
        </p:spPr>
        <p:txBody>
          <a:bodyPr/>
          <a:lstStyle/>
          <a:p>
            <a:r>
              <a:rPr lang="en-US" dirty="0"/>
              <a:t>March vacation</a:t>
            </a:r>
          </a:p>
        </p:txBody>
      </p:sp>
      <p:sp>
        <p:nvSpPr>
          <p:cNvPr id="8" name="Text Placeholder 7">
            <a:extLst>
              <a:ext uri="{FF2B5EF4-FFF2-40B4-BE49-F238E27FC236}">
                <a16:creationId xmlns:a16="http://schemas.microsoft.com/office/drawing/2014/main" id="{9E1D6827-B7E6-D50B-F7B0-F4D5026350F8}"/>
              </a:ext>
            </a:extLst>
          </p:cNvPr>
          <p:cNvSpPr>
            <a:spLocks noGrp="1"/>
          </p:cNvSpPr>
          <p:nvPr>
            <p:ph type="body" sz="quarter" idx="16"/>
          </p:nvPr>
        </p:nvSpPr>
        <p:spPr/>
        <p:txBody>
          <a:bodyPr/>
          <a:lstStyle/>
          <a:p>
            <a:r>
              <a:rPr lang="en-US" dirty="0"/>
              <a:t>M</a:t>
            </a:r>
          </a:p>
        </p:txBody>
      </p:sp>
      <p:pic>
        <p:nvPicPr>
          <p:cNvPr id="5" name="Picture Placeholder 4" descr="packed traveling bag">
            <a:extLst>
              <a:ext uri="{FF2B5EF4-FFF2-40B4-BE49-F238E27FC236}">
                <a16:creationId xmlns:a16="http://schemas.microsoft.com/office/drawing/2014/main" id="{1953526E-7475-6A40-B32A-AB90CBA9376F}"/>
              </a:ext>
            </a:extLst>
          </p:cNvPr>
          <p:cNvPicPr>
            <a:picLocks noGrp="1" noChangeAspect="1"/>
          </p:cNvPicPr>
          <p:nvPr>
            <p:ph type="pic" sz="quarter" idx="13"/>
          </p:nvPr>
        </p:nvPicPr>
        <p:blipFill>
          <a:blip r:embed="rId3"/>
          <a:srcRect t="4656" b="4656"/>
          <a:stretch/>
        </p:blipFill>
        <p:spPr>
          <a:xfrm>
            <a:off x="831850" y="0"/>
            <a:ext cx="11360150" cy="6858000"/>
          </a:xfrm>
        </p:spPr>
      </p:pic>
      <p:sp>
        <p:nvSpPr>
          <p:cNvPr id="25" name="Text Placeholder 24">
            <a:extLst>
              <a:ext uri="{FF2B5EF4-FFF2-40B4-BE49-F238E27FC236}">
                <a16:creationId xmlns:a16="http://schemas.microsoft.com/office/drawing/2014/main" id="{F8C6BF16-D352-864F-9ABC-9C63470E63C1}"/>
              </a:ext>
            </a:extLst>
          </p:cNvPr>
          <p:cNvSpPr>
            <a:spLocks noGrp="1"/>
          </p:cNvSpPr>
          <p:nvPr>
            <p:ph type="body" idx="1"/>
          </p:nvPr>
        </p:nvSpPr>
        <p:spPr>
          <a:xfrm>
            <a:off x="1066067" y="2530415"/>
            <a:ext cx="5445858" cy="2888804"/>
          </a:xfrm>
        </p:spPr>
        <p:txBody>
          <a:bodyPr>
            <a:normAutofit/>
          </a:bodyPr>
          <a:lstStyle/>
          <a:p>
            <a:pPr marL="285750" indent="-285750">
              <a:buFont typeface="Arial" panose="020B0604020202020204" pitchFamily="34" charset="0"/>
              <a:buChar char="•"/>
            </a:pPr>
            <a:r>
              <a:rPr lang="en-US" dirty="0"/>
              <a:t>Scrape hotel data from travel booking websites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Upload the data to HDFS then connect to MySQL</a:t>
            </a:r>
          </a:p>
          <a:p>
            <a:endParaRPr lang="en-US" dirty="0"/>
          </a:p>
          <a:p>
            <a:pPr marL="285750" indent="-285750">
              <a:buFont typeface="Arial" panose="020B0604020202020204" pitchFamily="34" charset="0"/>
              <a:buChar char="•"/>
            </a:pPr>
            <a:r>
              <a:rPr lang="en-US" dirty="0"/>
              <a:t>Analyze data using MySQL to answers business queries</a:t>
            </a:r>
          </a:p>
          <a:p>
            <a:endParaRPr lang="en-US" dirty="0"/>
          </a:p>
        </p:txBody>
      </p:sp>
    </p:spTree>
    <p:extLst>
      <p:ext uri="{BB962C8B-B14F-4D97-AF65-F5344CB8AC3E}">
        <p14:creationId xmlns:p14="http://schemas.microsoft.com/office/powerpoint/2010/main" val="855216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516E3E-5EFE-4EBE-B821-28A54E2B1169}"/>
              </a:ext>
            </a:extLst>
          </p:cNvPr>
          <p:cNvSpPr>
            <a:spLocks noGrp="1"/>
          </p:cNvSpPr>
          <p:nvPr>
            <p:ph type="title"/>
          </p:nvPr>
        </p:nvSpPr>
        <p:spPr>
          <a:xfrm>
            <a:off x="838201" y="3072985"/>
            <a:ext cx="6548438" cy="2413416"/>
          </a:xfrm>
        </p:spPr>
        <p:txBody>
          <a:bodyPr anchor="b"/>
          <a:lstStyle/>
          <a:p>
            <a:pPr lvl="0"/>
            <a:r>
              <a:rPr lang="en-US" dirty="0">
                <a:sym typeface="Bebas"/>
              </a:rPr>
              <a:t>THANK YOU</a:t>
            </a:r>
            <a:endParaRPr lang="en-US" dirty="0"/>
          </a:p>
        </p:txBody>
      </p:sp>
      <p:sp>
        <p:nvSpPr>
          <p:cNvPr id="2" name="Footer Placeholder 1">
            <a:extLst>
              <a:ext uri="{FF2B5EF4-FFF2-40B4-BE49-F238E27FC236}">
                <a16:creationId xmlns:a16="http://schemas.microsoft.com/office/drawing/2014/main" id="{90B6D66D-E644-ABA0-47FC-58FCE0AFE62C}"/>
              </a:ext>
            </a:extLst>
          </p:cNvPr>
          <p:cNvSpPr>
            <a:spLocks noGrp="1"/>
          </p:cNvSpPr>
          <p:nvPr>
            <p:ph type="ftr" sz="quarter" idx="17"/>
          </p:nvPr>
        </p:nvSpPr>
        <p:spPr>
          <a:xfrm rot="16200000">
            <a:off x="-678794" y="4213707"/>
            <a:ext cx="2194560" cy="283464"/>
          </a:xfrm>
        </p:spPr>
        <p:txBody>
          <a:bodyPr/>
          <a:lstStyle/>
          <a:p>
            <a:r>
              <a:rPr lang="en-US" dirty="0"/>
              <a:t>March vacation</a:t>
            </a:r>
          </a:p>
        </p:txBody>
      </p:sp>
      <p:sp>
        <p:nvSpPr>
          <p:cNvPr id="10" name="Text Placeholder 9">
            <a:extLst>
              <a:ext uri="{FF2B5EF4-FFF2-40B4-BE49-F238E27FC236}">
                <a16:creationId xmlns:a16="http://schemas.microsoft.com/office/drawing/2014/main" id="{A3C7B7CA-81CE-C459-DA9A-0757BF8C93BF}"/>
              </a:ext>
            </a:extLst>
          </p:cNvPr>
          <p:cNvSpPr>
            <a:spLocks noGrp="1"/>
          </p:cNvSpPr>
          <p:nvPr>
            <p:ph type="body" sz="quarter" idx="16"/>
          </p:nvPr>
        </p:nvSpPr>
        <p:spPr/>
        <p:txBody>
          <a:bodyPr/>
          <a:lstStyle/>
          <a:p>
            <a:r>
              <a:rPr lang="en-US" dirty="0"/>
              <a:t>m</a:t>
            </a:r>
          </a:p>
        </p:txBody>
      </p:sp>
      <p:pic>
        <p:nvPicPr>
          <p:cNvPr id="5" name="Picture Placeholder 4" descr="Travel Themed Flat lay">
            <a:extLst>
              <a:ext uri="{FF2B5EF4-FFF2-40B4-BE49-F238E27FC236}">
                <a16:creationId xmlns:a16="http://schemas.microsoft.com/office/drawing/2014/main" id="{2320BECE-3734-8743-8137-451E559E9974}"/>
              </a:ext>
            </a:extLst>
          </p:cNvPr>
          <p:cNvPicPr>
            <a:picLocks noGrp="1" noChangeAspect="1"/>
          </p:cNvPicPr>
          <p:nvPr>
            <p:ph type="pic" sz="quarter" idx="13"/>
          </p:nvPr>
        </p:nvPicPr>
        <p:blipFill>
          <a:blip r:embed="rId3"/>
          <a:srcRect t="11745" b="11745"/>
          <a:stretch/>
        </p:blipFill>
        <p:spPr>
          <a:xfrm>
            <a:off x="838200" y="0"/>
            <a:ext cx="11353800" cy="5791201"/>
          </a:xfrm>
        </p:spPr>
      </p:pic>
    </p:spTree>
    <p:extLst>
      <p:ext uri="{BB962C8B-B14F-4D97-AF65-F5344CB8AC3E}">
        <p14:creationId xmlns:p14="http://schemas.microsoft.com/office/powerpoint/2010/main" val="51188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12FCB55E-59A0-A24E-82CA-C867595835BD}"/>
              </a:ext>
            </a:extLst>
          </p:cNvPr>
          <p:cNvSpPr>
            <a:spLocks noGrp="1"/>
          </p:cNvSpPr>
          <p:nvPr>
            <p:ph type="title"/>
          </p:nvPr>
        </p:nvSpPr>
        <p:spPr>
          <a:xfrm>
            <a:off x="1282730" y="1091610"/>
            <a:ext cx="4008437" cy="1395208"/>
          </a:xfrm>
        </p:spPr>
        <p:txBody>
          <a:bodyPr/>
          <a:lstStyle/>
          <a:p>
            <a:r>
              <a:rPr lang="en-US" dirty="0"/>
              <a:t>Problem Statement</a:t>
            </a:r>
          </a:p>
        </p:txBody>
      </p:sp>
      <p:sp>
        <p:nvSpPr>
          <p:cNvPr id="2" name="Footer Placeholder 1">
            <a:extLst>
              <a:ext uri="{FF2B5EF4-FFF2-40B4-BE49-F238E27FC236}">
                <a16:creationId xmlns:a16="http://schemas.microsoft.com/office/drawing/2014/main" id="{7A62CF27-1ECA-7D2B-9D1D-B070E6B36CCA}"/>
              </a:ext>
            </a:extLst>
          </p:cNvPr>
          <p:cNvSpPr>
            <a:spLocks noGrp="1"/>
          </p:cNvSpPr>
          <p:nvPr>
            <p:ph type="ftr" sz="quarter" idx="17"/>
          </p:nvPr>
        </p:nvSpPr>
        <p:spPr>
          <a:xfrm rot="16200000">
            <a:off x="-678794" y="4213707"/>
            <a:ext cx="2194560" cy="283464"/>
          </a:xfrm>
        </p:spPr>
        <p:txBody>
          <a:bodyPr/>
          <a:lstStyle/>
          <a:p>
            <a:r>
              <a:rPr lang="en-US" dirty="0"/>
              <a:t>March vacation</a:t>
            </a:r>
          </a:p>
        </p:txBody>
      </p:sp>
      <p:sp>
        <p:nvSpPr>
          <p:cNvPr id="16" name="Text Placeholder 15">
            <a:extLst>
              <a:ext uri="{FF2B5EF4-FFF2-40B4-BE49-F238E27FC236}">
                <a16:creationId xmlns:a16="http://schemas.microsoft.com/office/drawing/2014/main" id="{F4E2D50E-1B0B-6638-B0E4-76816F24171D}"/>
              </a:ext>
            </a:extLst>
          </p:cNvPr>
          <p:cNvSpPr>
            <a:spLocks noGrp="1"/>
          </p:cNvSpPr>
          <p:nvPr>
            <p:ph type="body" sz="quarter" idx="16"/>
          </p:nvPr>
        </p:nvSpPr>
        <p:spPr/>
        <p:txBody>
          <a:bodyPr/>
          <a:lstStyle/>
          <a:p>
            <a:r>
              <a:rPr lang="en-US" dirty="0"/>
              <a:t>M</a:t>
            </a:r>
          </a:p>
        </p:txBody>
      </p:sp>
      <p:sp>
        <p:nvSpPr>
          <p:cNvPr id="11" name="Text Placeholder 10">
            <a:extLst>
              <a:ext uri="{FF2B5EF4-FFF2-40B4-BE49-F238E27FC236}">
                <a16:creationId xmlns:a16="http://schemas.microsoft.com/office/drawing/2014/main" id="{2DDA8123-7ECD-2A44-A629-7F2DB0D01D34}"/>
              </a:ext>
            </a:extLst>
          </p:cNvPr>
          <p:cNvSpPr>
            <a:spLocks noGrp="1"/>
          </p:cNvSpPr>
          <p:nvPr>
            <p:ph type="body" sz="quarter" idx="11"/>
          </p:nvPr>
        </p:nvSpPr>
        <p:spPr>
          <a:xfrm>
            <a:off x="1328738" y="2805862"/>
            <a:ext cx="4008437" cy="3099153"/>
          </a:xfrm>
        </p:spPr>
        <p:txBody>
          <a:bodyPr>
            <a:normAutofit/>
          </a:bodyPr>
          <a:lstStyle/>
          <a:p>
            <a:r>
              <a:rPr lang="en-US" dirty="0"/>
              <a:t>Choose the best hotel and flight by collecting and analyzing data (prices, reviews, images) from various booking platforms. </a:t>
            </a:r>
          </a:p>
          <a:p>
            <a:r>
              <a:rPr lang="en-US" dirty="0"/>
              <a:t>Provide insights into pricing trends, hotel popularity, and customer satisfaction for stays between March 12-31.</a:t>
            </a:r>
          </a:p>
        </p:txBody>
      </p:sp>
      <p:pic>
        <p:nvPicPr>
          <p:cNvPr id="5" name="Picture Placeholder 4" descr="Flat lay of work desk with woman pointing at map">
            <a:extLst>
              <a:ext uri="{FF2B5EF4-FFF2-40B4-BE49-F238E27FC236}">
                <a16:creationId xmlns:a16="http://schemas.microsoft.com/office/drawing/2014/main" id="{F1AF67EB-A440-4F40-861A-A266D594A0BE}"/>
              </a:ext>
            </a:extLst>
          </p:cNvPr>
          <p:cNvPicPr>
            <a:picLocks noGrp="1" noChangeAspect="1"/>
          </p:cNvPicPr>
          <p:nvPr>
            <p:ph type="pic" sz="quarter" idx="10"/>
          </p:nvPr>
        </p:nvPicPr>
        <p:blipFill>
          <a:blip r:embed="rId3"/>
          <a:srcRect l="4321" r="4321"/>
          <a:stretch/>
        </p:blipFill>
        <p:spPr>
          <a:xfrm>
            <a:off x="6096000" y="0"/>
            <a:ext cx="6096000" cy="6858000"/>
          </a:xfrm>
        </p:spPr>
      </p:pic>
    </p:spTree>
    <p:extLst>
      <p:ext uri="{BB962C8B-B14F-4D97-AF65-F5344CB8AC3E}">
        <p14:creationId xmlns:p14="http://schemas.microsoft.com/office/powerpoint/2010/main" val="3957067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Woman hiking">
            <a:extLst>
              <a:ext uri="{FF2B5EF4-FFF2-40B4-BE49-F238E27FC236}">
                <a16:creationId xmlns:a16="http://schemas.microsoft.com/office/drawing/2014/main" id="{73DAE110-F0EA-3148-A07C-325BF5660E26}"/>
              </a:ext>
            </a:extLst>
          </p:cNvPr>
          <p:cNvPicPr>
            <a:picLocks noGrp="1" noChangeAspect="1"/>
          </p:cNvPicPr>
          <p:nvPr>
            <p:ph type="pic" sz="quarter" idx="10"/>
          </p:nvPr>
        </p:nvPicPr>
        <p:blipFill>
          <a:blip r:embed="rId3"/>
          <a:srcRect t="7875" b="7875"/>
          <a:stretch>
            <a:fillRect/>
          </a:stretch>
        </p:blipFill>
        <p:spPr/>
      </p:pic>
      <p:sp>
        <p:nvSpPr>
          <p:cNvPr id="4" name="Title 3">
            <a:extLst>
              <a:ext uri="{FF2B5EF4-FFF2-40B4-BE49-F238E27FC236}">
                <a16:creationId xmlns:a16="http://schemas.microsoft.com/office/drawing/2014/main" id="{566F62C9-A1BC-DD47-B0A8-8EF9838D62BB}"/>
              </a:ext>
            </a:extLst>
          </p:cNvPr>
          <p:cNvSpPr>
            <a:spLocks noGrp="1"/>
          </p:cNvSpPr>
          <p:nvPr>
            <p:ph type="title"/>
          </p:nvPr>
        </p:nvSpPr>
        <p:spPr>
          <a:xfrm>
            <a:off x="1148373" y="3393057"/>
            <a:ext cx="5275430" cy="511834"/>
          </a:xfrm>
        </p:spPr>
        <p:txBody>
          <a:bodyPr>
            <a:normAutofit fontScale="90000"/>
          </a:bodyPr>
          <a:lstStyle/>
          <a:p>
            <a:pPr algn="ctr"/>
            <a:r>
              <a:rPr lang="en-US" sz="3200" dirty="0">
                <a:solidFill>
                  <a:prstClr val="black"/>
                </a:solidFill>
              </a:rPr>
              <a:t>Tools Used</a:t>
            </a:r>
            <a:endParaRPr lang="en-US" sz="3200" dirty="0"/>
          </a:p>
        </p:txBody>
      </p:sp>
      <p:sp>
        <p:nvSpPr>
          <p:cNvPr id="15" name="Text Placeholder 14">
            <a:extLst>
              <a:ext uri="{FF2B5EF4-FFF2-40B4-BE49-F238E27FC236}">
                <a16:creationId xmlns:a16="http://schemas.microsoft.com/office/drawing/2014/main" id="{BD5253D3-376F-F247-863E-0A946AC774A9}"/>
              </a:ext>
            </a:extLst>
          </p:cNvPr>
          <p:cNvSpPr>
            <a:spLocks noGrp="1"/>
          </p:cNvSpPr>
          <p:nvPr>
            <p:ph type="body" idx="1"/>
          </p:nvPr>
        </p:nvSpPr>
        <p:spPr>
          <a:xfrm>
            <a:off x="1148373" y="4126132"/>
            <a:ext cx="5183416" cy="2550713"/>
          </a:xfrm>
        </p:spPr>
        <p:txBody>
          <a:bodyPr>
            <a:normAutofit lnSpcReduction="10000"/>
          </a:bodyPr>
          <a:lstStyle/>
          <a:p>
            <a:pPr marL="285750" indent="-285750" algn="ctr">
              <a:buFont typeface="Arial" panose="020B0604020202020204" pitchFamily="34" charset="0"/>
              <a:buChar char="•"/>
            </a:pPr>
            <a:r>
              <a:rPr lang="en-US" dirty="0"/>
              <a:t>Selenium</a:t>
            </a:r>
          </a:p>
          <a:p>
            <a:pPr marL="285750" indent="-285750" algn="ctr">
              <a:buFont typeface="Arial" panose="020B0604020202020204" pitchFamily="34" charset="0"/>
              <a:buChar char="•"/>
            </a:pPr>
            <a:r>
              <a:rPr lang="en-US" dirty="0" err="1"/>
              <a:t>Tailscale</a:t>
            </a:r>
            <a:endParaRPr lang="en-US" dirty="0"/>
          </a:p>
          <a:p>
            <a:pPr marL="285750" indent="-285750" algn="ctr">
              <a:buFont typeface="Arial" panose="020B0604020202020204" pitchFamily="34" charset="0"/>
              <a:buChar char="•"/>
            </a:pPr>
            <a:r>
              <a:rPr lang="en-US" dirty="0"/>
              <a:t>Docker </a:t>
            </a:r>
          </a:p>
          <a:p>
            <a:pPr marL="285750" indent="-285750" algn="ctr">
              <a:buFont typeface="Arial" panose="020B0604020202020204" pitchFamily="34" charset="0"/>
              <a:buChar char="•"/>
            </a:pPr>
            <a:r>
              <a:rPr lang="en-US" dirty="0" err="1"/>
              <a:t>GlusterFS</a:t>
            </a:r>
            <a:endParaRPr lang="en-US" dirty="0"/>
          </a:p>
          <a:p>
            <a:pPr marL="285750" indent="-285750" algn="ctr">
              <a:buFont typeface="Arial" panose="020B0604020202020204" pitchFamily="34" charset="0"/>
              <a:buChar char="•"/>
            </a:pPr>
            <a:r>
              <a:rPr lang="en-US" dirty="0"/>
              <a:t>Hadoop HDFS</a:t>
            </a:r>
          </a:p>
          <a:p>
            <a:pPr marL="285750" indent="-285750" algn="ctr">
              <a:buFont typeface="Arial" panose="020B0604020202020204" pitchFamily="34" charset="0"/>
              <a:buChar char="•"/>
            </a:pPr>
            <a:r>
              <a:rPr lang="en-US" dirty="0"/>
              <a:t>MySQL </a:t>
            </a:r>
          </a:p>
          <a:p>
            <a:pPr marL="285750" indent="-285750" algn="ctr">
              <a:buFont typeface="Arial" panose="020B0604020202020204" pitchFamily="34" charset="0"/>
              <a:buChar char="•"/>
            </a:pPr>
            <a:r>
              <a:rPr lang="en-US" dirty="0"/>
              <a:t>Git &amp; GitHub</a:t>
            </a:r>
          </a:p>
        </p:txBody>
      </p:sp>
    </p:spTree>
    <p:extLst>
      <p:ext uri="{BB962C8B-B14F-4D97-AF65-F5344CB8AC3E}">
        <p14:creationId xmlns:p14="http://schemas.microsoft.com/office/powerpoint/2010/main" val="1296604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F7A04E8-D33E-244D-AFB2-10B9CDB5C584}"/>
              </a:ext>
            </a:extLst>
          </p:cNvPr>
          <p:cNvSpPr>
            <a:spLocks noGrp="1"/>
          </p:cNvSpPr>
          <p:nvPr>
            <p:ph type="title"/>
          </p:nvPr>
        </p:nvSpPr>
        <p:spPr>
          <a:xfrm>
            <a:off x="1328737" y="786810"/>
            <a:ext cx="4008437" cy="1395208"/>
          </a:xfrm>
        </p:spPr>
        <p:txBody>
          <a:bodyPr/>
          <a:lstStyle/>
          <a:p>
            <a:r>
              <a:rPr lang="en-US" dirty="0"/>
              <a:t>Web Scraping</a:t>
            </a:r>
          </a:p>
        </p:txBody>
      </p:sp>
      <p:sp>
        <p:nvSpPr>
          <p:cNvPr id="2" name="Footer Placeholder 1">
            <a:extLst>
              <a:ext uri="{FF2B5EF4-FFF2-40B4-BE49-F238E27FC236}">
                <a16:creationId xmlns:a16="http://schemas.microsoft.com/office/drawing/2014/main" id="{D34DB3E8-CE44-5BFB-0ECE-1C9278954E83}"/>
              </a:ext>
            </a:extLst>
          </p:cNvPr>
          <p:cNvSpPr>
            <a:spLocks noGrp="1"/>
          </p:cNvSpPr>
          <p:nvPr>
            <p:ph type="ftr" sz="quarter" idx="17"/>
          </p:nvPr>
        </p:nvSpPr>
        <p:spPr>
          <a:xfrm rot="16200000">
            <a:off x="-678794" y="4213707"/>
            <a:ext cx="2194560" cy="283464"/>
          </a:xfrm>
        </p:spPr>
        <p:txBody>
          <a:bodyPr/>
          <a:lstStyle/>
          <a:p>
            <a:r>
              <a:rPr lang="en-US" dirty="0"/>
              <a:t>March vacation</a:t>
            </a:r>
          </a:p>
        </p:txBody>
      </p:sp>
      <p:sp>
        <p:nvSpPr>
          <p:cNvPr id="8" name="Text Placeholder 7">
            <a:extLst>
              <a:ext uri="{FF2B5EF4-FFF2-40B4-BE49-F238E27FC236}">
                <a16:creationId xmlns:a16="http://schemas.microsoft.com/office/drawing/2014/main" id="{0DBD23F2-EF16-92D0-5068-FE4CAD297594}"/>
              </a:ext>
            </a:extLst>
          </p:cNvPr>
          <p:cNvSpPr>
            <a:spLocks noGrp="1"/>
          </p:cNvSpPr>
          <p:nvPr>
            <p:ph type="body" sz="quarter" idx="16"/>
          </p:nvPr>
        </p:nvSpPr>
        <p:spPr/>
        <p:txBody>
          <a:bodyPr/>
          <a:lstStyle/>
          <a:p>
            <a:r>
              <a:rPr lang="en-US" dirty="0"/>
              <a:t>M</a:t>
            </a:r>
          </a:p>
        </p:txBody>
      </p:sp>
      <p:sp>
        <p:nvSpPr>
          <p:cNvPr id="11" name="Text Placeholder 10">
            <a:extLst>
              <a:ext uri="{FF2B5EF4-FFF2-40B4-BE49-F238E27FC236}">
                <a16:creationId xmlns:a16="http://schemas.microsoft.com/office/drawing/2014/main" id="{9349A659-D3D2-9F43-B94A-438B0C55F672}"/>
              </a:ext>
            </a:extLst>
          </p:cNvPr>
          <p:cNvSpPr>
            <a:spLocks noGrp="1"/>
          </p:cNvSpPr>
          <p:nvPr>
            <p:ph type="body" sz="quarter" idx="12"/>
          </p:nvPr>
        </p:nvSpPr>
        <p:spPr>
          <a:xfrm>
            <a:off x="1328738" y="2247679"/>
            <a:ext cx="4008437" cy="602887"/>
          </a:xfrm>
        </p:spPr>
        <p:txBody>
          <a:bodyPr anchor="t"/>
          <a:lstStyle/>
          <a:p>
            <a:r>
              <a:rPr lang="en-US" dirty="0"/>
              <a:t>Using Selenium</a:t>
            </a:r>
          </a:p>
        </p:txBody>
      </p:sp>
      <p:sp>
        <p:nvSpPr>
          <p:cNvPr id="16" name="Text Placeholder 10">
            <a:extLst>
              <a:ext uri="{FF2B5EF4-FFF2-40B4-BE49-F238E27FC236}">
                <a16:creationId xmlns:a16="http://schemas.microsoft.com/office/drawing/2014/main" id="{C11BD6B0-E24A-7F4B-8641-F7B254D58E89}"/>
              </a:ext>
            </a:extLst>
          </p:cNvPr>
          <p:cNvSpPr>
            <a:spLocks noGrp="1"/>
          </p:cNvSpPr>
          <p:nvPr>
            <p:ph type="body" sz="quarter" idx="11"/>
          </p:nvPr>
        </p:nvSpPr>
        <p:spPr>
          <a:xfrm>
            <a:off x="1328738" y="3019352"/>
            <a:ext cx="4008437" cy="3099153"/>
          </a:xfrm>
        </p:spPr>
        <p:txBody>
          <a:bodyPr>
            <a:normAutofit/>
          </a:bodyPr>
          <a:lstStyle/>
          <a:p>
            <a:pPr marL="0" indent="0">
              <a:buNone/>
            </a:pPr>
            <a:r>
              <a:rPr lang="en-US" sz="2000" b="1" dirty="0"/>
              <a:t>Hotel information</a:t>
            </a:r>
          </a:p>
          <a:p>
            <a:pPr lvl="1"/>
            <a:r>
              <a:rPr lang="en-US" b="1" dirty="0"/>
              <a:t>Booking.com and Hotels.com</a:t>
            </a:r>
          </a:p>
          <a:p>
            <a:pPr lvl="1"/>
            <a:r>
              <a:rPr lang="en-US" b="1" dirty="0"/>
              <a:t>Scraped hotel image, address, featured customer review, rating, price, room type etc.</a:t>
            </a:r>
          </a:p>
          <a:p>
            <a:pPr marL="0" indent="0">
              <a:buNone/>
            </a:pPr>
            <a:r>
              <a:rPr lang="en-US" sz="2000" b="1" dirty="0"/>
              <a:t>Flight Information</a:t>
            </a:r>
          </a:p>
        </p:txBody>
      </p:sp>
      <p:pic>
        <p:nvPicPr>
          <p:cNvPr id="13" name="Picture Placeholder 12" descr="Woman standing in busy street">
            <a:extLst>
              <a:ext uri="{FF2B5EF4-FFF2-40B4-BE49-F238E27FC236}">
                <a16:creationId xmlns:a16="http://schemas.microsoft.com/office/drawing/2014/main" id="{2DE929C2-CECF-4E72-810C-75B9E7BC252A}"/>
              </a:ext>
            </a:extLst>
          </p:cNvPr>
          <p:cNvPicPr>
            <a:picLocks noGrp="1" noChangeAspect="1"/>
          </p:cNvPicPr>
          <p:nvPr>
            <p:ph type="pic" sz="quarter" idx="4294967295"/>
          </p:nvPr>
        </p:nvPicPr>
        <p:blipFill>
          <a:blip r:embed="rId3"/>
          <a:srcRect t="3981" b="3981"/>
          <a:stretch/>
        </p:blipFill>
        <p:spPr>
          <a:xfrm>
            <a:off x="6458601" y="-13063"/>
            <a:ext cx="4984597" cy="6881852"/>
          </a:xfrm>
        </p:spPr>
      </p:pic>
    </p:spTree>
    <p:extLst>
      <p:ext uri="{BB962C8B-B14F-4D97-AF65-F5344CB8AC3E}">
        <p14:creationId xmlns:p14="http://schemas.microsoft.com/office/powerpoint/2010/main" val="377368307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AE0A8A-2B01-FC43-AA90-88BA2A4E3F7F}"/>
              </a:ext>
            </a:extLst>
          </p:cNvPr>
          <p:cNvSpPr>
            <a:spLocks noGrp="1"/>
          </p:cNvSpPr>
          <p:nvPr>
            <p:ph type="title"/>
          </p:nvPr>
        </p:nvSpPr>
        <p:spPr>
          <a:xfrm>
            <a:off x="838200" y="0"/>
            <a:ext cx="10896600" cy="1226916"/>
          </a:xfrm>
        </p:spPr>
        <p:txBody>
          <a:bodyPr/>
          <a:lstStyle/>
          <a:p>
            <a:r>
              <a:rPr lang="en-US" dirty="0"/>
              <a:t>Data collection</a:t>
            </a:r>
          </a:p>
        </p:txBody>
      </p:sp>
      <p:sp>
        <p:nvSpPr>
          <p:cNvPr id="2" name="Footer Placeholder 1">
            <a:extLst>
              <a:ext uri="{FF2B5EF4-FFF2-40B4-BE49-F238E27FC236}">
                <a16:creationId xmlns:a16="http://schemas.microsoft.com/office/drawing/2014/main" id="{626E21E7-B3EB-5C57-2F33-B2E161EA7426}"/>
              </a:ext>
            </a:extLst>
          </p:cNvPr>
          <p:cNvSpPr>
            <a:spLocks noGrp="1"/>
          </p:cNvSpPr>
          <p:nvPr>
            <p:ph type="ftr" sz="quarter" idx="17"/>
          </p:nvPr>
        </p:nvSpPr>
        <p:spPr>
          <a:xfrm rot="16200000">
            <a:off x="-678794" y="4213707"/>
            <a:ext cx="2194560" cy="283464"/>
          </a:xfrm>
        </p:spPr>
        <p:txBody>
          <a:bodyPr/>
          <a:lstStyle/>
          <a:p>
            <a:r>
              <a:rPr lang="en-US" dirty="0"/>
              <a:t>March vacation</a:t>
            </a:r>
          </a:p>
        </p:txBody>
      </p:sp>
      <p:sp>
        <p:nvSpPr>
          <p:cNvPr id="31" name="Text Placeholder 30">
            <a:extLst>
              <a:ext uri="{FF2B5EF4-FFF2-40B4-BE49-F238E27FC236}">
                <a16:creationId xmlns:a16="http://schemas.microsoft.com/office/drawing/2014/main" id="{3EC3ED20-CB76-1340-0B2F-8087663A25FC}"/>
              </a:ext>
            </a:extLst>
          </p:cNvPr>
          <p:cNvSpPr>
            <a:spLocks noGrp="1"/>
          </p:cNvSpPr>
          <p:nvPr>
            <p:ph type="body" sz="quarter" idx="16"/>
          </p:nvPr>
        </p:nvSpPr>
        <p:spPr/>
        <p:txBody>
          <a:bodyPr/>
          <a:lstStyle/>
          <a:p>
            <a:r>
              <a:rPr lang="en-US" dirty="0"/>
              <a:t>M</a:t>
            </a:r>
          </a:p>
        </p:txBody>
      </p:sp>
      <p:sp>
        <p:nvSpPr>
          <p:cNvPr id="13" name="Text Placeholder 12">
            <a:extLst>
              <a:ext uri="{FF2B5EF4-FFF2-40B4-BE49-F238E27FC236}">
                <a16:creationId xmlns:a16="http://schemas.microsoft.com/office/drawing/2014/main" id="{D8714EE5-8E15-6B41-9518-644A043BB8FC}"/>
              </a:ext>
            </a:extLst>
          </p:cNvPr>
          <p:cNvSpPr>
            <a:spLocks noGrp="1"/>
          </p:cNvSpPr>
          <p:nvPr>
            <p:ph type="body" sz="quarter" idx="12"/>
          </p:nvPr>
        </p:nvSpPr>
        <p:spPr>
          <a:xfrm>
            <a:off x="838200" y="1175657"/>
            <a:ext cx="10896600" cy="320447"/>
          </a:xfrm>
        </p:spPr>
        <p:txBody>
          <a:bodyPr/>
          <a:lstStyle/>
          <a:p>
            <a:r>
              <a:rPr lang="en-US" dirty="0"/>
              <a:t>Csv files and their structure</a:t>
            </a:r>
          </a:p>
        </p:txBody>
      </p:sp>
      <p:graphicFrame>
        <p:nvGraphicFramePr>
          <p:cNvPr id="12" name="Table 2" descr="Table">
            <a:extLst>
              <a:ext uri="{FF2B5EF4-FFF2-40B4-BE49-F238E27FC236}">
                <a16:creationId xmlns:a16="http://schemas.microsoft.com/office/drawing/2014/main" id="{6B27A8E2-B17E-3949-8E3A-8111DF5F8DF8}"/>
              </a:ext>
            </a:extLst>
          </p:cNvPr>
          <p:cNvGraphicFramePr>
            <a:graphicFrameLocks noGrp="1"/>
          </p:cNvGraphicFramePr>
          <p:nvPr>
            <p:ph sz="quarter" idx="10"/>
            <p:extLst>
              <p:ext uri="{D42A27DB-BD31-4B8C-83A1-F6EECF244321}">
                <p14:modId xmlns:p14="http://schemas.microsoft.com/office/powerpoint/2010/main" val="1285241989"/>
              </p:ext>
            </p:extLst>
          </p:nvPr>
        </p:nvGraphicFramePr>
        <p:xfrm>
          <a:off x="837876" y="1910490"/>
          <a:ext cx="10896924" cy="1347669"/>
        </p:xfrm>
        <a:graphic>
          <a:graphicData uri="http://schemas.openxmlformats.org/drawingml/2006/table">
            <a:tbl>
              <a:tblPr firstRow="1" bandRow="1">
                <a:gradFill rotWithShape="1">
                  <a:gsLst>
                    <a:gs pos="0">
                      <a:srgbClr val="DDDDDD">
                        <a:lumMod val="110000"/>
                        <a:satMod val="105000"/>
                        <a:tint val="67000"/>
                      </a:srgbClr>
                    </a:gs>
                    <a:gs pos="50000">
                      <a:srgbClr val="DDDDDD">
                        <a:lumMod val="105000"/>
                        <a:satMod val="103000"/>
                        <a:tint val="73000"/>
                      </a:srgbClr>
                    </a:gs>
                    <a:gs pos="100000">
                      <a:srgbClr val="DDDDDD">
                        <a:lumMod val="105000"/>
                        <a:satMod val="109000"/>
                        <a:tint val="81000"/>
                      </a:srgbClr>
                    </a:gs>
                  </a:gsLst>
                  <a:lin ang="5400000" scaled="0"/>
                </a:gradFill>
                <a:effectLst/>
              </a:tblPr>
              <a:tblGrid>
                <a:gridCol w="2724231">
                  <a:extLst>
                    <a:ext uri="{9D8B030D-6E8A-4147-A177-3AD203B41FA5}">
                      <a16:colId xmlns:a16="http://schemas.microsoft.com/office/drawing/2014/main" val="2481577866"/>
                    </a:ext>
                  </a:extLst>
                </a:gridCol>
                <a:gridCol w="2724231">
                  <a:extLst>
                    <a:ext uri="{9D8B030D-6E8A-4147-A177-3AD203B41FA5}">
                      <a16:colId xmlns:a16="http://schemas.microsoft.com/office/drawing/2014/main" val="2836427615"/>
                    </a:ext>
                  </a:extLst>
                </a:gridCol>
                <a:gridCol w="2724231">
                  <a:extLst>
                    <a:ext uri="{9D8B030D-6E8A-4147-A177-3AD203B41FA5}">
                      <a16:colId xmlns:a16="http://schemas.microsoft.com/office/drawing/2014/main" val="310093864"/>
                    </a:ext>
                  </a:extLst>
                </a:gridCol>
                <a:gridCol w="2724231">
                  <a:extLst>
                    <a:ext uri="{9D8B030D-6E8A-4147-A177-3AD203B41FA5}">
                      <a16:colId xmlns:a16="http://schemas.microsoft.com/office/drawing/2014/main" val="2023951014"/>
                    </a:ext>
                  </a:extLst>
                </a:gridCol>
              </a:tblGrid>
              <a:tr h="449223">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latin typeface="+mj-lt"/>
                          <a:cs typeface="Gill Sans" panose="020B0502020104020203" pitchFamily="34" charset="-79"/>
                        </a:rPr>
                        <a:t>hotel_id</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w="6350" cap="flat" cmpd="sng" algn="ctr">
                      <a:solidFill>
                        <a:srgbClr val="DDDDDD"/>
                      </a:solidFill>
                      <a:prstDash val="solid"/>
                      <a:miter lim="800000"/>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latin typeface="+mj-lt"/>
                          <a:cs typeface="Gill Sans" panose="020B0502020104020203" pitchFamily="34" charset="-79"/>
                        </a:rPr>
                        <a:t>hotel_name</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solidFill>
                            <a:schemeClr val="bg1"/>
                          </a:solidFill>
                          <a:latin typeface="+mj-lt"/>
                          <a:ea typeface="Roboto Black" panose="02000000000000000000" pitchFamily="2" charset="0"/>
                          <a:cs typeface="Gill Sans" panose="020B0502020104020203" pitchFamily="34" charset="-79"/>
                        </a:rPr>
                        <a:t>hotel_address</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latin typeface="+mj-lt"/>
                          <a:cs typeface="Gill Sans" panose="020B0502020104020203" pitchFamily="34" charset="-79"/>
                        </a:rPr>
                        <a:t>Hotel_city</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w="6350" cap="flat" cmpd="sng" algn="ctr">
                      <a:solidFill>
                        <a:srgbClr val="DDDDDD"/>
                      </a:solidFill>
                      <a:prstDash val="solid"/>
                      <a:miter lim="800000"/>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83420419"/>
                  </a:ext>
                </a:extLst>
              </a:tr>
              <a:tr h="449223">
                <a:tc>
                  <a:txBody>
                    <a:bodyPr/>
                    <a:lstStyle/>
                    <a:p>
                      <a:r>
                        <a:rPr lang="en-US" dirty="0"/>
                        <a:t>hotel_1</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r>
                        <a:rPr lang="en-US"/>
                        <a:t>La Belle Ville</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r>
                        <a:rPr lang="fr-FR"/>
                        <a:t>349 Rue de Belleville, Paris</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r>
                        <a:rPr lang="en-US"/>
                        <a:t>Paris</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883246291"/>
                  </a:ext>
                </a:extLst>
              </a:tr>
              <a:tr h="449223">
                <a:tc>
                  <a:txBody>
                    <a:bodyPr/>
                    <a:lstStyle/>
                    <a:p>
                      <a:r>
                        <a:rPr lang="en-US"/>
                        <a:t>hotel_2</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r>
                        <a:rPr lang="en-US"/>
                        <a:t>Madrid Central</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r>
                        <a:rPr lang="en-US"/>
                        <a:t>Gran Vía, Madrid</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r>
                        <a:rPr lang="en-US" dirty="0"/>
                        <a:t>Madrid</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3502607855"/>
                  </a:ext>
                </a:extLst>
              </a:tr>
            </a:tbl>
          </a:graphicData>
        </a:graphic>
      </p:graphicFrame>
      <p:sp>
        <p:nvSpPr>
          <p:cNvPr id="3" name="Text Placeholder 12">
            <a:extLst>
              <a:ext uri="{FF2B5EF4-FFF2-40B4-BE49-F238E27FC236}">
                <a16:creationId xmlns:a16="http://schemas.microsoft.com/office/drawing/2014/main" id="{4D9403EF-2020-A70C-16D5-899E94F1F06F}"/>
              </a:ext>
            </a:extLst>
          </p:cNvPr>
          <p:cNvSpPr txBox="1">
            <a:spLocks/>
          </p:cNvSpPr>
          <p:nvPr/>
        </p:nvSpPr>
        <p:spPr>
          <a:xfrm>
            <a:off x="837876" y="1519024"/>
            <a:ext cx="10896600" cy="32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1. Hotels.csv</a:t>
            </a:r>
          </a:p>
        </p:txBody>
      </p:sp>
      <p:graphicFrame>
        <p:nvGraphicFramePr>
          <p:cNvPr id="4" name="Table 2" descr="Table">
            <a:extLst>
              <a:ext uri="{FF2B5EF4-FFF2-40B4-BE49-F238E27FC236}">
                <a16:creationId xmlns:a16="http://schemas.microsoft.com/office/drawing/2014/main" id="{FA84D6A2-5249-600F-523E-B51651C4CBA8}"/>
              </a:ext>
            </a:extLst>
          </p:cNvPr>
          <p:cNvGraphicFramePr>
            <a:graphicFrameLocks/>
          </p:cNvGraphicFramePr>
          <p:nvPr>
            <p:extLst>
              <p:ext uri="{D42A27DB-BD31-4B8C-83A1-F6EECF244321}">
                <p14:modId xmlns:p14="http://schemas.microsoft.com/office/powerpoint/2010/main" val="1082722149"/>
              </p:ext>
            </p:extLst>
          </p:nvPr>
        </p:nvGraphicFramePr>
        <p:xfrm>
          <a:off x="838524" y="4122552"/>
          <a:ext cx="10896924" cy="1347669"/>
        </p:xfrm>
        <a:graphic>
          <a:graphicData uri="http://schemas.openxmlformats.org/drawingml/2006/table">
            <a:tbl>
              <a:tblPr firstRow="1" bandRow="1">
                <a:gradFill rotWithShape="1">
                  <a:gsLst>
                    <a:gs pos="0">
                      <a:srgbClr val="DDDDDD">
                        <a:lumMod val="110000"/>
                        <a:satMod val="105000"/>
                        <a:tint val="67000"/>
                      </a:srgbClr>
                    </a:gs>
                    <a:gs pos="50000">
                      <a:srgbClr val="DDDDDD">
                        <a:lumMod val="105000"/>
                        <a:satMod val="103000"/>
                        <a:tint val="73000"/>
                      </a:srgbClr>
                    </a:gs>
                    <a:gs pos="100000">
                      <a:srgbClr val="DDDDDD">
                        <a:lumMod val="105000"/>
                        <a:satMod val="109000"/>
                        <a:tint val="81000"/>
                      </a:srgbClr>
                    </a:gs>
                  </a:gsLst>
                  <a:lin ang="5400000" scaled="0"/>
                </a:gradFill>
                <a:effectLst/>
              </a:tblPr>
              <a:tblGrid>
                <a:gridCol w="2724231">
                  <a:extLst>
                    <a:ext uri="{9D8B030D-6E8A-4147-A177-3AD203B41FA5}">
                      <a16:colId xmlns:a16="http://schemas.microsoft.com/office/drawing/2014/main" val="2481577866"/>
                    </a:ext>
                  </a:extLst>
                </a:gridCol>
                <a:gridCol w="2724231">
                  <a:extLst>
                    <a:ext uri="{9D8B030D-6E8A-4147-A177-3AD203B41FA5}">
                      <a16:colId xmlns:a16="http://schemas.microsoft.com/office/drawing/2014/main" val="2836427615"/>
                    </a:ext>
                  </a:extLst>
                </a:gridCol>
                <a:gridCol w="2724231">
                  <a:extLst>
                    <a:ext uri="{9D8B030D-6E8A-4147-A177-3AD203B41FA5}">
                      <a16:colId xmlns:a16="http://schemas.microsoft.com/office/drawing/2014/main" val="310093864"/>
                    </a:ext>
                  </a:extLst>
                </a:gridCol>
                <a:gridCol w="2724231">
                  <a:extLst>
                    <a:ext uri="{9D8B030D-6E8A-4147-A177-3AD203B41FA5}">
                      <a16:colId xmlns:a16="http://schemas.microsoft.com/office/drawing/2014/main" val="2023951014"/>
                    </a:ext>
                  </a:extLst>
                </a:gridCol>
              </a:tblGrid>
              <a:tr h="449223">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latin typeface="+mj-lt"/>
                          <a:cs typeface="Gill Sans" panose="020B0502020104020203" pitchFamily="34" charset="-79"/>
                        </a:rPr>
                        <a:t>price_id</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w="6350" cap="flat" cmpd="sng" algn="ctr">
                      <a:solidFill>
                        <a:srgbClr val="DDDDDD"/>
                      </a:solidFill>
                      <a:prstDash val="solid"/>
                      <a:miter lim="800000"/>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solidFill>
                            <a:schemeClr val="bg1"/>
                          </a:solidFill>
                          <a:latin typeface="+mj-lt"/>
                          <a:ea typeface="Roboto Black" panose="02000000000000000000" pitchFamily="2" charset="0"/>
                          <a:cs typeface="Gill Sans" panose="020B0502020104020203" pitchFamily="34" charset="-79"/>
                        </a:rPr>
                        <a:t>hotel_id</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solidFill>
                            <a:schemeClr val="bg1"/>
                          </a:solidFill>
                          <a:latin typeface="+mj-lt"/>
                          <a:ea typeface="Roboto Black" panose="02000000000000000000" pitchFamily="2" charset="0"/>
                          <a:cs typeface="Gill Sans" panose="020B0502020104020203" pitchFamily="34" charset="-79"/>
                        </a:rPr>
                        <a:t>bed_type</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latin typeface="+mj-lt"/>
                          <a:cs typeface="Gill Sans" panose="020B0502020104020203" pitchFamily="34" charset="-79"/>
                        </a:rPr>
                        <a:t>price_per_night</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w="6350" cap="flat" cmpd="sng" algn="ctr">
                      <a:solidFill>
                        <a:srgbClr val="DDDDDD"/>
                      </a:solidFill>
                      <a:prstDash val="solid"/>
                      <a:miter lim="800000"/>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83420419"/>
                  </a:ext>
                </a:extLst>
              </a:tr>
              <a:tr h="449223">
                <a:tc>
                  <a:txBody>
                    <a:bodyPr/>
                    <a:lstStyle/>
                    <a:p>
                      <a:r>
                        <a:rPr lang="en-US" dirty="0"/>
                        <a:t>hotel_1</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r>
                        <a:rPr lang="en-US"/>
                        <a:t>La Belle Ville</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r>
                        <a:rPr lang="fr-FR"/>
                        <a:t>349 Rue de Belleville, Paris</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r>
                        <a:rPr lang="en-US"/>
                        <a:t>Paris</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883246291"/>
                  </a:ext>
                </a:extLst>
              </a:tr>
              <a:tr h="449223">
                <a:tc>
                  <a:txBody>
                    <a:bodyPr/>
                    <a:lstStyle/>
                    <a:p>
                      <a:r>
                        <a:rPr lang="en-US"/>
                        <a:t>hotel_2</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r>
                        <a:rPr lang="en-US"/>
                        <a:t>Madrid Central</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r>
                        <a:rPr lang="en-US"/>
                        <a:t>Gran Vía, Madrid</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r>
                        <a:rPr lang="en-US" dirty="0"/>
                        <a:t>Madrid</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3502607855"/>
                  </a:ext>
                </a:extLst>
              </a:tr>
            </a:tbl>
          </a:graphicData>
        </a:graphic>
      </p:graphicFrame>
      <p:sp>
        <p:nvSpPr>
          <p:cNvPr id="5" name="Text Placeholder 12">
            <a:extLst>
              <a:ext uri="{FF2B5EF4-FFF2-40B4-BE49-F238E27FC236}">
                <a16:creationId xmlns:a16="http://schemas.microsoft.com/office/drawing/2014/main" id="{03FA97C9-F8C6-4154-C3F8-F6255B2217D4}"/>
              </a:ext>
            </a:extLst>
          </p:cNvPr>
          <p:cNvSpPr txBox="1">
            <a:spLocks/>
          </p:cNvSpPr>
          <p:nvPr/>
        </p:nvSpPr>
        <p:spPr>
          <a:xfrm>
            <a:off x="838848" y="3693140"/>
            <a:ext cx="10896600" cy="32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2. Prices.csv</a:t>
            </a:r>
          </a:p>
        </p:txBody>
      </p:sp>
    </p:spTree>
    <p:extLst>
      <p:ext uri="{BB962C8B-B14F-4D97-AF65-F5344CB8AC3E}">
        <p14:creationId xmlns:p14="http://schemas.microsoft.com/office/powerpoint/2010/main" val="1183416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E176B-B297-0BC2-6E7E-6E0E74270A2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6EA40FF-8441-CC0B-20F5-37A5F833E6E4}"/>
              </a:ext>
            </a:extLst>
          </p:cNvPr>
          <p:cNvSpPr>
            <a:spLocks noGrp="1"/>
          </p:cNvSpPr>
          <p:nvPr>
            <p:ph type="title"/>
          </p:nvPr>
        </p:nvSpPr>
        <p:spPr>
          <a:xfrm>
            <a:off x="838200" y="0"/>
            <a:ext cx="10896600" cy="1226916"/>
          </a:xfrm>
        </p:spPr>
        <p:txBody>
          <a:bodyPr/>
          <a:lstStyle/>
          <a:p>
            <a:r>
              <a:rPr lang="en-US" dirty="0"/>
              <a:t>Data collection</a:t>
            </a:r>
          </a:p>
        </p:txBody>
      </p:sp>
      <p:sp>
        <p:nvSpPr>
          <p:cNvPr id="2" name="Footer Placeholder 1">
            <a:extLst>
              <a:ext uri="{FF2B5EF4-FFF2-40B4-BE49-F238E27FC236}">
                <a16:creationId xmlns:a16="http://schemas.microsoft.com/office/drawing/2014/main" id="{59BAAEE6-474A-122B-6252-791F0D75E1E0}"/>
              </a:ext>
            </a:extLst>
          </p:cNvPr>
          <p:cNvSpPr>
            <a:spLocks noGrp="1"/>
          </p:cNvSpPr>
          <p:nvPr>
            <p:ph type="ftr" sz="quarter" idx="17"/>
          </p:nvPr>
        </p:nvSpPr>
        <p:spPr>
          <a:xfrm rot="16200000">
            <a:off x="-678794" y="4213707"/>
            <a:ext cx="2194560" cy="283464"/>
          </a:xfrm>
        </p:spPr>
        <p:txBody>
          <a:bodyPr/>
          <a:lstStyle/>
          <a:p>
            <a:r>
              <a:rPr lang="en-US" dirty="0"/>
              <a:t>March vacation</a:t>
            </a:r>
          </a:p>
        </p:txBody>
      </p:sp>
      <p:sp>
        <p:nvSpPr>
          <p:cNvPr id="31" name="Text Placeholder 30">
            <a:extLst>
              <a:ext uri="{FF2B5EF4-FFF2-40B4-BE49-F238E27FC236}">
                <a16:creationId xmlns:a16="http://schemas.microsoft.com/office/drawing/2014/main" id="{B5F97E81-B49B-701F-C632-AFD12E90C354}"/>
              </a:ext>
            </a:extLst>
          </p:cNvPr>
          <p:cNvSpPr>
            <a:spLocks noGrp="1"/>
          </p:cNvSpPr>
          <p:nvPr>
            <p:ph type="body" sz="quarter" idx="16"/>
          </p:nvPr>
        </p:nvSpPr>
        <p:spPr/>
        <p:txBody>
          <a:bodyPr/>
          <a:lstStyle/>
          <a:p>
            <a:r>
              <a:rPr lang="en-US" dirty="0"/>
              <a:t>M</a:t>
            </a:r>
          </a:p>
        </p:txBody>
      </p:sp>
      <p:sp>
        <p:nvSpPr>
          <p:cNvPr id="13" name="Text Placeholder 12">
            <a:extLst>
              <a:ext uri="{FF2B5EF4-FFF2-40B4-BE49-F238E27FC236}">
                <a16:creationId xmlns:a16="http://schemas.microsoft.com/office/drawing/2014/main" id="{5DB56E7C-DBCA-C213-ACC1-6AD9277708B7}"/>
              </a:ext>
            </a:extLst>
          </p:cNvPr>
          <p:cNvSpPr>
            <a:spLocks noGrp="1"/>
          </p:cNvSpPr>
          <p:nvPr>
            <p:ph type="body" sz="quarter" idx="12"/>
          </p:nvPr>
        </p:nvSpPr>
        <p:spPr>
          <a:xfrm>
            <a:off x="838200" y="1175657"/>
            <a:ext cx="10896600" cy="320447"/>
          </a:xfrm>
        </p:spPr>
        <p:txBody>
          <a:bodyPr/>
          <a:lstStyle/>
          <a:p>
            <a:r>
              <a:rPr lang="en-US" dirty="0"/>
              <a:t>Csv files and their structure</a:t>
            </a:r>
          </a:p>
        </p:txBody>
      </p:sp>
      <p:graphicFrame>
        <p:nvGraphicFramePr>
          <p:cNvPr id="12" name="Table 2" descr="Table">
            <a:extLst>
              <a:ext uri="{FF2B5EF4-FFF2-40B4-BE49-F238E27FC236}">
                <a16:creationId xmlns:a16="http://schemas.microsoft.com/office/drawing/2014/main" id="{0EA52016-7C05-797F-F735-73543CFF9580}"/>
              </a:ext>
            </a:extLst>
          </p:cNvPr>
          <p:cNvGraphicFramePr>
            <a:graphicFrameLocks noGrp="1"/>
          </p:cNvGraphicFramePr>
          <p:nvPr>
            <p:ph sz="quarter" idx="10"/>
            <p:extLst>
              <p:ext uri="{D42A27DB-BD31-4B8C-83A1-F6EECF244321}">
                <p14:modId xmlns:p14="http://schemas.microsoft.com/office/powerpoint/2010/main" val="1126538617"/>
              </p:ext>
            </p:extLst>
          </p:nvPr>
        </p:nvGraphicFramePr>
        <p:xfrm>
          <a:off x="837876" y="1910490"/>
          <a:ext cx="10896924" cy="1347669"/>
        </p:xfrm>
        <a:graphic>
          <a:graphicData uri="http://schemas.openxmlformats.org/drawingml/2006/table">
            <a:tbl>
              <a:tblPr firstRow="1" bandRow="1">
                <a:gradFill rotWithShape="1">
                  <a:gsLst>
                    <a:gs pos="0">
                      <a:srgbClr val="DDDDDD">
                        <a:lumMod val="110000"/>
                        <a:satMod val="105000"/>
                        <a:tint val="67000"/>
                      </a:srgbClr>
                    </a:gs>
                    <a:gs pos="50000">
                      <a:srgbClr val="DDDDDD">
                        <a:lumMod val="105000"/>
                        <a:satMod val="103000"/>
                        <a:tint val="73000"/>
                      </a:srgbClr>
                    </a:gs>
                    <a:gs pos="100000">
                      <a:srgbClr val="DDDDDD">
                        <a:lumMod val="105000"/>
                        <a:satMod val="109000"/>
                        <a:tint val="81000"/>
                      </a:srgbClr>
                    </a:gs>
                  </a:gsLst>
                  <a:lin ang="5400000" scaled="0"/>
                </a:gradFill>
                <a:effectLst/>
              </a:tblPr>
              <a:tblGrid>
                <a:gridCol w="2724231">
                  <a:extLst>
                    <a:ext uri="{9D8B030D-6E8A-4147-A177-3AD203B41FA5}">
                      <a16:colId xmlns:a16="http://schemas.microsoft.com/office/drawing/2014/main" val="2481577866"/>
                    </a:ext>
                  </a:extLst>
                </a:gridCol>
                <a:gridCol w="2724231">
                  <a:extLst>
                    <a:ext uri="{9D8B030D-6E8A-4147-A177-3AD203B41FA5}">
                      <a16:colId xmlns:a16="http://schemas.microsoft.com/office/drawing/2014/main" val="2836427615"/>
                    </a:ext>
                  </a:extLst>
                </a:gridCol>
                <a:gridCol w="2724231">
                  <a:extLst>
                    <a:ext uri="{9D8B030D-6E8A-4147-A177-3AD203B41FA5}">
                      <a16:colId xmlns:a16="http://schemas.microsoft.com/office/drawing/2014/main" val="310093864"/>
                    </a:ext>
                  </a:extLst>
                </a:gridCol>
                <a:gridCol w="2724231">
                  <a:extLst>
                    <a:ext uri="{9D8B030D-6E8A-4147-A177-3AD203B41FA5}">
                      <a16:colId xmlns:a16="http://schemas.microsoft.com/office/drawing/2014/main" val="2023951014"/>
                    </a:ext>
                  </a:extLst>
                </a:gridCol>
              </a:tblGrid>
              <a:tr h="449223">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latin typeface="+mj-lt"/>
                          <a:cs typeface="Gill Sans" panose="020B0502020104020203" pitchFamily="34" charset="-79"/>
                        </a:rPr>
                        <a:t>review_id</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w="6350" cap="flat" cmpd="sng" algn="ctr">
                      <a:solidFill>
                        <a:srgbClr val="DDDDDD"/>
                      </a:solidFill>
                      <a:prstDash val="solid"/>
                      <a:miter lim="800000"/>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latin typeface="+mj-lt"/>
                          <a:cs typeface="Gill Sans" panose="020B0502020104020203" pitchFamily="34" charset="-79"/>
                        </a:rPr>
                        <a:t>hotel_id</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solidFill>
                            <a:schemeClr val="bg1"/>
                          </a:solidFill>
                          <a:latin typeface="+mj-lt"/>
                          <a:ea typeface="Roboto Black" panose="02000000000000000000" pitchFamily="2" charset="0"/>
                          <a:cs typeface="Gill Sans" panose="020B0502020104020203" pitchFamily="34" charset="-79"/>
                        </a:rPr>
                        <a:t>rating</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solidFill>
                            <a:schemeClr val="bg1"/>
                          </a:solidFill>
                          <a:latin typeface="+mj-lt"/>
                          <a:ea typeface="Roboto Black" panose="02000000000000000000" pitchFamily="2" charset="0"/>
                          <a:cs typeface="Gill Sans" panose="020B0502020104020203" pitchFamily="34" charset="-79"/>
                        </a:rPr>
                        <a:t>review_summary</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w="6350" cap="flat" cmpd="sng" algn="ctr">
                      <a:solidFill>
                        <a:srgbClr val="DDDDDD"/>
                      </a:solidFill>
                      <a:prstDash val="solid"/>
                      <a:miter lim="800000"/>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83420419"/>
                  </a:ext>
                </a:extLst>
              </a:tr>
              <a:tr h="449223">
                <a:tc>
                  <a:txBody>
                    <a:bodyPr/>
                    <a:lstStyle/>
                    <a:p>
                      <a:pPr algn="ctr"/>
                      <a:r>
                        <a:rPr lang="en-US" dirty="0"/>
                        <a:t>hotel_1</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pPr algn="ctr"/>
                      <a:r>
                        <a:rPr lang="en-US"/>
                        <a:t>La Belle Ville</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pPr algn="ctr"/>
                      <a:r>
                        <a:rPr lang="fr-FR"/>
                        <a:t>349 Rue de Belleville, Paris</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pPr algn="ctr"/>
                      <a:r>
                        <a:rPr lang="en-US"/>
                        <a:t>Paris</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883246291"/>
                  </a:ext>
                </a:extLst>
              </a:tr>
              <a:tr h="449223">
                <a:tc>
                  <a:txBody>
                    <a:bodyPr/>
                    <a:lstStyle/>
                    <a:p>
                      <a:pPr algn="ctr"/>
                      <a:r>
                        <a:rPr lang="en-US"/>
                        <a:t>hotel_2</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pPr algn="ctr"/>
                      <a:r>
                        <a:rPr lang="en-US"/>
                        <a:t>Madrid Central</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pPr algn="ctr"/>
                      <a:r>
                        <a:rPr lang="en-US"/>
                        <a:t>Gran Vía, Madrid</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pPr algn="ctr"/>
                      <a:r>
                        <a:rPr lang="en-US" dirty="0"/>
                        <a:t>Madrid</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3502607855"/>
                  </a:ext>
                </a:extLst>
              </a:tr>
            </a:tbl>
          </a:graphicData>
        </a:graphic>
      </p:graphicFrame>
      <p:sp>
        <p:nvSpPr>
          <p:cNvPr id="3" name="Text Placeholder 12">
            <a:extLst>
              <a:ext uri="{FF2B5EF4-FFF2-40B4-BE49-F238E27FC236}">
                <a16:creationId xmlns:a16="http://schemas.microsoft.com/office/drawing/2014/main" id="{ABCFA610-7725-C74E-9BB2-CA75B78791BD}"/>
              </a:ext>
            </a:extLst>
          </p:cNvPr>
          <p:cNvSpPr txBox="1">
            <a:spLocks/>
          </p:cNvSpPr>
          <p:nvPr/>
        </p:nvSpPr>
        <p:spPr>
          <a:xfrm>
            <a:off x="837876" y="1519024"/>
            <a:ext cx="10896600" cy="32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3.Reviews.csv</a:t>
            </a:r>
          </a:p>
        </p:txBody>
      </p:sp>
      <p:graphicFrame>
        <p:nvGraphicFramePr>
          <p:cNvPr id="4" name="Table 2" descr="Table">
            <a:extLst>
              <a:ext uri="{FF2B5EF4-FFF2-40B4-BE49-F238E27FC236}">
                <a16:creationId xmlns:a16="http://schemas.microsoft.com/office/drawing/2014/main" id="{3C7512BE-7265-C8AF-F07D-1F4C5417FE28}"/>
              </a:ext>
            </a:extLst>
          </p:cNvPr>
          <p:cNvGraphicFramePr>
            <a:graphicFrameLocks/>
          </p:cNvGraphicFramePr>
          <p:nvPr>
            <p:extLst>
              <p:ext uri="{D42A27DB-BD31-4B8C-83A1-F6EECF244321}">
                <p14:modId xmlns:p14="http://schemas.microsoft.com/office/powerpoint/2010/main" val="2580144879"/>
              </p:ext>
            </p:extLst>
          </p:nvPr>
        </p:nvGraphicFramePr>
        <p:xfrm>
          <a:off x="2092229" y="4144681"/>
          <a:ext cx="8172693" cy="1347669"/>
        </p:xfrm>
        <a:graphic>
          <a:graphicData uri="http://schemas.openxmlformats.org/drawingml/2006/table">
            <a:tbl>
              <a:tblPr firstRow="1" bandRow="1">
                <a:gradFill rotWithShape="1">
                  <a:gsLst>
                    <a:gs pos="0">
                      <a:srgbClr val="DDDDDD">
                        <a:lumMod val="110000"/>
                        <a:satMod val="105000"/>
                        <a:tint val="67000"/>
                      </a:srgbClr>
                    </a:gs>
                    <a:gs pos="50000">
                      <a:srgbClr val="DDDDDD">
                        <a:lumMod val="105000"/>
                        <a:satMod val="103000"/>
                        <a:tint val="73000"/>
                      </a:srgbClr>
                    </a:gs>
                    <a:gs pos="100000">
                      <a:srgbClr val="DDDDDD">
                        <a:lumMod val="105000"/>
                        <a:satMod val="109000"/>
                        <a:tint val="81000"/>
                      </a:srgbClr>
                    </a:gs>
                  </a:gsLst>
                  <a:lin ang="5400000" scaled="0"/>
                </a:gradFill>
                <a:effectLst/>
              </a:tblPr>
              <a:tblGrid>
                <a:gridCol w="2724231">
                  <a:extLst>
                    <a:ext uri="{9D8B030D-6E8A-4147-A177-3AD203B41FA5}">
                      <a16:colId xmlns:a16="http://schemas.microsoft.com/office/drawing/2014/main" val="2481577866"/>
                    </a:ext>
                  </a:extLst>
                </a:gridCol>
                <a:gridCol w="2724231">
                  <a:extLst>
                    <a:ext uri="{9D8B030D-6E8A-4147-A177-3AD203B41FA5}">
                      <a16:colId xmlns:a16="http://schemas.microsoft.com/office/drawing/2014/main" val="2836427615"/>
                    </a:ext>
                  </a:extLst>
                </a:gridCol>
                <a:gridCol w="2724231">
                  <a:extLst>
                    <a:ext uri="{9D8B030D-6E8A-4147-A177-3AD203B41FA5}">
                      <a16:colId xmlns:a16="http://schemas.microsoft.com/office/drawing/2014/main" val="310093864"/>
                    </a:ext>
                  </a:extLst>
                </a:gridCol>
              </a:tblGrid>
              <a:tr h="449223">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latin typeface="+mj-lt"/>
                          <a:cs typeface="Gill Sans" panose="020B0502020104020203" pitchFamily="34" charset="-79"/>
                        </a:rPr>
                        <a:t>image_id</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w="6350" cap="flat" cmpd="sng" algn="ctr">
                      <a:solidFill>
                        <a:srgbClr val="DDDDDD"/>
                      </a:solidFill>
                      <a:prstDash val="solid"/>
                      <a:miter lim="800000"/>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solidFill>
                            <a:schemeClr val="bg1"/>
                          </a:solidFill>
                          <a:latin typeface="+mj-lt"/>
                          <a:ea typeface="Roboto Black" panose="02000000000000000000" pitchFamily="2" charset="0"/>
                          <a:cs typeface="Gill Sans" panose="020B0502020104020203" pitchFamily="34" charset="-79"/>
                        </a:rPr>
                        <a:t>hotel_id</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solidFill>
                            <a:schemeClr val="bg1"/>
                          </a:solidFill>
                          <a:latin typeface="+mj-lt"/>
                          <a:ea typeface="Roboto Black" panose="02000000000000000000" pitchFamily="2" charset="0"/>
                          <a:cs typeface="Gill Sans" panose="020B0502020104020203" pitchFamily="34" charset="-79"/>
                        </a:rPr>
                        <a:t>image_path</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83420419"/>
                  </a:ext>
                </a:extLst>
              </a:tr>
              <a:tr h="449223">
                <a:tc>
                  <a:txBody>
                    <a:bodyPr/>
                    <a:lstStyle/>
                    <a:p>
                      <a:pPr algn="ctr"/>
                      <a:r>
                        <a:rPr lang="en-US" dirty="0"/>
                        <a:t>hotel_1</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pPr algn="ctr"/>
                      <a:r>
                        <a:rPr lang="en-US"/>
                        <a:t>La Belle Ville</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pPr algn="ctr"/>
                      <a:r>
                        <a:rPr lang="fr-FR"/>
                        <a:t>349 Rue de Belleville, Paris</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883246291"/>
                  </a:ext>
                </a:extLst>
              </a:tr>
              <a:tr h="449223">
                <a:tc>
                  <a:txBody>
                    <a:bodyPr/>
                    <a:lstStyle/>
                    <a:p>
                      <a:pPr algn="ctr"/>
                      <a:r>
                        <a:rPr lang="en-US"/>
                        <a:t>hotel_2</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pPr algn="ctr"/>
                      <a:r>
                        <a:rPr lang="en-US" dirty="0"/>
                        <a:t>Madrid Central</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pPr algn="ctr"/>
                      <a:r>
                        <a:rPr lang="en-US" dirty="0"/>
                        <a:t>Gran Vía, Madrid</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3502607855"/>
                  </a:ext>
                </a:extLst>
              </a:tr>
            </a:tbl>
          </a:graphicData>
        </a:graphic>
      </p:graphicFrame>
      <p:sp>
        <p:nvSpPr>
          <p:cNvPr id="5" name="Text Placeholder 12">
            <a:extLst>
              <a:ext uri="{FF2B5EF4-FFF2-40B4-BE49-F238E27FC236}">
                <a16:creationId xmlns:a16="http://schemas.microsoft.com/office/drawing/2014/main" id="{F729EDBA-FF9C-10EA-5BE5-DF35B664E56C}"/>
              </a:ext>
            </a:extLst>
          </p:cNvPr>
          <p:cNvSpPr txBox="1">
            <a:spLocks/>
          </p:cNvSpPr>
          <p:nvPr/>
        </p:nvSpPr>
        <p:spPr>
          <a:xfrm>
            <a:off x="838848" y="3693140"/>
            <a:ext cx="10896600" cy="32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4.Images.csv</a:t>
            </a:r>
          </a:p>
        </p:txBody>
      </p:sp>
    </p:spTree>
    <p:extLst>
      <p:ext uri="{BB962C8B-B14F-4D97-AF65-F5344CB8AC3E}">
        <p14:creationId xmlns:p14="http://schemas.microsoft.com/office/powerpoint/2010/main" val="328925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AEC57-2A79-1446-AFBE-6883080F957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094A9A7-E675-0059-BC4B-98434758A6C5}"/>
              </a:ext>
            </a:extLst>
          </p:cNvPr>
          <p:cNvSpPr>
            <a:spLocks noGrp="1"/>
          </p:cNvSpPr>
          <p:nvPr>
            <p:ph type="title"/>
          </p:nvPr>
        </p:nvSpPr>
        <p:spPr>
          <a:xfrm>
            <a:off x="838200" y="0"/>
            <a:ext cx="10896600" cy="1226916"/>
          </a:xfrm>
        </p:spPr>
        <p:txBody>
          <a:bodyPr/>
          <a:lstStyle/>
          <a:p>
            <a:r>
              <a:rPr lang="en-US" dirty="0"/>
              <a:t>Data collection</a:t>
            </a:r>
          </a:p>
        </p:txBody>
      </p:sp>
      <p:sp>
        <p:nvSpPr>
          <p:cNvPr id="2" name="Footer Placeholder 1">
            <a:extLst>
              <a:ext uri="{FF2B5EF4-FFF2-40B4-BE49-F238E27FC236}">
                <a16:creationId xmlns:a16="http://schemas.microsoft.com/office/drawing/2014/main" id="{C1973B17-5FA4-1424-1FFC-A2CCE6A7B698}"/>
              </a:ext>
            </a:extLst>
          </p:cNvPr>
          <p:cNvSpPr>
            <a:spLocks noGrp="1"/>
          </p:cNvSpPr>
          <p:nvPr>
            <p:ph type="ftr" sz="quarter" idx="17"/>
          </p:nvPr>
        </p:nvSpPr>
        <p:spPr>
          <a:xfrm rot="16200000">
            <a:off x="-678794" y="4213707"/>
            <a:ext cx="2194560" cy="283464"/>
          </a:xfrm>
        </p:spPr>
        <p:txBody>
          <a:bodyPr/>
          <a:lstStyle/>
          <a:p>
            <a:r>
              <a:rPr lang="en-US" dirty="0"/>
              <a:t>March vacation</a:t>
            </a:r>
          </a:p>
        </p:txBody>
      </p:sp>
      <p:sp>
        <p:nvSpPr>
          <p:cNvPr id="31" name="Text Placeholder 30">
            <a:extLst>
              <a:ext uri="{FF2B5EF4-FFF2-40B4-BE49-F238E27FC236}">
                <a16:creationId xmlns:a16="http://schemas.microsoft.com/office/drawing/2014/main" id="{3B7504F6-912F-4DFC-4060-C598279A2289}"/>
              </a:ext>
            </a:extLst>
          </p:cNvPr>
          <p:cNvSpPr>
            <a:spLocks noGrp="1"/>
          </p:cNvSpPr>
          <p:nvPr>
            <p:ph type="body" sz="quarter" idx="16"/>
          </p:nvPr>
        </p:nvSpPr>
        <p:spPr/>
        <p:txBody>
          <a:bodyPr/>
          <a:lstStyle/>
          <a:p>
            <a:r>
              <a:rPr lang="en-US" dirty="0"/>
              <a:t>M</a:t>
            </a:r>
          </a:p>
        </p:txBody>
      </p:sp>
      <p:sp>
        <p:nvSpPr>
          <p:cNvPr id="13" name="Text Placeholder 12">
            <a:extLst>
              <a:ext uri="{FF2B5EF4-FFF2-40B4-BE49-F238E27FC236}">
                <a16:creationId xmlns:a16="http://schemas.microsoft.com/office/drawing/2014/main" id="{B8FD921F-FE16-BFAB-38D0-ED7BA221CDC4}"/>
              </a:ext>
            </a:extLst>
          </p:cNvPr>
          <p:cNvSpPr>
            <a:spLocks noGrp="1"/>
          </p:cNvSpPr>
          <p:nvPr>
            <p:ph type="body" sz="quarter" idx="12"/>
          </p:nvPr>
        </p:nvSpPr>
        <p:spPr>
          <a:xfrm>
            <a:off x="838200" y="1175657"/>
            <a:ext cx="10896600" cy="320447"/>
          </a:xfrm>
        </p:spPr>
        <p:txBody>
          <a:bodyPr/>
          <a:lstStyle/>
          <a:p>
            <a:r>
              <a:rPr lang="en-US" dirty="0"/>
              <a:t>Csv files and their structure</a:t>
            </a:r>
          </a:p>
        </p:txBody>
      </p:sp>
      <p:graphicFrame>
        <p:nvGraphicFramePr>
          <p:cNvPr id="12" name="Table 2" descr="Table">
            <a:extLst>
              <a:ext uri="{FF2B5EF4-FFF2-40B4-BE49-F238E27FC236}">
                <a16:creationId xmlns:a16="http://schemas.microsoft.com/office/drawing/2014/main" id="{CCB7E3CD-5596-3E61-9517-3C576AFA5CFB}"/>
              </a:ext>
            </a:extLst>
          </p:cNvPr>
          <p:cNvGraphicFramePr>
            <a:graphicFrameLocks noGrp="1"/>
          </p:cNvGraphicFramePr>
          <p:nvPr>
            <p:ph sz="quarter" idx="10"/>
          </p:nvPr>
        </p:nvGraphicFramePr>
        <p:xfrm>
          <a:off x="837876" y="1910490"/>
          <a:ext cx="10896924" cy="1347669"/>
        </p:xfrm>
        <a:graphic>
          <a:graphicData uri="http://schemas.openxmlformats.org/drawingml/2006/table">
            <a:tbl>
              <a:tblPr firstRow="1" bandRow="1">
                <a:gradFill rotWithShape="1">
                  <a:gsLst>
                    <a:gs pos="0">
                      <a:srgbClr val="DDDDDD">
                        <a:lumMod val="110000"/>
                        <a:satMod val="105000"/>
                        <a:tint val="67000"/>
                      </a:srgbClr>
                    </a:gs>
                    <a:gs pos="50000">
                      <a:srgbClr val="DDDDDD">
                        <a:lumMod val="105000"/>
                        <a:satMod val="103000"/>
                        <a:tint val="73000"/>
                      </a:srgbClr>
                    </a:gs>
                    <a:gs pos="100000">
                      <a:srgbClr val="DDDDDD">
                        <a:lumMod val="105000"/>
                        <a:satMod val="109000"/>
                        <a:tint val="81000"/>
                      </a:srgbClr>
                    </a:gs>
                  </a:gsLst>
                  <a:lin ang="5400000" scaled="0"/>
                </a:gradFill>
                <a:effectLst/>
              </a:tblPr>
              <a:tblGrid>
                <a:gridCol w="2724231">
                  <a:extLst>
                    <a:ext uri="{9D8B030D-6E8A-4147-A177-3AD203B41FA5}">
                      <a16:colId xmlns:a16="http://schemas.microsoft.com/office/drawing/2014/main" val="2481577866"/>
                    </a:ext>
                  </a:extLst>
                </a:gridCol>
                <a:gridCol w="2724231">
                  <a:extLst>
                    <a:ext uri="{9D8B030D-6E8A-4147-A177-3AD203B41FA5}">
                      <a16:colId xmlns:a16="http://schemas.microsoft.com/office/drawing/2014/main" val="2836427615"/>
                    </a:ext>
                  </a:extLst>
                </a:gridCol>
                <a:gridCol w="2724231">
                  <a:extLst>
                    <a:ext uri="{9D8B030D-6E8A-4147-A177-3AD203B41FA5}">
                      <a16:colId xmlns:a16="http://schemas.microsoft.com/office/drawing/2014/main" val="310093864"/>
                    </a:ext>
                  </a:extLst>
                </a:gridCol>
                <a:gridCol w="2724231">
                  <a:extLst>
                    <a:ext uri="{9D8B030D-6E8A-4147-A177-3AD203B41FA5}">
                      <a16:colId xmlns:a16="http://schemas.microsoft.com/office/drawing/2014/main" val="2023951014"/>
                    </a:ext>
                  </a:extLst>
                </a:gridCol>
              </a:tblGrid>
              <a:tr h="449223">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latin typeface="+mj-lt"/>
                          <a:cs typeface="Gill Sans" panose="020B0502020104020203" pitchFamily="34" charset="-79"/>
                        </a:rPr>
                        <a:t>review_id</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w="6350" cap="flat" cmpd="sng" algn="ctr">
                      <a:solidFill>
                        <a:srgbClr val="DDDDDD"/>
                      </a:solidFill>
                      <a:prstDash val="solid"/>
                      <a:miter lim="800000"/>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latin typeface="+mj-lt"/>
                          <a:cs typeface="Gill Sans" panose="020B0502020104020203" pitchFamily="34" charset="-79"/>
                        </a:rPr>
                        <a:t>hotel_id</a:t>
                      </a:r>
                      <a:endParaRPr lang="ru-RU" sz="1400" b="1" i="0" dirty="0">
                        <a:solidFill>
                          <a:schemeClr val="bg2"/>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a:solidFill>
                            <a:schemeClr val="bg1"/>
                          </a:solidFill>
                          <a:latin typeface="+mj-lt"/>
                          <a:ea typeface="Roboto Black" panose="02000000000000000000" pitchFamily="2" charset="0"/>
                          <a:cs typeface="Gill Sans" panose="020B0502020104020203" pitchFamily="34" charset="-79"/>
                        </a:rPr>
                        <a:t>rating</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a:noFill/>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tc>
                  <a:txBody>
                    <a:bodyPr/>
                    <a:lstStyle>
                      <a:lvl1pPr marL="0" algn="l" defTabSz="914400" rtl="0" eaLnBrk="1" latinLnBrk="0" hangingPunct="1">
                        <a:defRPr sz="1800" b="1" kern="1200">
                          <a:solidFill>
                            <a:schemeClr val="lt1"/>
                          </a:solidFill>
                          <a:latin typeface="Gill Sans MT" panose="020B0502020104020203"/>
                        </a:defRPr>
                      </a:lvl1pPr>
                      <a:lvl2pPr marL="457200" algn="l" defTabSz="914400" rtl="0" eaLnBrk="1" latinLnBrk="0" hangingPunct="1">
                        <a:defRPr sz="1800" b="1" kern="1200">
                          <a:solidFill>
                            <a:schemeClr val="lt1"/>
                          </a:solidFill>
                          <a:latin typeface="Gill Sans MT" panose="020B0502020104020203"/>
                        </a:defRPr>
                      </a:lvl2pPr>
                      <a:lvl3pPr marL="914400" algn="l" defTabSz="914400" rtl="0" eaLnBrk="1" latinLnBrk="0" hangingPunct="1">
                        <a:defRPr sz="1800" b="1" kern="1200">
                          <a:solidFill>
                            <a:schemeClr val="lt1"/>
                          </a:solidFill>
                          <a:latin typeface="Gill Sans MT" panose="020B0502020104020203"/>
                        </a:defRPr>
                      </a:lvl3pPr>
                      <a:lvl4pPr marL="1371600" algn="l" defTabSz="914400" rtl="0" eaLnBrk="1" latinLnBrk="0" hangingPunct="1">
                        <a:defRPr sz="1800" b="1" kern="1200">
                          <a:solidFill>
                            <a:schemeClr val="lt1"/>
                          </a:solidFill>
                          <a:latin typeface="Gill Sans MT" panose="020B0502020104020203"/>
                        </a:defRPr>
                      </a:lvl4pPr>
                      <a:lvl5pPr marL="1828800" algn="l" defTabSz="914400" rtl="0" eaLnBrk="1" latinLnBrk="0" hangingPunct="1">
                        <a:defRPr sz="1800" b="1" kern="1200">
                          <a:solidFill>
                            <a:schemeClr val="lt1"/>
                          </a:solidFill>
                          <a:latin typeface="Gill Sans MT" panose="020B0502020104020203"/>
                        </a:defRPr>
                      </a:lvl5pPr>
                      <a:lvl6pPr marL="2286000" algn="l" defTabSz="914400" rtl="0" eaLnBrk="1" latinLnBrk="0" hangingPunct="1">
                        <a:defRPr sz="1800" b="1" kern="1200">
                          <a:solidFill>
                            <a:schemeClr val="lt1"/>
                          </a:solidFill>
                          <a:latin typeface="Gill Sans MT" panose="020B0502020104020203"/>
                        </a:defRPr>
                      </a:lvl6pPr>
                      <a:lvl7pPr marL="2743200" algn="l" defTabSz="914400" rtl="0" eaLnBrk="1" latinLnBrk="0" hangingPunct="1">
                        <a:defRPr sz="1800" b="1" kern="1200">
                          <a:solidFill>
                            <a:schemeClr val="lt1"/>
                          </a:solidFill>
                          <a:latin typeface="Gill Sans MT" panose="020B0502020104020203"/>
                        </a:defRPr>
                      </a:lvl7pPr>
                      <a:lvl8pPr marL="3200400" algn="l" defTabSz="914400" rtl="0" eaLnBrk="1" latinLnBrk="0" hangingPunct="1">
                        <a:defRPr sz="1800" b="1" kern="1200">
                          <a:solidFill>
                            <a:schemeClr val="lt1"/>
                          </a:solidFill>
                          <a:latin typeface="Gill Sans MT" panose="020B0502020104020203"/>
                        </a:defRPr>
                      </a:lvl8pPr>
                      <a:lvl9pPr marL="3657600" algn="l" defTabSz="914400" rtl="0" eaLnBrk="1" latinLnBrk="0" hangingPunct="1">
                        <a:defRPr sz="1800" b="1" kern="1200">
                          <a:solidFill>
                            <a:schemeClr val="lt1"/>
                          </a:solidFill>
                          <a:latin typeface="Gill Sans MT" panose="020B0502020104020203"/>
                        </a:defRPr>
                      </a:lvl9pPr>
                    </a:lstStyle>
                    <a:p>
                      <a:pPr algn="ctr"/>
                      <a:r>
                        <a:rPr lang="en-US" sz="1400" b="1" i="0" dirty="0" err="1">
                          <a:solidFill>
                            <a:schemeClr val="bg1"/>
                          </a:solidFill>
                          <a:latin typeface="+mj-lt"/>
                          <a:ea typeface="Roboto Black" panose="02000000000000000000" pitchFamily="2" charset="0"/>
                          <a:cs typeface="Gill Sans" panose="020B0502020104020203" pitchFamily="34" charset="-79"/>
                        </a:rPr>
                        <a:t>review_summary</a:t>
                      </a:r>
                      <a:endParaRPr lang="ru-RU" sz="1400" b="1" i="0" dirty="0">
                        <a:solidFill>
                          <a:schemeClr val="bg1"/>
                        </a:solidFill>
                        <a:latin typeface="+mj-lt"/>
                        <a:ea typeface="Roboto Black" panose="02000000000000000000" pitchFamily="2" charset="0"/>
                        <a:cs typeface="Gill Sans" panose="020B0502020104020203" pitchFamily="34" charset="-79"/>
                      </a:endParaRPr>
                    </a:p>
                  </a:txBody>
                  <a:tcPr marL="69909" marR="69909" marT="34995" marB="34995" anchor="ctr">
                    <a:lnL>
                      <a:noFill/>
                    </a:lnL>
                    <a:lnR w="6350" cap="flat" cmpd="sng" algn="ctr">
                      <a:solidFill>
                        <a:srgbClr val="DDDDDD"/>
                      </a:solidFill>
                      <a:prstDash val="solid"/>
                      <a:miter lim="800000"/>
                    </a:lnR>
                    <a:lnT w="6350" cap="flat" cmpd="sng" algn="ctr">
                      <a:solidFill>
                        <a:srgbClr val="DDDDDD"/>
                      </a:solidFill>
                      <a:prstDash val="solid"/>
                      <a:miter lim="800000"/>
                    </a:lnT>
                    <a:lnB w="12700" cap="flat" cmpd="sng" algn="ctr">
                      <a:solidFill>
                        <a:sysClr val="window" lastClr="FFFFFF"/>
                      </a:solidFill>
                      <a:prstDash val="solid"/>
                      <a:miter lim="800000"/>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983420419"/>
                  </a:ext>
                </a:extLst>
              </a:tr>
              <a:tr h="449223">
                <a:tc>
                  <a:txBody>
                    <a:bodyPr/>
                    <a:lstStyle/>
                    <a:p>
                      <a:pPr algn="ctr"/>
                      <a:r>
                        <a:rPr lang="en-US" dirty="0"/>
                        <a:t>hotel_1</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pPr algn="ctr"/>
                      <a:r>
                        <a:rPr lang="en-US"/>
                        <a:t>La Belle Ville</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pPr algn="ctr"/>
                      <a:r>
                        <a:rPr lang="fr-FR"/>
                        <a:t>349 Rue de Belleville, Paris</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tc>
                  <a:txBody>
                    <a:bodyPr/>
                    <a:lstStyle/>
                    <a:p>
                      <a:pPr algn="ctr"/>
                      <a:r>
                        <a:rPr lang="en-US"/>
                        <a:t>Paris</a:t>
                      </a:r>
                    </a:p>
                  </a:txBody>
                  <a:tcPr anchor="ctr">
                    <a:lnL w="6350" cap="flat" cmpd="sng" algn="ctr">
                      <a:solidFill>
                        <a:srgbClr val="DDDDDD"/>
                      </a:solidFill>
                      <a:prstDash val="solid"/>
                      <a:miter lim="800000"/>
                    </a:lnL>
                    <a:lnR w="6350" cap="flat" cmpd="sng" algn="ctr">
                      <a:solidFill>
                        <a:srgbClr val="DDDDDD"/>
                      </a:solidFill>
                      <a:prstDash val="solid"/>
                      <a:miter lim="800000"/>
                    </a:lnR>
                    <a:lnT w="12700" cap="flat" cmpd="sng" algn="ctr">
                      <a:solidFill>
                        <a:sysClr val="window" lastClr="FFFFFF"/>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40000"/>
                      </a:schemeClr>
                    </a:solidFill>
                  </a:tcPr>
                </a:tc>
                <a:extLst>
                  <a:ext uri="{0D108BD9-81ED-4DB2-BD59-A6C34878D82A}">
                    <a16:rowId xmlns:a16="http://schemas.microsoft.com/office/drawing/2014/main" val="3883246291"/>
                  </a:ext>
                </a:extLst>
              </a:tr>
              <a:tr h="449223">
                <a:tc>
                  <a:txBody>
                    <a:bodyPr/>
                    <a:lstStyle/>
                    <a:p>
                      <a:pPr algn="ctr"/>
                      <a:r>
                        <a:rPr lang="en-US"/>
                        <a:t>hotel_2</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pPr algn="ctr"/>
                      <a:r>
                        <a:rPr lang="en-US"/>
                        <a:t>Madrid Central</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pPr algn="ctr"/>
                      <a:r>
                        <a:rPr lang="en-US"/>
                        <a:t>Gran Vía, Madrid</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tc>
                  <a:txBody>
                    <a:bodyPr/>
                    <a:lstStyle/>
                    <a:p>
                      <a:pPr algn="ctr"/>
                      <a:r>
                        <a:rPr lang="en-US" dirty="0"/>
                        <a:t>Madrid</a:t>
                      </a:r>
                    </a:p>
                  </a:txBody>
                  <a:tcPr anchor="ctr">
                    <a:lnL w="6350" cap="flat" cmpd="sng" algn="ctr">
                      <a:solidFill>
                        <a:srgbClr val="DDDDDD"/>
                      </a:solidFill>
                      <a:prstDash val="solid"/>
                      <a:miter lim="800000"/>
                    </a:lnL>
                    <a:lnR w="6350" cap="flat" cmpd="sng" algn="ctr">
                      <a:solidFill>
                        <a:srgbClr val="DDDDDD"/>
                      </a:solidFill>
                      <a:prstDash val="solid"/>
                      <a:miter lim="800000"/>
                    </a:lnR>
                    <a:lnT w="6350" cap="flat" cmpd="sng" algn="ctr">
                      <a:solidFill>
                        <a:srgbClr val="DDDDDD"/>
                      </a:solidFill>
                      <a:prstDash val="solid"/>
                      <a:miter lim="800000"/>
                    </a:lnT>
                    <a:lnB w="6350" cap="flat" cmpd="sng" algn="ctr">
                      <a:solidFill>
                        <a:srgbClr val="DDDDDD"/>
                      </a:solidFill>
                      <a:prstDash val="solid"/>
                      <a:miter lim="800000"/>
                    </a:lnB>
                    <a:lnTlToBr w="12700" cmpd="sng">
                      <a:noFill/>
                      <a:prstDash val="solid"/>
                    </a:lnTlToBr>
                    <a:lnBlToTr w="12700" cmpd="sng">
                      <a:noFill/>
                      <a:prstDash val="solid"/>
                    </a:lnBlToTr>
                    <a:solidFill>
                      <a:schemeClr val="accent3">
                        <a:alpha val="20000"/>
                      </a:schemeClr>
                    </a:solidFill>
                  </a:tcPr>
                </a:tc>
                <a:extLst>
                  <a:ext uri="{0D108BD9-81ED-4DB2-BD59-A6C34878D82A}">
                    <a16:rowId xmlns:a16="http://schemas.microsoft.com/office/drawing/2014/main" val="3502607855"/>
                  </a:ext>
                </a:extLst>
              </a:tr>
            </a:tbl>
          </a:graphicData>
        </a:graphic>
      </p:graphicFrame>
      <p:sp>
        <p:nvSpPr>
          <p:cNvPr id="3" name="Text Placeholder 12">
            <a:extLst>
              <a:ext uri="{FF2B5EF4-FFF2-40B4-BE49-F238E27FC236}">
                <a16:creationId xmlns:a16="http://schemas.microsoft.com/office/drawing/2014/main" id="{AFEA1C6E-2203-92E9-14FE-40FCB1B0D55A}"/>
              </a:ext>
            </a:extLst>
          </p:cNvPr>
          <p:cNvSpPr txBox="1">
            <a:spLocks/>
          </p:cNvSpPr>
          <p:nvPr/>
        </p:nvSpPr>
        <p:spPr>
          <a:xfrm>
            <a:off x="837876" y="1519024"/>
            <a:ext cx="10896600" cy="320447"/>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1400" b="0" i="0" kern="1200" spc="300">
                <a:solidFill>
                  <a:schemeClr val="tx2"/>
                </a:solidFill>
                <a:latin typeface="+mn-lt"/>
                <a:ea typeface="+mn-ea"/>
                <a:cs typeface="Gill Sans Light" panose="020B0302020104020203"/>
              </a:defRPr>
            </a:lvl1pPr>
            <a:lvl2pPr marL="6858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mn-ea"/>
                <a:cs typeface="Gill Sans Light" panose="020B0302020104020203"/>
              </a:defRPr>
            </a:lvl2pPr>
            <a:lvl3pPr marL="1143000" indent="-228600" algn="l" defTabSz="914400" rtl="0" eaLnBrk="1" latinLnBrk="0" hangingPunct="1">
              <a:lnSpc>
                <a:spcPct val="90000"/>
              </a:lnSpc>
              <a:spcBef>
                <a:spcPts val="500"/>
              </a:spcBef>
              <a:buFont typeface="Arial" panose="020B0604020202020204" pitchFamily="34" charset="0"/>
              <a:buChar char="•"/>
              <a:defRPr sz="1050" b="0" i="0" kern="1200">
                <a:solidFill>
                  <a:schemeClr val="tx2"/>
                </a:solidFill>
                <a:latin typeface="+mn-lt"/>
                <a:ea typeface="+mn-ea"/>
                <a:cs typeface="Gill Sans Light" panose="020B0302020104020203"/>
              </a:defRPr>
            </a:lvl3pPr>
            <a:lvl4pPr marL="16002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mn-ea"/>
                <a:cs typeface="Gill Sans Light" panose="020B0302020104020203"/>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t>5. Flights.csv</a:t>
            </a:r>
          </a:p>
        </p:txBody>
      </p:sp>
    </p:spTree>
    <p:extLst>
      <p:ext uri="{BB962C8B-B14F-4D97-AF65-F5344CB8AC3E}">
        <p14:creationId xmlns:p14="http://schemas.microsoft.com/office/powerpoint/2010/main" val="368616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74B8FDD6-9EE6-F990-99B2-4C6D72E65B78}"/>
              </a:ext>
            </a:extLst>
          </p:cNvPr>
          <p:cNvSpPr>
            <a:spLocks noGrp="1"/>
          </p:cNvSpPr>
          <p:nvPr>
            <p:ph type="body" sz="quarter" idx="16"/>
          </p:nvPr>
        </p:nvSpPr>
        <p:spPr>
          <a:xfrm>
            <a:off x="129758" y="5998559"/>
            <a:ext cx="539496" cy="713232"/>
          </a:xfrm>
        </p:spPr>
        <p:txBody>
          <a:bodyPr/>
          <a:lstStyle/>
          <a:p>
            <a:r>
              <a:rPr lang="en-US" dirty="0"/>
              <a:t>m</a:t>
            </a:r>
          </a:p>
        </p:txBody>
      </p:sp>
      <p:pic>
        <p:nvPicPr>
          <p:cNvPr id="9" name="Picture Placeholder 8" descr="Mountain Scape">
            <a:extLst>
              <a:ext uri="{FF2B5EF4-FFF2-40B4-BE49-F238E27FC236}">
                <a16:creationId xmlns:a16="http://schemas.microsoft.com/office/drawing/2014/main" id="{09BF8C8C-B999-7949-855D-142BC52BD6FE}"/>
              </a:ext>
            </a:extLst>
          </p:cNvPr>
          <p:cNvPicPr>
            <a:picLocks noGrp="1" noChangeAspect="1"/>
          </p:cNvPicPr>
          <p:nvPr>
            <p:ph type="pic" sz="quarter" idx="14"/>
          </p:nvPr>
        </p:nvPicPr>
        <p:blipFill>
          <a:blip r:embed="rId3"/>
          <a:srcRect t="19456" b="19456"/>
          <a:stretch/>
        </p:blipFill>
        <p:spPr>
          <a:xfrm>
            <a:off x="838200" y="3175"/>
            <a:ext cx="11353800" cy="4630738"/>
          </a:xfrm>
        </p:spPr>
      </p:pic>
      <p:sp>
        <p:nvSpPr>
          <p:cNvPr id="7" name="Title 6">
            <a:extLst>
              <a:ext uri="{FF2B5EF4-FFF2-40B4-BE49-F238E27FC236}">
                <a16:creationId xmlns:a16="http://schemas.microsoft.com/office/drawing/2014/main" id="{D67182A4-D17D-4F6A-B389-045E096E89AD}"/>
              </a:ext>
            </a:extLst>
          </p:cNvPr>
          <p:cNvSpPr>
            <a:spLocks noGrp="1"/>
          </p:cNvSpPr>
          <p:nvPr>
            <p:ph type="title"/>
          </p:nvPr>
        </p:nvSpPr>
        <p:spPr>
          <a:xfrm>
            <a:off x="838200" y="365125"/>
            <a:ext cx="10515600" cy="1325563"/>
          </a:xfrm>
        </p:spPr>
        <p:txBody>
          <a:bodyPr/>
          <a:lstStyle/>
          <a:p>
            <a:r>
              <a:rPr lang="en-US" dirty="0"/>
              <a:t>Storing data in </a:t>
            </a:r>
            <a:r>
              <a:rPr lang="en-US" dirty="0" err="1"/>
              <a:t>hdfs</a:t>
            </a:r>
            <a:endParaRPr lang="en-US" dirty="0"/>
          </a:p>
        </p:txBody>
      </p:sp>
      <p:sp>
        <p:nvSpPr>
          <p:cNvPr id="2" name="Footer Placeholder 1">
            <a:extLst>
              <a:ext uri="{FF2B5EF4-FFF2-40B4-BE49-F238E27FC236}">
                <a16:creationId xmlns:a16="http://schemas.microsoft.com/office/drawing/2014/main" id="{5A46B0E8-5AF0-8E61-FFA1-72B1C98E734D}"/>
              </a:ext>
            </a:extLst>
          </p:cNvPr>
          <p:cNvSpPr>
            <a:spLocks noGrp="1"/>
          </p:cNvSpPr>
          <p:nvPr>
            <p:ph type="ftr" sz="quarter" idx="17"/>
          </p:nvPr>
        </p:nvSpPr>
        <p:spPr>
          <a:xfrm rot="16200000">
            <a:off x="-678794" y="4213707"/>
            <a:ext cx="2194560" cy="283464"/>
          </a:xfrm>
        </p:spPr>
        <p:txBody>
          <a:bodyPr/>
          <a:lstStyle/>
          <a:p>
            <a:r>
              <a:rPr lang="en-US" dirty="0"/>
              <a:t>March vacation</a:t>
            </a:r>
          </a:p>
        </p:txBody>
      </p:sp>
      <p:pic>
        <p:nvPicPr>
          <p:cNvPr id="35" name="Graphic 34" descr="Add">
            <a:extLst>
              <a:ext uri="{FF2B5EF4-FFF2-40B4-BE49-F238E27FC236}">
                <a16:creationId xmlns:a16="http://schemas.microsoft.com/office/drawing/2014/main" id="{1BDEABA6-954B-B04B-AD3C-9791CCD27E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2973" y="2791500"/>
            <a:ext cx="322500" cy="322500"/>
          </a:xfrm>
          <a:prstGeom prst="rect">
            <a:avLst/>
          </a:prstGeom>
        </p:spPr>
      </p:pic>
      <p:sp>
        <p:nvSpPr>
          <p:cNvPr id="15" name="Text Placeholder 14">
            <a:extLst>
              <a:ext uri="{FF2B5EF4-FFF2-40B4-BE49-F238E27FC236}">
                <a16:creationId xmlns:a16="http://schemas.microsoft.com/office/drawing/2014/main" id="{FF676A8E-576B-6D42-BD7D-6EE95E3DE890}"/>
              </a:ext>
            </a:extLst>
          </p:cNvPr>
          <p:cNvSpPr>
            <a:spLocks noGrp="1"/>
          </p:cNvSpPr>
          <p:nvPr>
            <p:ph type="body" idx="1"/>
          </p:nvPr>
        </p:nvSpPr>
        <p:spPr>
          <a:xfrm>
            <a:off x="1562100" y="2679700"/>
            <a:ext cx="4242611" cy="645001"/>
          </a:xfrm>
        </p:spPr>
        <p:txBody>
          <a:bodyPr/>
          <a:lstStyle/>
          <a:p>
            <a:r>
              <a:rPr lang="en-US" dirty="0"/>
              <a:t>COMPARISON POINT 1</a:t>
            </a:r>
          </a:p>
        </p:txBody>
      </p:sp>
      <p:sp>
        <p:nvSpPr>
          <p:cNvPr id="17" name="Content Placeholder 16">
            <a:extLst>
              <a:ext uri="{FF2B5EF4-FFF2-40B4-BE49-F238E27FC236}">
                <a16:creationId xmlns:a16="http://schemas.microsoft.com/office/drawing/2014/main" id="{ECAD5706-E9F8-6746-8560-1CC21AA84A8A}"/>
              </a:ext>
            </a:extLst>
          </p:cNvPr>
          <p:cNvSpPr>
            <a:spLocks noGrp="1"/>
          </p:cNvSpPr>
          <p:nvPr>
            <p:ph sz="half" idx="2"/>
          </p:nvPr>
        </p:nvSpPr>
        <p:spPr>
          <a:xfrm>
            <a:off x="1562100" y="3324700"/>
            <a:ext cx="4242611" cy="3304699"/>
          </a:xfrm>
        </p:spPr>
        <p:txBody>
          <a:bodyPr>
            <a:normAutofit fontScale="85000" lnSpcReduction="10000"/>
          </a:bodyPr>
          <a:lstStyle/>
          <a:p>
            <a:pPr lvl="0"/>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pic>
        <p:nvPicPr>
          <p:cNvPr id="49" name="Graphic 48" descr="Add">
            <a:extLst>
              <a:ext uri="{FF2B5EF4-FFF2-40B4-BE49-F238E27FC236}">
                <a16:creationId xmlns:a16="http://schemas.microsoft.com/office/drawing/2014/main" id="{3F34C7F2-79E3-9A4F-8CF6-041586EECA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54689" y="2791500"/>
            <a:ext cx="322500" cy="322500"/>
          </a:xfrm>
          <a:prstGeom prst="rect">
            <a:avLst/>
          </a:prstGeom>
        </p:spPr>
      </p:pic>
      <p:sp>
        <p:nvSpPr>
          <p:cNvPr id="10" name="Text Placeholder 9">
            <a:extLst>
              <a:ext uri="{FF2B5EF4-FFF2-40B4-BE49-F238E27FC236}">
                <a16:creationId xmlns:a16="http://schemas.microsoft.com/office/drawing/2014/main" id="{31D4FCDA-D49E-6548-BE42-519A15A8AFF9}"/>
              </a:ext>
            </a:extLst>
          </p:cNvPr>
          <p:cNvSpPr>
            <a:spLocks noGrp="1"/>
          </p:cNvSpPr>
          <p:nvPr>
            <p:ph type="body" sz="quarter" idx="3"/>
          </p:nvPr>
        </p:nvSpPr>
        <p:spPr>
          <a:xfrm>
            <a:off x="7467601" y="2679700"/>
            <a:ext cx="4072192" cy="645001"/>
          </a:xfrm>
        </p:spPr>
        <p:txBody>
          <a:bodyPr/>
          <a:lstStyle/>
          <a:p>
            <a:r>
              <a:rPr lang="en-US" dirty="0"/>
              <a:t>COMPARISON POINT 2</a:t>
            </a:r>
          </a:p>
        </p:txBody>
      </p:sp>
      <p:sp>
        <p:nvSpPr>
          <p:cNvPr id="13" name="Content Placeholder 12">
            <a:extLst>
              <a:ext uri="{FF2B5EF4-FFF2-40B4-BE49-F238E27FC236}">
                <a16:creationId xmlns:a16="http://schemas.microsoft.com/office/drawing/2014/main" id="{B8E676E3-FB1C-634E-A9D8-18085C984F54}"/>
              </a:ext>
            </a:extLst>
          </p:cNvPr>
          <p:cNvSpPr>
            <a:spLocks noGrp="1"/>
          </p:cNvSpPr>
          <p:nvPr>
            <p:ph sz="quarter" idx="4"/>
          </p:nvPr>
        </p:nvSpPr>
        <p:spPr>
          <a:xfrm>
            <a:off x="7467601" y="3324700"/>
            <a:ext cx="4072192" cy="3304699"/>
          </a:xfrm>
        </p:spPr>
        <p:txBody>
          <a:bodyPr>
            <a:normAutofit fontScale="85000" lnSpcReduction="10000"/>
          </a:bodyPr>
          <a:lstStyle/>
          <a:p>
            <a:pPr lvl="0"/>
            <a:r>
              <a:rPr lang="en-US" dirty="0"/>
              <a:t>Lorem ipsum dolor sit amet, consectetur adipiscing elit. Ut gravida eros erat. Proin a tellus sed risus lobortis sagittis eu quis est. Duis ut aliquam nisi. Suspendisse vehicula mi diam, sit amet lacinia massa sodales ac. Fusce condimentum egestas nunc a maximus. Quisque et orci purus. Proin dolor mi, ultrices sit amet ipsum placerat, congue mattis turpis. Donec vestibulum eros eget mauris dignissim, ut ultricies dolor viverra. Phasellus efficitur ante nec sem convallis, in ornare est accumsan. Lorem ipsum dolor sit amet, consectetur adipiscing elit. Ut gravida eros erat. Proin a tellus sed risus lobortis sagittis eu quis est. </a:t>
            </a:r>
          </a:p>
        </p:txBody>
      </p:sp>
    </p:spTree>
    <p:extLst>
      <p:ext uri="{BB962C8B-B14F-4D97-AF65-F5344CB8AC3E}">
        <p14:creationId xmlns:p14="http://schemas.microsoft.com/office/powerpoint/2010/main" val="2005310404"/>
      </p:ext>
    </p:extLst>
  </p:cSld>
  <p:clrMapOvr>
    <a:masterClrMapping/>
  </p:clrMapOvr>
</p:sld>
</file>

<file path=ppt/theme/theme1.xml><?xml version="1.0" encoding="utf-8"?>
<a:theme xmlns:a="http://schemas.openxmlformats.org/drawingml/2006/main" name="Office Theme">
  <a:themeElements>
    <a:clrScheme name="Custom 25">
      <a:dk1>
        <a:srgbClr val="3F3F3F"/>
      </a:dk1>
      <a:lt1>
        <a:srgbClr val="FFFFFF"/>
      </a:lt1>
      <a:dk2>
        <a:srgbClr val="000000"/>
      </a:dk2>
      <a:lt2>
        <a:srgbClr val="A5A5A5"/>
      </a:lt2>
      <a:accent1>
        <a:srgbClr val="00194C"/>
      </a:accent1>
      <a:accent2>
        <a:srgbClr val="EAB200"/>
      </a:accent2>
      <a:accent3>
        <a:srgbClr val="DDDDDD"/>
      </a:accent3>
      <a:accent4>
        <a:srgbClr val="954F72"/>
      </a:accent4>
      <a:accent5>
        <a:srgbClr val="00843B"/>
      </a:accent5>
      <a:accent6>
        <a:srgbClr val="014067"/>
      </a:accent6>
      <a:hlink>
        <a:srgbClr val="00194C"/>
      </a:hlink>
      <a:folHlink>
        <a:srgbClr val="954F72"/>
      </a:folHlink>
    </a:clrScheme>
    <a:fontScheme name="Custom 28">
      <a:majorFont>
        <a:latin typeface="Gill Sans MT"/>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avel Presentation_win32_v2" id="{1F3BE848-A059-4AF4-89B2-3C575AFD7A20}" vid="{A68E0537-505F-4C11-B0E8-DA8640CB4D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88F49E-C42F-4822-8376-318FB5D7679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4ED8A25-70CA-4AFB-A0DB-C391ACAAD2C4}">
  <ds:schemaRefs>
    <ds:schemaRef ds:uri="http://schemas.microsoft.com/sharepoint/v3/contenttype/forms"/>
  </ds:schemaRefs>
</ds:datastoreItem>
</file>

<file path=customXml/itemProps3.xml><?xml version="1.0" encoding="utf-8"?>
<ds:datastoreItem xmlns:ds="http://schemas.openxmlformats.org/officeDocument/2006/customXml" ds:itemID="{1AC5179A-B9B5-4229-BCDD-2E1CD5D344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Travel presentation</Template>
  <TotalTime>92</TotalTime>
  <Words>1290</Words>
  <Application>Microsoft Office PowerPoint</Application>
  <PresentationFormat>Widescreen</PresentationFormat>
  <Paragraphs>196</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Bebas</vt:lpstr>
      <vt:lpstr>Calibri</vt:lpstr>
      <vt:lpstr>Gill Sans MT</vt:lpstr>
      <vt:lpstr>Gill Sans Nova Light</vt:lpstr>
      <vt:lpstr>Helvetica Light</vt:lpstr>
      <vt:lpstr>Office Theme</vt:lpstr>
      <vt:lpstr>March vacation</vt:lpstr>
      <vt:lpstr>Objective</vt:lpstr>
      <vt:lpstr>Problem Statement</vt:lpstr>
      <vt:lpstr>Tools Used</vt:lpstr>
      <vt:lpstr>Web Scraping</vt:lpstr>
      <vt:lpstr>Data collection</vt:lpstr>
      <vt:lpstr>Data collection</vt:lpstr>
      <vt:lpstr>Data collection</vt:lpstr>
      <vt:lpstr>Storing data in hdfs</vt:lpstr>
      <vt:lpstr>Connecting to SQL</vt:lpstr>
      <vt:lpstr>Hotel listing</vt:lpstr>
      <vt:lpstr>Best rating</vt:lpstr>
      <vt:lpstr>Affordable destination</vt:lpstr>
      <vt:lpstr>Great ratings &amp; pocket friendly</vt:lpstr>
      <vt:lpstr>Great ratings &amp; pocket friendly</vt:lpstr>
      <vt:lpstr>Great ratings &amp; pocket friendly</vt:lpstr>
      <vt:lpstr>Great ratings &amp; pocket friendly</vt:lpstr>
      <vt:lpstr>Ideal Destination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Varsha Sowrirajan</dc:creator>
  <cp:lastModifiedBy>Varsha Sowrirajan</cp:lastModifiedBy>
  <cp:revision>1</cp:revision>
  <dcterms:created xsi:type="dcterms:W3CDTF">2025-02-03T13:02:37Z</dcterms:created>
  <dcterms:modified xsi:type="dcterms:W3CDTF">2025-02-03T14:34:59Z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