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724" y="-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Visualizing Employees Attendance Trends With Excel Chart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POOJA  S</a:t>
            </a:r>
          </a:p>
          <a:p>
            <a:r>
              <a:rPr lang="en-US" sz="2400" dirty="0"/>
              <a:t>REGISTER NO: 312217022  (</a:t>
            </a:r>
            <a:r>
              <a:rPr lang="en-IN" sz="2400" dirty="0"/>
              <a:t>F5F75E955E73B12ABDA47C11EA621037)</a:t>
            </a:r>
            <a:endParaRPr lang="en-US" sz="2400" dirty="0"/>
          </a:p>
          <a:p>
            <a:r>
              <a:rPr lang="en-US" sz="2400" dirty="0"/>
              <a:t>DEPARTMENT: B.COM (GENERAL) </a:t>
            </a:r>
          </a:p>
          <a:p>
            <a:r>
              <a:rPr lang="en-US" sz="2400" dirty="0"/>
              <a:t>COLLEGE: SHRI KRISHNASAMY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166778" y="1571612"/>
            <a:ext cx="80724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/>
              <a:t>   Data Collection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   Collect attendance data from HR systems or payroll software- Import data into Excel- Organize data by employee, date, and attendance status (present, absent, late, etc.).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   </a:t>
            </a:r>
            <a:r>
              <a:rPr lang="en-US" sz="2000" b="1" dirty="0"/>
              <a:t>Data Processing:</a:t>
            </a:r>
          </a:p>
          <a:p>
            <a:r>
              <a:rPr lang="en-US" sz="2000" dirty="0"/>
              <a:t>           Use Excel formulas to calculate attendance metrics (e.g., attendance rate, absenteeism rate)- Create pivot tables to summarize data by department, team, and date range- Use conditional formatting to highlight trends and anomalies.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   </a:t>
            </a:r>
            <a:r>
              <a:rPr lang="en-US" sz="2000" b="1" dirty="0"/>
              <a:t>Data Visualization:</a:t>
            </a:r>
          </a:p>
          <a:p>
            <a:r>
              <a:rPr lang="en-US" sz="2000" dirty="0"/>
              <a:t>            Create interactive charts (e.g., line, bar, </a:t>
            </a:r>
            <a:r>
              <a:rPr lang="en-US" sz="2000" dirty="0" err="1"/>
              <a:t>heatmap</a:t>
            </a:r>
            <a:r>
              <a:rPr lang="en-US" sz="2000" dirty="0"/>
              <a:t>) to display attendance trends- Use filters and slicers to enable drill-down analysis by department, team, and date range- Add charts to a dashboard for easy visualization.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/>
          <a:lstStyle/>
          <a:p>
            <a:r>
              <a:rPr lang="en-US" spc="15" dirty="0"/>
              <a:t>M</a:t>
            </a:r>
            <a:r>
              <a:rPr lang="en-US" dirty="0"/>
              <a:t>O</a:t>
            </a:r>
            <a:r>
              <a:rPr lang="en-US" spc="-15" dirty="0"/>
              <a:t>D</a:t>
            </a:r>
            <a:r>
              <a:rPr lang="en-US" spc="-35" dirty="0"/>
              <a:t>E</a:t>
            </a:r>
            <a:r>
              <a:rPr lang="en-US" spc="-30" dirty="0"/>
              <a:t>LL</a:t>
            </a:r>
            <a:r>
              <a:rPr lang="en-US" spc="-5" dirty="0"/>
              <a:t>I</a:t>
            </a:r>
            <a:r>
              <a:rPr lang="en-US" spc="30" dirty="0"/>
              <a:t>N</a:t>
            </a:r>
            <a:r>
              <a:rPr lang="en-US" spc="5" dirty="0"/>
              <a:t>G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43986" cy="3693319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dirty="0"/>
              <a:t>   </a:t>
            </a:r>
            <a:r>
              <a:rPr lang="en-US" sz="2000" b="1" dirty="0"/>
              <a:t>Dashboard Creation:</a:t>
            </a:r>
          </a:p>
          <a:p>
            <a:r>
              <a:rPr lang="en-US" sz="2000" dirty="0"/>
              <a:t>                Design a user-friendly dashboard with charts, filters, and slicers- Use Excel's built-in dashboard tools (e.g., Dashboard Designer) or third-party add-ins (e.g., Power BI)- Ensure dashboard is interactive and easy to navigate.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   </a:t>
            </a:r>
            <a:r>
              <a:rPr lang="en-US" sz="2000" b="1" dirty="0"/>
              <a:t>Analysis and Insights:</a:t>
            </a:r>
          </a:p>
          <a:p>
            <a:r>
              <a:rPr lang="en-US" sz="2000" dirty="0"/>
              <a:t>                Analyze attendance trends to identify patterns and anomalies- Use data-driven insights to inform HR and management decisions- Monitor and adjust attendance strategies based on dashboard insights.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   </a:t>
            </a:r>
            <a:r>
              <a:rPr lang="en-US" sz="2000" b="1" dirty="0"/>
              <a:t>Maintenance and Updates: </a:t>
            </a:r>
          </a:p>
          <a:p>
            <a:r>
              <a:rPr lang="en-US" sz="2000" dirty="0"/>
              <a:t>                 Schedule regular data updates to ensure dashboard accuracy- Monitor dashboard performance and make adjustments as needed- Provide training and support for end-users to ensure effective use of the dashboard.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0A2B45-2CB1-B3CA-C0FD-F1742EA11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" y="1425211"/>
            <a:ext cx="8128000" cy="476068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4100" y="1571612"/>
            <a:ext cx="65722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/>
              <a:t>     Visualizing employee attendance trends with Excel</a:t>
            </a:r>
          </a:p>
          <a:p>
            <a:r>
              <a:rPr lang="en-IN" sz="2000" dirty="0"/>
              <a:t>         </a:t>
            </a:r>
            <a:r>
              <a:rPr lang="en-US" sz="2000" dirty="0"/>
              <a:t>charts is a valuable tool for HR and management to gain</a:t>
            </a:r>
          </a:p>
          <a:p>
            <a:r>
              <a:rPr lang="en-IN" sz="2000" dirty="0"/>
              <a:t>          </a:t>
            </a:r>
            <a:r>
              <a:rPr lang="en-US" sz="2000" dirty="0"/>
              <a:t>insights into attendance patterns, absenteeism, and</a:t>
            </a:r>
          </a:p>
          <a:p>
            <a:r>
              <a:rPr lang="en-IN" sz="2000" dirty="0"/>
              <a:t>          </a:t>
            </a:r>
            <a:r>
              <a:rPr lang="en-US" sz="2000" dirty="0"/>
              <a:t>productivity.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     The "Attendance Insights" dashboard provides a</a:t>
            </a:r>
          </a:p>
          <a:p>
            <a:r>
              <a:rPr lang="en-US" sz="2000" dirty="0"/>
              <a:t>         user-friendly and interactive way to explore and analyze</a:t>
            </a:r>
          </a:p>
          <a:p>
            <a:r>
              <a:rPr lang="en-US" sz="2000" dirty="0"/>
              <a:t>         attendance data, enabling organizations to drive</a:t>
            </a:r>
          </a:p>
          <a:p>
            <a:r>
              <a:rPr lang="en-IN" sz="2000" dirty="0"/>
              <a:t>         </a:t>
            </a:r>
            <a:r>
              <a:rPr lang="en-US" sz="2000" dirty="0"/>
              <a:t>business success and enhance employee experience.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     Regular review and analysis of attendance trends can</a:t>
            </a:r>
          </a:p>
          <a:p>
            <a:r>
              <a:rPr lang="en-IN" sz="2000" dirty="0"/>
              <a:t>         </a:t>
            </a:r>
            <a:r>
              <a:rPr lang="en-US" sz="2000" dirty="0"/>
              <a:t>help organizations identify areas for improvement, </a:t>
            </a:r>
          </a:p>
          <a:p>
            <a:r>
              <a:rPr lang="en-IN" sz="2000" dirty="0"/>
              <a:t>         </a:t>
            </a:r>
            <a:r>
              <a:rPr lang="en-US" sz="2000" dirty="0"/>
              <a:t>reduce absenteeism, and improve overall organizational</a:t>
            </a:r>
          </a:p>
          <a:p>
            <a:r>
              <a:rPr lang="en-IN" sz="2000" dirty="0"/>
              <a:t>         </a:t>
            </a:r>
            <a:r>
              <a:rPr lang="en-US" sz="2000" dirty="0"/>
              <a:t>performance.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3600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25" dirty="0">
                <a:latin typeface="Times New Roman" pitchFamily="18" charset="0"/>
                <a:cs typeface="Times New Roman" pitchFamily="18" charset="0"/>
              </a:rPr>
              <a:t>TITLE</a:t>
            </a:r>
            <a:endParaRPr sz="36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Visualizing Employees Attendance Trends With Excel Chart </a:t>
            </a:r>
            <a:br>
              <a:rPr lang="en-US" sz="2800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690610" y="0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000" spc="-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4000" spc="-3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0" spc="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000" dirty="0">
                <a:latin typeface="Times New Roman" pitchFamily="18" charset="0"/>
                <a:cs typeface="Times New Roman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1381092" y="1500174"/>
            <a:ext cx="65722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dirty="0"/>
              <a:t> Inefficient resource allocation: Without accurate attendance data, managers are unable to optimize staffing levels, leading to over or under-staffing.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/>
              <a:t>  Poor workforce planning: Attendance trends are not being used to inform scheduling, recruitment, and training decisions.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/>
              <a:t> Increased absenteeism: Without identifying patterns and trends, absenteeism is not being addressed, leading to decreased productivity.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/>
              <a:t>Decreased productivity: Excessive absenteeism and tardiness are impacting team performance and overall productivity.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5274" y="2071678"/>
            <a:ext cx="90726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000" dirty="0"/>
              <a:t>     Creating an interactive Excel dashboard to visualize employee attendance trends.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/>
              <a:t>     Automate attendance tracking, provide real-time insights, reduce absenteeism,                   </a:t>
            </a:r>
          </a:p>
          <a:p>
            <a:pPr algn="just"/>
            <a:r>
              <a:rPr lang="en-US" sz="2000" dirty="0"/>
              <a:t>         and improve productivity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/>
              <a:t>     Importing attendance data, designing and developing the dashboard, and</a:t>
            </a:r>
          </a:p>
          <a:p>
            <a:pPr algn="just"/>
            <a:r>
              <a:rPr lang="en-IN" sz="2000" dirty="0"/>
              <a:t>         </a:t>
            </a:r>
            <a:r>
              <a:rPr lang="en-US" sz="2000" dirty="0"/>
              <a:t>implementing filters and slicers.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/>
              <a:t>     Interactive Excel dashboard, user guide, and regular data updates.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/>
              <a:t>     Improved attendance tracking, enhanced workforce planning, reduced</a:t>
            </a:r>
          </a:p>
          <a:p>
            <a:pPr algn="just"/>
            <a:r>
              <a:rPr lang="en-IN" sz="2000" dirty="0"/>
              <a:t>         </a:t>
            </a:r>
            <a:r>
              <a:rPr lang="en-US" sz="2000" dirty="0"/>
              <a:t>absenteeism, and increased productivity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2166910" y="2214554"/>
            <a:ext cx="297139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/>
              <a:t>   HR manager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   Department head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   Team lead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   Business owner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   Operations manager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   Payroll  administrator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   Employee engagement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095604" y="2285992"/>
            <a:ext cx="55721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dirty="0"/>
              <a:t>  Automated attendance data tracking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/>
              <a:t>  Interactive charts and visualizations (line, bar,   </a:t>
            </a:r>
          </a:p>
          <a:p>
            <a:pPr marL="342900" indent="-342900"/>
            <a:r>
              <a:rPr lang="en-IN" sz="2000" dirty="0"/>
              <a:t>        </a:t>
            </a:r>
            <a:r>
              <a:rPr lang="en-US" sz="2000" dirty="0"/>
              <a:t>heat map)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/>
              <a:t>  Real-time data updates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/>
              <a:t>  Filters and slicers for drill-down analysis (by</a:t>
            </a:r>
          </a:p>
          <a:p>
            <a:pPr marL="342900" indent="-342900"/>
            <a:r>
              <a:rPr lang="en-IN" sz="2000" dirty="0"/>
              <a:t>        </a:t>
            </a:r>
            <a:r>
              <a:rPr lang="en-US" sz="2000" dirty="0"/>
              <a:t>department, team, employee)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/>
              <a:t>  User-friendly dashboard design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/>
              <a:t>  Improve attendance tracking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/>
              <a:t>  Enhance decision-making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/>
              <a:t>  Increase efficiency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6779" y="1785926"/>
            <a:ext cx="75009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dirty="0"/>
              <a:t> Employee ID: Unique identifier for each employee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/>
              <a:t> Name: Employee name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/>
              <a:t> Department: Department or team the employee belongs to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/>
              <a:t> Date: Date of attendance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/>
              <a:t> Attendance Status: Present, Absent, Late, or Left Early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/>
              <a:t> Reason for Absence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81290" y="2214554"/>
            <a:ext cx="433022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/>
              <a:t>   Real-time attendance trend analysis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   Interactive and dynamic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   Automated data updates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   Customizable and scalable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   Data-driven storytelling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   Proactive absenteeism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   Enhanced employee engagement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   Unparalleled visibility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</TotalTime>
  <Words>747</Words>
  <Application>Microsoft Office PowerPoint</Application>
  <PresentationFormat>Widescreen</PresentationFormat>
  <Paragraphs>109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Visualizing Employees Attendance Trends With Excel Chart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 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sekarpooja68@gmail.com</cp:lastModifiedBy>
  <cp:revision>39</cp:revision>
  <dcterms:created xsi:type="dcterms:W3CDTF">2024-03-29T15:07:22Z</dcterms:created>
  <dcterms:modified xsi:type="dcterms:W3CDTF">2024-08-30T06:13:54Z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