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4788F3D-1915-478F-8B6B-885FED7BAB72}" type="datetimeFigureOut">
              <a:rPr lang="en-US" smtClean="0"/>
              <a:pPr/>
              <a:t>8/28/2024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BD29267-01E5-4328-A2C9-3A402FB6AE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4788F3D-1915-478F-8B6B-885FED7BAB72}" type="datetimeFigureOut">
              <a:rPr lang="en-US" smtClean="0"/>
              <a:pPr/>
              <a:t>8/28/2024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4788F3D-1915-478F-8B6B-885FED7BAB72}" type="datetimeFigureOut">
              <a:rPr lang="en-US" smtClean="0"/>
              <a:pPr/>
              <a:t>8/28/2024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4788F3D-1915-478F-8B6B-885FED7BAB72}" type="datetimeFigureOut">
              <a:rPr lang="en-US" smtClean="0"/>
              <a:pPr/>
              <a:t>8/28/2024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4788F3D-1915-478F-8B6B-885FED7BAB72}" type="datetimeFigureOut">
              <a:rPr lang="en-US" smtClean="0"/>
              <a:pPr/>
              <a:t>8/28/2024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BD29267-01E5-4328-A2C9-3A402FB6AEA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04788F3D-1915-478F-8B6B-885FED7BAB72}" type="datetimeFigureOut">
              <a:rPr lang="en-US" smtClean="0"/>
              <a:pPr/>
              <a:t>8/28/2024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04788F3D-1915-478F-8B6B-885FED7BAB72}" type="datetimeFigureOut">
              <a:rPr lang="en-US" smtClean="0"/>
              <a:pPr/>
              <a:t>8/28/2024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BD29267-01E5-4328-A2C9-3A402FB6AEA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04788F3D-1915-478F-8B6B-885FED7BAB72}" type="datetimeFigureOut">
              <a:rPr lang="en-US" smtClean="0"/>
              <a:pPr/>
              <a:t>8/28/2024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BD29267-01E5-4328-A2C9-3A402FB6AEA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04788F3D-1915-478F-8B6B-885FED7BAB72}" type="datetimeFigureOut">
              <a:rPr lang="en-US" smtClean="0"/>
              <a:pPr/>
              <a:t>8/28/2024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BD29267-01E5-4328-A2C9-3A402FB6AE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0"/>
            <a:ext cx="7772400" cy="2515562"/>
          </a:xfrm>
        </p:spPr>
        <p:txBody>
          <a:bodyPr>
            <a:normAutofit/>
          </a:bodyPr>
          <a:lstStyle/>
          <a:p>
            <a:r>
              <a:rPr lang="en-US" dirty="0" smtClean="0">
                <a:latin typeface="Andalus" pitchFamily="18" charset="-78"/>
                <a:cs typeface="Andalus" pitchFamily="18" charset="-78"/>
              </a:rPr>
              <a:t>EMPLOYEE PERFORMANCE ANALYSIS USING EXCEL</a:t>
            </a:r>
            <a:endParaRPr lang="en-US" dirty="0">
              <a:latin typeface="Andalus" pitchFamily="18" charset="-78"/>
              <a:cs typeface="Andalus" pitchFamily="18" charset="-78"/>
            </a:endParaRPr>
          </a:p>
        </p:txBody>
      </p:sp>
      <p:sp>
        <p:nvSpPr>
          <p:cNvPr id="3" name="Subtitle 2"/>
          <p:cNvSpPr>
            <a:spLocks noGrp="1"/>
          </p:cNvSpPr>
          <p:nvPr>
            <p:ph type="subTitle" idx="1"/>
          </p:nvPr>
        </p:nvSpPr>
        <p:spPr>
          <a:xfrm>
            <a:off x="685800" y="3124200"/>
            <a:ext cx="7772400" cy="1981200"/>
          </a:xfrm>
        </p:spPr>
        <p:txBody>
          <a:bodyPr>
            <a:noAutofit/>
          </a:bodyPr>
          <a:lstStyle/>
          <a:p>
            <a:pPr algn="l"/>
            <a:r>
              <a:rPr lang="en-US" sz="2400" b="1" dirty="0" smtClean="0">
                <a:latin typeface="Constantia" pitchFamily="18" charset="0"/>
              </a:rPr>
              <a:t>Presented by : POOJASREE.S</a:t>
            </a:r>
          </a:p>
          <a:p>
            <a:pPr algn="l"/>
            <a:r>
              <a:rPr lang="en-US" sz="2400" b="1" dirty="0" smtClean="0">
                <a:latin typeface="Constantia" pitchFamily="18" charset="0"/>
              </a:rPr>
              <a:t>Register No : </a:t>
            </a:r>
            <a:r>
              <a:rPr lang="en-US" sz="2400" b="1" dirty="0">
                <a:latin typeface="Constantia" pitchFamily="18" charset="0"/>
              </a:rPr>
              <a:t>312204601, 9969161A8C34664BD1442136DA3AD2FA</a:t>
            </a:r>
            <a:endParaRPr lang="en-US" sz="2400" b="1" dirty="0" smtClean="0">
              <a:latin typeface="Constantia" pitchFamily="18" charset="0"/>
            </a:endParaRPr>
          </a:p>
          <a:p>
            <a:pPr algn="l"/>
            <a:r>
              <a:rPr lang="en-US" sz="2400" b="1" dirty="0" smtClean="0">
                <a:latin typeface="Constantia" pitchFamily="18" charset="0"/>
              </a:rPr>
              <a:t>Department : Commerce</a:t>
            </a:r>
          </a:p>
          <a:p>
            <a:pPr algn="l"/>
            <a:r>
              <a:rPr lang="en-US" sz="2400" b="1" dirty="0" smtClean="0">
                <a:latin typeface="Constantia" pitchFamily="18" charset="0"/>
              </a:rPr>
              <a:t>College : K.C.S Kasi Nadar College Of Arts &amp; Science </a:t>
            </a:r>
            <a:endParaRPr lang="en-US" sz="2400" b="1" dirty="0">
              <a:latin typeface="Constantia"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RESULT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0857" y="1371600"/>
            <a:ext cx="9063143" cy="5486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3200" dirty="0" smtClean="0">
                <a:latin typeface="Constantia" pitchFamily="18" charset="0"/>
              </a:rPr>
              <a:t>The sales department's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sz="3200" dirty="0" smtClean="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
        <p:nvSpPr>
          <p:cNvPr id="3" name="Title 2"/>
          <p:cNvSpPr>
            <a:spLocks noGrp="1"/>
          </p:cNvSpPr>
          <p:nvPr>
            <p:ph type="title"/>
          </p:nvPr>
        </p:nvSpPr>
        <p:spPr/>
        <p:txBody>
          <a:bodyPr/>
          <a:lstStyle/>
          <a:p>
            <a:pPr algn="ctr"/>
            <a:r>
              <a:rPr lang="en-US" dirty="0" smtClean="0"/>
              <a:t>CONCLUSION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47800"/>
            <a:ext cx="8229600" cy="4525963"/>
          </a:xfrm>
        </p:spPr>
        <p:txBody>
          <a:bodyPr>
            <a:normAutofit/>
          </a:bodyPr>
          <a:lstStyle/>
          <a:p>
            <a:r>
              <a:rPr lang="en-US" sz="2400" dirty="0" smtClean="0"/>
              <a:t>Sales Department Wise</a:t>
            </a:r>
            <a:endParaRPr lang="en-US" sz="2400" dirty="0"/>
          </a:p>
        </p:txBody>
      </p:sp>
      <p:sp>
        <p:nvSpPr>
          <p:cNvPr id="2" name="Title 1"/>
          <p:cNvSpPr>
            <a:spLocks noGrp="1"/>
          </p:cNvSpPr>
          <p:nvPr>
            <p:ph type="title"/>
          </p:nvPr>
        </p:nvSpPr>
        <p:spPr/>
        <p:txBody>
          <a:bodyPr/>
          <a:lstStyle/>
          <a:p>
            <a:r>
              <a:rPr lang="en-US" u="sng" dirty="0" smtClean="0">
                <a:latin typeface="Andalus" pitchFamily="18" charset="-78"/>
                <a:cs typeface="Andalus" pitchFamily="18" charset="-78"/>
              </a:rPr>
              <a:t>PROJECT TITLE</a:t>
            </a:r>
            <a:endParaRPr lang="en-US" u="sng" dirty="0">
              <a:latin typeface="Andalus" pitchFamily="18" charset="-78"/>
              <a:cs typeface="Andalus" pitchFamily="18" charset="-7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1. Problem Statement</a:t>
            </a:r>
          </a:p>
          <a:p>
            <a:r>
              <a:rPr lang="en-US" dirty="0" smtClean="0"/>
              <a:t>2. Project Overview</a:t>
            </a:r>
          </a:p>
          <a:p>
            <a:r>
              <a:rPr lang="en-US" dirty="0" smtClean="0"/>
              <a:t>3. End Users</a:t>
            </a:r>
          </a:p>
          <a:p>
            <a:r>
              <a:rPr lang="en-US" dirty="0" smtClean="0"/>
              <a:t>4. Our  Solution And Proportion </a:t>
            </a:r>
          </a:p>
          <a:p>
            <a:r>
              <a:rPr lang="en-US" dirty="0" smtClean="0"/>
              <a:t>5. Dataset Description</a:t>
            </a:r>
          </a:p>
          <a:p>
            <a:r>
              <a:rPr lang="en-US" dirty="0" smtClean="0"/>
              <a:t>6. </a:t>
            </a:r>
            <a:r>
              <a:rPr lang="en-US" dirty="0" err="1" smtClean="0"/>
              <a:t>Modelling</a:t>
            </a:r>
            <a:r>
              <a:rPr lang="en-US" dirty="0" smtClean="0"/>
              <a:t> Approach </a:t>
            </a:r>
          </a:p>
          <a:p>
            <a:r>
              <a:rPr lang="en-US" dirty="0" smtClean="0"/>
              <a:t>7. Results And Description</a:t>
            </a:r>
          </a:p>
          <a:p>
            <a:r>
              <a:rPr lang="en-US" dirty="0" smtClean="0"/>
              <a:t>8. Conclusion</a:t>
            </a:r>
          </a:p>
          <a:p>
            <a:endParaRPr lang="en-US" dirty="0" smtClean="0"/>
          </a:p>
          <a:p>
            <a:endParaRPr lang="en-US"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AGENDA</a:t>
            </a:r>
            <a:endParaRPr lang="en-US" u="sng" dirty="0">
              <a:latin typeface="Andalus" pitchFamily="18" charset="-78"/>
              <a:cs typeface="Andalus" pitchFamily="18"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The inconsistent performance across sales departments is leading to suboptimal overall organizational performance and customer experience. Specifically, some departments are underperforming compared to their targets, while others are excelling. This disparity affects overall profitability, resource allocation, and strategic decision-making.</a:t>
            </a:r>
            <a:endParaRPr lang="en-US" dirty="0">
              <a:latin typeface="Constantia" pitchFamily="18" charset="0"/>
            </a:endParaRPr>
          </a:p>
        </p:txBody>
      </p:sp>
      <p:sp>
        <p:nvSpPr>
          <p:cNvPr id="3" name="Title 2"/>
          <p:cNvSpPr>
            <a:spLocks noGrp="1"/>
          </p:cNvSpPr>
          <p:nvPr>
            <p:ph type="title"/>
          </p:nvPr>
        </p:nvSpPr>
        <p:spPr>
          <a:xfrm>
            <a:off x="457200" y="274638"/>
            <a:ext cx="8229600" cy="1143000"/>
          </a:xfrm>
        </p:spPr>
        <p:txBody>
          <a:bodyPr/>
          <a:lstStyle/>
          <a:p>
            <a:r>
              <a:rPr lang="en-US" u="sng" dirty="0" smtClean="0">
                <a:latin typeface="Andalus" pitchFamily="18" charset="-78"/>
                <a:cs typeface="Andalus" pitchFamily="18" charset="-78"/>
              </a:rPr>
              <a:t>PROBLEM STATEMENT</a:t>
            </a:r>
            <a:endParaRPr lang="en-US" u="sng" dirty="0">
              <a:latin typeface="Andalus" pitchFamily="18" charset="-78"/>
              <a:cs typeface="Andalus" pitchFamily="18" charset="-7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2133600"/>
            <a:ext cx="8229600" cy="4525963"/>
          </a:xfrm>
        </p:spPr>
        <p:txBody>
          <a:bodyPr/>
          <a:lstStyle/>
          <a:p>
            <a:r>
              <a:rPr lang="en-US" dirty="0" smtClean="0"/>
              <a:t>The aim of a "Sales Department Wise" analysis is to evaluate and enhance the performance of individual sales departments within an organization. This involves examining each department’s specific metrics, strategies, and challenges to improve overall efficiency and effectiveness.</a:t>
            </a:r>
            <a:endParaRPr lang="en-US" dirty="0"/>
          </a:p>
        </p:txBody>
      </p:sp>
      <p:sp>
        <p:nvSpPr>
          <p:cNvPr id="3" name="Title 2"/>
          <p:cNvSpPr>
            <a:spLocks noGrp="1"/>
          </p:cNvSpPr>
          <p:nvPr>
            <p:ph type="title"/>
          </p:nvPr>
        </p:nvSpPr>
        <p:spPr/>
        <p:txBody>
          <a:bodyPr>
            <a:normAutofit fontScale="90000"/>
          </a:bodyPr>
          <a:lstStyle/>
          <a:p>
            <a:r>
              <a:rPr lang="en-US" u="sng" dirty="0" smtClean="0">
                <a:latin typeface="Andalus" pitchFamily="18" charset="-78"/>
                <a:cs typeface="Andalus" pitchFamily="18" charset="-78"/>
              </a:rPr>
              <a:t>OVERVIEW ABOUT SALES DEPARTMENT WISE.</a:t>
            </a:r>
            <a:endParaRPr lang="en-US" u="sng" dirty="0">
              <a:latin typeface="Andalus" pitchFamily="18" charset="-78"/>
              <a:cs typeface="Andalus" pitchFamily="18" charset="-7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Employees</a:t>
            </a:r>
          </a:p>
          <a:p>
            <a:r>
              <a:rPr lang="en-US" dirty="0" smtClean="0">
                <a:latin typeface="Constantia" pitchFamily="18" charset="0"/>
              </a:rPr>
              <a:t>Employers</a:t>
            </a:r>
          </a:p>
          <a:p>
            <a:r>
              <a:rPr lang="en-US" dirty="0" smtClean="0">
                <a:latin typeface="Constantia" pitchFamily="18" charset="0"/>
              </a:rPr>
              <a:t>Organization </a:t>
            </a:r>
          </a:p>
          <a:p>
            <a:r>
              <a:rPr lang="en-US" dirty="0" smtClean="0">
                <a:latin typeface="Constantia" pitchFamily="18" charset="0"/>
              </a:rPr>
              <a:t>Business people</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sz="4000" b="0" u="sng" dirty="0" smtClean="0">
                <a:solidFill>
                  <a:schemeClr val="bg2">
                    <a:lumMod val="10000"/>
                  </a:schemeClr>
                </a:solidFill>
                <a:latin typeface="Andalus" pitchFamily="18" charset="-78"/>
                <a:cs typeface="Andalus" pitchFamily="18" charset="-78"/>
              </a:rPr>
              <a:t>WHO ARE THE END USERS</a:t>
            </a:r>
            <a:endParaRPr lang="en-US" sz="4000" b="0" u="sng" dirty="0">
              <a:solidFill>
                <a:schemeClr val="bg2">
                  <a:lumMod val="10000"/>
                </a:schemeClr>
              </a:solidFill>
              <a:latin typeface="Andalus" pitchFamily="18" charset="-78"/>
              <a:cs typeface="Andalus" pitchFamily="18" charset="-78"/>
            </a:endParaRPr>
          </a:p>
        </p:txBody>
      </p:sp>
      <p:pic>
        <p:nvPicPr>
          <p:cNvPr id="2050" name="Picture 2" descr="C:\Program Files (x86)\Microsoft Office\MEDIA\CAGCAT10\j0234687.gif"/>
          <p:cNvPicPr>
            <a:picLocks noChangeAspect="1" noChangeArrowheads="1" noCrop="1"/>
          </p:cNvPicPr>
          <p:nvPr/>
        </p:nvPicPr>
        <p:blipFill>
          <a:blip r:embed="rId2"/>
          <a:srcRect/>
          <a:stretch>
            <a:fillRect/>
          </a:stretch>
        </p:blipFill>
        <p:spPr bwMode="auto">
          <a:xfrm>
            <a:off x="5791200" y="2819400"/>
            <a:ext cx="2974808" cy="1752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latin typeface="Constantia" pitchFamily="18" charset="0"/>
              </a:rPr>
              <a:t>Filtering</a:t>
            </a:r>
            <a:r>
              <a:rPr lang="en-US" dirty="0" smtClean="0">
                <a:latin typeface="Constantia" pitchFamily="18" charset="0"/>
              </a:rPr>
              <a:t>- remove missing values</a:t>
            </a:r>
          </a:p>
          <a:p>
            <a:r>
              <a:rPr lang="en-US" b="1" dirty="0" smtClean="0">
                <a:latin typeface="Constantia" pitchFamily="18" charset="0"/>
              </a:rPr>
              <a:t>Conditional </a:t>
            </a:r>
            <a:r>
              <a:rPr lang="en-US" b="1" dirty="0" err="1" smtClean="0">
                <a:latin typeface="Constantia" pitchFamily="18" charset="0"/>
              </a:rPr>
              <a:t>Formating</a:t>
            </a:r>
            <a:r>
              <a:rPr lang="en-US" dirty="0" smtClean="0">
                <a:latin typeface="Constantia" pitchFamily="18" charset="0"/>
              </a:rPr>
              <a:t>-blanks</a:t>
            </a:r>
          </a:p>
          <a:p>
            <a:r>
              <a:rPr lang="en-US" b="1" dirty="0" smtClean="0">
                <a:latin typeface="Constantia" pitchFamily="18" charset="0"/>
              </a:rPr>
              <a:t>Pivot table</a:t>
            </a:r>
            <a:r>
              <a:rPr lang="en-US" dirty="0" smtClean="0">
                <a:latin typeface="Constantia" pitchFamily="18" charset="0"/>
              </a:rPr>
              <a:t>- Summary Of The Sales Department Wise</a:t>
            </a:r>
          </a:p>
          <a:p>
            <a:r>
              <a:rPr lang="en-US" b="1" dirty="0" smtClean="0">
                <a:latin typeface="Constantia" pitchFamily="18" charset="0"/>
              </a:rPr>
              <a:t>Formulas </a:t>
            </a:r>
            <a:r>
              <a:rPr lang="en-US" dirty="0" smtClean="0">
                <a:latin typeface="Constantia" pitchFamily="18" charset="0"/>
              </a:rPr>
              <a:t>– IFS</a:t>
            </a:r>
          </a:p>
          <a:p>
            <a:r>
              <a:rPr lang="en-US" b="1" dirty="0" smtClean="0">
                <a:latin typeface="Constantia" pitchFamily="18" charset="0"/>
              </a:rPr>
              <a:t>Graphs</a:t>
            </a:r>
            <a:r>
              <a:rPr lang="en-US" dirty="0" smtClean="0">
                <a:latin typeface="Constantia" pitchFamily="18" charset="0"/>
              </a:rPr>
              <a:t>- FINAL REPORT</a:t>
            </a:r>
            <a:endParaRPr lang="en-US" dirty="0">
              <a:latin typeface="Constantia" pitchFamily="18" charset="0"/>
            </a:endParaRPr>
          </a:p>
        </p:txBody>
      </p:sp>
      <p:sp>
        <p:nvSpPr>
          <p:cNvPr id="3" name="Title 2"/>
          <p:cNvSpPr>
            <a:spLocks noGrp="1"/>
          </p:cNvSpPr>
          <p:nvPr>
            <p:ph type="title"/>
          </p:nvPr>
        </p:nvSpPr>
        <p:spPr>
          <a:xfrm>
            <a:off x="533400" y="228600"/>
            <a:ext cx="8229600" cy="1143000"/>
          </a:xfrm>
        </p:spPr>
        <p:txBody>
          <a:bodyPr>
            <a:normAutofit fontScale="90000"/>
          </a:bodyPr>
          <a:lstStyle/>
          <a:p>
            <a:r>
              <a:rPr lang="en-US" u="sng" dirty="0" smtClean="0">
                <a:latin typeface="Andalus" pitchFamily="18" charset="-78"/>
                <a:cs typeface="Andalus" pitchFamily="18" charset="-78"/>
              </a:rPr>
              <a:t>OUR SOLUTION AND IT’S VALUE PROPOSITION</a:t>
            </a:r>
            <a:endParaRPr lang="en-US" u="sng" dirty="0">
              <a:latin typeface="Andalus" pitchFamily="18" charset="-78"/>
              <a:cs typeface="Andalus" pitchFamily="18" charset="-78"/>
            </a:endParaRPr>
          </a:p>
        </p:txBody>
      </p:sp>
      <p:pic>
        <p:nvPicPr>
          <p:cNvPr id="1026" name="Picture 2" descr="C:\Program Files (x86)\Microsoft Office\MEDIA\CAGCAT10\j0149481.wmf"/>
          <p:cNvPicPr>
            <a:picLocks noChangeAspect="1" noChangeArrowheads="1"/>
          </p:cNvPicPr>
          <p:nvPr/>
        </p:nvPicPr>
        <p:blipFill>
          <a:blip r:embed="rId2"/>
          <a:srcRect/>
          <a:stretch>
            <a:fillRect/>
          </a:stretch>
        </p:blipFill>
        <p:spPr bwMode="auto">
          <a:xfrm>
            <a:off x="5029200" y="2743200"/>
            <a:ext cx="3599341" cy="3657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fontAlgn="base"/>
            <a:r>
              <a:rPr lang="en-US" sz="1800" b="1" dirty="0" smtClean="0">
                <a:latin typeface="Constantia" pitchFamily="18" charset="0"/>
              </a:rPr>
              <a:t>Seller:</a:t>
            </a:r>
            <a:r>
              <a:rPr lang="en-US" sz="1800" dirty="0" smtClean="0">
                <a:latin typeface="Constantia" pitchFamily="18" charset="0"/>
              </a:rPr>
              <a:t> Salesperson's name.</a:t>
            </a:r>
          </a:p>
          <a:p>
            <a:pPr fontAlgn="base"/>
            <a:r>
              <a:rPr lang="en-US" sz="1800" b="1" dirty="0" smtClean="0">
                <a:latin typeface="Constantia" pitchFamily="18" charset="0"/>
              </a:rPr>
              <a:t>Department</a:t>
            </a:r>
            <a:r>
              <a:rPr lang="en-US" sz="1800" b="1" dirty="0" smtClean="0"/>
              <a:t>:</a:t>
            </a:r>
            <a:r>
              <a:rPr lang="en-US" sz="1800" dirty="0" smtClean="0"/>
              <a:t> </a:t>
            </a:r>
            <a:r>
              <a:rPr lang="en-US" sz="1800" dirty="0" smtClean="0">
                <a:latin typeface="Constantia" pitchFamily="18" charset="0"/>
              </a:rPr>
              <a:t>Department to which the salesperson belongs.</a:t>
            </a:r>
          </a:p>
          <a:p>
            <a:pPr fontAlgn="base"/>
            <a:r>
              <a:rPr lang="en-US" sz="1800" b="1" dirty="0" smtClean="0">
                <a:latin typeface="Constantia" pitchFamily="18" charset="0"/>
              </a:rPr>
              <a:t>Revenue:</a:t>
            </a:r>
            <a:r>
              <a:rPr lang="en-US" sz="1800" dirty="0" smtClean="0">
                <a:latin typeface="Constantia" pitchFamily="18" charset="0"/>
              </a:rPr>
              <a:t> Revenue generated by the salesperson on the respective day.</a:t>
            </a:r>
          </a:p>
          <a:p>
            <a:pPr fontAlgn="base"/>
            <a:r>
              <a:rPr lang="en-US" sz="1800" b="1" dirty="0" smtClean="0">
                <a:latin typeface="Constantia" pitchFamily="18" charset="0"/>
              </a:rPr>
              <a:t>Revenue Goal:</a:t>
            </a:r>
            <a:r>
              <a:rPr lang="en-US" sz="1800" dirty="0" smtClean="0">
                <a:latin typeface="Constantia" pitchFamily="18" charset="0"/>
              </a:rPr>
              <a:t> Salesperson's revenue goal for the respective day.</a:t>
            </a:r>
          </a:p>
          <a:p>
            <a:pPr fontAlgn="base"/>
            <a:r>
              <a:rPr lang="en-US" sz="1800" b="1" dirty="0" smtClean="0">
                <a:latin typeface="Constantia" pitchFamily="18" charset="0"/>
              </a:rPr>
              <a:t>Margin:</a:t>
            </a:r>
            <a:r>
              <a:rPr lang="en-US" sz="1800" dirty="0" smtClean="0">
                <a:latin typeface="Constantia" pitchFamily="18" charset="0"/>
              </a:rPr>
              <a:t> Gross profit margin achieved by the salesperson on the respective day.</a:t>
            </a:r>
          </a:p>
          <a:p>
            <a:pPr fontAlgn="base"/>
            <a:r>
              <a:rPr lang="en-US" sz="1800" b="1" dirty="0" smtClean="0">
                <a:latin typeface="Constantia" pitchFamily="18" charset="0"/>
              </a:rPr>
              <a:t>Margin Goal:</a:t>
            </a:r>
            <a:r>
              <a:rPr lang="en-US" sz="1800" dirty="0" smtClean="0">
                <a:latin typeface="Constantia" pitchFamily="18" charset="0"/>
              </a:rPr>
              <a:t> Salesperson's profit margin goal for the respective day.</a:t>
            </a:r>
          </a:p>
          <a:p>
            <a:pPr fontAlgn="base"/>
            <a:r>
              <a:rPr lang="en-US" sz="1800" b="1" dirty="0" smtClean="0">
                <a:latin typeface="Constantia" pitchFamily="18" charset="0"/>
              </a:rPr>
              <a:t>Date:</a:t>
            </a:r>
            <a:r>
              <a:rPr lang="en-US" sz="1800" dirty="0" smtClean="0">
                <a:latin typeface="Constantia" pitchFamily="18" charset="0"/>
              </a:rPr>
              <a:t> Date on which the sales were recorded.</a:t>
            </a:r>
          </a:p>
          <a:p>
            <a:pPr fontAlgn="base"/>
            <a:r>
              <a:rPr lang="en-US" sz="1800" b="1" dirty="0" smtClean="0">
                <a:latin typeface="Constantia" pitchFamily="18" charset="0"/>
              </a:rPr>
              <a:t>Sales Quantity:</a:t>
            </a:r>
            <a:r>
              <a:rPr lang="en-US" sz="1800" dirty="0" smtClean="0">
                <a:latin typeface="Constantia" pitchFamily="18" charset="0"/>
              </a:rPr>
              <a:t> Number of customers who actually made a purchase.</a:t>
            </a:r>
          </a:p>
          <a:p>
            <a:pPr fontAlgn="base"/>
            <a:r>
              <a:rPr lang="en-US" sz="1800" b="1" dirty="0" smtClean="0">
                <a:latin typeface="Constantia" pitchFamily="18" charset="0"/>
              </a:rPr>
              <a:t>Customers:</a:t>
            </a:r>
            <a:r>
              <a:rPr lang="en-US" sz="1800" dirty="0" smtClean="0">
                <a:latin typeface="Constantia" pitchFamily="18" charset="0"/>
              </a:rPr>
              <a:t> Total number of customers served.</a:t>
            </a:r>
          </a:p>
          <a:p>
            <a:endParaRPr lang="en-US" sz="1800" dirty="0"/>
          </a:p>
        </p:txBody>
      </p:sp>
      <p:sp>
        <p:nvSpPr>
          <p:cNvPr id="3" name="Title 2"/>
          <p:cNvSpPr>
            <a:spLocks noGrp="1"/>
          </p:cNvSpPr>
          <p:nvPr>
            <p:ph type="title"/>
          </p:nvPr>
        </p:nvSpPr>
        <p:spPr/>
        <p:txBody>
          <a:bodyPr/>
          <a:lstStyle/>
          <a:p>
            <a:r>
              <a:rPr lang="en-US" u="sng" dirty="0" smtClean="0">
                <a:latin typeface="Andalus" pitchFamily="18" charset="-78"/>
                <a:cs typeface="Andalus" pitchFamily="18" charset="-78"/>
              </a:rPr>
              <a:t>DATA DESCRIPTION</a:t>
            </a:r>
            <a:endParaRPr lang="en-US" u="sng" dirty="0">
              <a:latin typeface="Andalus" pitchFamily="18" charset="-78"/>
              <a:cs typeface="Andalus" pitchFamily="18"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Constantia" pitchFamily="18" charset="0"/>
              </a:rPr>
              <a:t>Date Set: Kaggle, Sales Department Wise</a:t>
            </a:r>
          </a:p>
          <a:p>
            <a:r>
              <a:rPr lang="en-US" dirty="0" smtClean="0">
                <a:latin typeface="Constantia" pitchFamily="18" charset="0"/>
              </a:rPr>
              <a:t>Feature Selection:</a:t>
            </a:r>
          </a:p>
          <a:p>
            <a:r>
              <a:rPr lang="en-US" dirty="0" smtClean="0">
                <a:latin typeface="Constantia" pitchFamily="18" charset="0"/>
              </a:rPr>
              <a:t>Data Cleaning: Missing Values Irrelevant</a:t>
            </a:r>
          </a:p>
          <a:p>
            <a:r>
              <a:rPr lang="en-US" dirty="0" smtClean="0">
                <a:latin typeface="Constantia" pitchFamily="18" charset="0"/>
              </a:rPr>
              <a:t>Formula: Performance Calculation, Low, Med, High</a:t>
            </a:r>
          </a:p>
          <a:p>
            <a:r>
              <a:rPr lang="en-US" dirty="0" smtClean="0">
                <a:latin typeface="Constantia" pitchFamily="18" charset="0"/>
              </a:rPr>
              <a:t>Pivot Table: Summary, Business Unit, Gender , Employment Type, Employee Id, Performance</a:t>
            </a:r>
          </a:p>
          <a:p>
            <a:endParaRPr lang="en-US" dirty="0" smtClean="0">
              <a:latin typeface="Constantia" pitchFamily="18" charset="0"/>
            </a:endParaRPr>
          </a:p>
          <a:p>
            <a:r>
              <a:rPr lang="en-US" dirty="0" smtClean="0">
                <a:latin typeface="Constantia" pitchFamily="18" charset="0"/>
              </a:rPr>
              <a:t>Chart : Report: Slicer</a:t>
            </a:r>
            <a:endParaRPr lang="en-US" dirty="0">
              <a:latin typeface="Constantia" pitchFamily="18" charset="0"/>
            </a:endParaRPr>
          </a:p>
        </p:txBody>
      </p:sp>
      <p:sp>
        <p:nvSpPr>
          <p:cNvPr id="3" name="Title 2"/>
          <p:cNvSpPr>
            <a:spLocks noGrp="1"/>
          </p:cNvSpPr>
          <p:nvPr>
            <p:ph type="title"/>
          </p:nvPr>
        </p:nvSpPr>
        <p:spPr>
          <a:xfrm>
            <a:off x="457200" y="304800"/>
            <a:ext cx="8229600" cy="1143000"/>
          </a:xfrm>
        </p:spPr>
        <p:txBody>
          <a:bodyPr>
            <a:normAutofit/>
          </a:bodyPr>
          <a:lstStyle/>
          <a:p>
            <a:r>
              <a:rPr lang="en-US" u="sng" dirty="0" err="1" smtClean="0">
                <a:latin typeface="Andalus" pitchFamily="18" charset="-78"/>
                <a:cs typeface="Andalus" pitchFamily="18" charset="-78"/>
              </a:rPr>
              <a:t>Modelling</a:t>
            </a:r>
            <a:r>
              <a:rPr lang="en-US" dirty="0" smtClean="0">
                <a:latin typeface="Andalus" pitchFamily="18" charset="-78"/>
                <a:cs typeface="Andalus" pitchFamily="18" charset="-78"/>
              </a:rPr>
              <a:t> </a:t>
            </a:r>
            <a:endParaRPr lang="en-US" dirty="0">
              <a:latin typeface="Andalus" pitchFamily="18" charset="-78"/>
              <a:cs typeface="Andalus" pitchFamily="18" charset="-78"/>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205</TotalTime>
  <Words>362</Words>
  <Application>Microsoft Office PowerPoint</Application>
  <PresentationFormat>On-screen Show (4:3)</PresentationFormat>
  <Paragraphs>53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Andalus</vt:lpstr>
      <vt:lpstr>Constantia</vt:lpstr>
      <vt:lpstr>Lucida Sans Unicode</vt:lpstr>
      <vt:lpstr>Verdana</vt:lpstr>
      <vt:lpstr>Wingdings 2</vt:lpstr>
      <vt:lpstr>Wingdings 3</vt:lpstr>
      <vt:lpstr>Concourse</vt:lpstr>
      <vt:lpstr>EMPLOYEE PERFORMANCE ANALYSIS USING EXCEL</vt:lpstr>
      <vt:lpstr>PROJECT TITLE</vt:lpstr>
      <vt:lpstr>AGENDA</vt:lpstr>
      <vt:lpstr>PROBLEM STATEMENT</vt:lpstr>
      <vt:lpstr>OVERVIEW ABOUT SALES DEPARTMENT WISE.</vt:lpstr>
      <vt:lpstr>WHO ARE THE END USERS</vt:lpstr>
      <vt:lpstr>OUR SOLUTION AND IT’S VALUE PROPOSITION</vt:lpstr>
      <vt:lpstr>DATA DESCRIPTION</vt:lpstr>
      <vt:lpstr>Modelling </vt:lpstr>
      <vt:lpstr>RESULT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ANALIS USING EXCEL</dc:title>
  <dc:creator>admin</dc:creator>
  <cp:lastModifiedBy>E-Library-11</cp:lastModifiedBy>
  <cp:revision>25</cp:revision>
  <dcterms:created xsi:type="dcterms:W3CDTF">2024-08-20T05:09:31Z</dcterms:created>
  <dcterms:modified xsi:type="dcterms:W3CDTF">2024-08-28T06:27:18Z</dcterms:modified>
</cp:coreProperties>
</file>