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media/image8.jp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88" d="100"/>
          <a:sy n="88" d="100"/>
        </p:scale>
        <p:origin x="-437" y="-5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30-08-2024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image" Target="../media/image12.jpeg" /><Relationship Id="rId2" Type="http://schemas.openxmlformats.org/officeDocument/2006/relationships/image" Target="../media/image11.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8.jpg" /><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9.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10.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600200" y="3314150"/>
            <a:ext cx="8610600" cy="2308324"/>
          </a:xfrm>
          <a:prstGeom prst="rect">
            <a:avLst/>
          </a:prstGeom>
          <a:noFill/>
        </p:spPr>
        <p:txBody>
          <a:bodyPr wrap="square" rtlCol="0">
            <a:spAutoFit/>
          </a:bodyPr>
          <a:lstStyle/>
          <a:p>
            <a:r>
              <a:rPr lang="en-US" sz="2400" dirty="0"/>
              <a:t>STUDENT NAME            :S.POOJA</a:t>
            </a:r>
          </a:p>
          <a:p>
            <a:r>
              <a:rPr lang="en-US" sz="2400" dirty="0"/>
              <a:t>REGISTER NO                  :312209379</a:t>
            </a:r>
          </a:p>
          <a:p>
            <a:r>
              <a:rPr lang="en-US" sz="2400" dirty="0"/>
              <a:t>NAAN MUDHALVAN ID :ASUNM1353312209379</a:t>
            </a:r>
          </a:p>
          <a:p>
            <a:r>
              <a:rPr lang="en-US" sz="2400" dirty="0"/>
              <a:t>DEPARTMENT                 :B.COM GENERAL</a:t>
            </a:r>
          </a:p>
          <a:p>
            <a:r>
              <a:rPr lang="en-US" sz="2400" dirty="0"/>
              <a:t>COLLEGE                          :ANNA ADARSH COLLEGE FOR WOMEN</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p:cNvSpPr txBox="1"/>
          <p:nvPr/>
        </p:nvSpPr>
        <p:spPr>
          <a:xfrm>
            <a:off x="1235678" y="1447800"/>
            <a:ext cx="8364085" cy="4801314"/>
          </a:xfrm>
          <a:prstGeom prst="rect">
            <a:avLst/>
          </a:prstGeom>
          <a:noFill/>
        </p:spPr>
        <p:txBody>
          <a:bodyPr wrap="none" rtlCol="0">
            <a:spAutoFit/>
          </a:bodyPr>
          <a:lstStyle/>
          <a:p>
            <a:pPr fontAlgn="base"/>
            <a:r>
              <a:rPr lang="en-US" b="1" dirty="0"/>
              <a:t>1.Data Collection</a:t>
            </a:r>
            <a:r>
              <a:rPr lang="en-US" dirty="0"/>
              <a:t>​</a:t>
            </a:r>
          </a:p>
          <a:p>
            <a:pPr fontAlgn="base"/>
            <a:r>
              <a:rPr lang="en-US" dirty="0"/>
              <a:t>a)Downloaded from the </a:t>
            </a:r>
            <a:r>
              <a:rPr lang="en-US" dirty="0" err="1"/>
              <a:t>Edunet</a:t>
            </a:r>
            <a:r>
              <a:rPr lang="en-US" dirty="0"/>
              <a:t> Dashboard.​</a:t>
            </a:r>
          </a:p>
          <a:p>
            <a:pPr fontAlgn="base"/>
            <a:r>
              <a:rPr lang="en-US" dirty="0"/>
              <a:t>b)Gathered the employee performance score​</a:t>
            </a:r>
          </a:p>
          <a:p>
            <a:pPr fontAlgn="base"/>
            <a:r>
              <a:rPr lang="en-US" dirty="0"/>
              <a:t>​</a:t>
            </a:r>
          </a:p>
          <a:p>
            <a:pPr fontAlgn="base"/>
            <a:r>
              <a:rPr lang="en-US" b="1" dirty="0"/>
              <a:t>2.Feature Collection</a:t>
            </a:r>
            <a:r>
              <a:rPr lang="en-US" dirty="0"/>
              <a:t>:​</a:t>
            </a:r>
          </a:p>
          <a:p>
            <a:pPr fontAlgn="base"/>
            <a:r>
              <a:rPr lang="en-US" dirty="0"/>
              <a:t>a)Identified performance levels.​</a:t>
            </a:r>
          </a:p>
          <a:p>
            <a:pPr fontAlgn="base"/>
            <a:r>
              <a:rPr lang="en-US" dirty="0"/>
              <a:t>b)Removed blank columns.​</a:t>
            </a:r>
          </a:p>
          <a:p>
            <a:pPr fontAlgn="base"/>
            <a:r>
              <a:rPr lang="en-US" dirty="0"/>
              <a:t>​</a:t>
            </a:r>
          </a:p>
          <a:p>
            <a:pPr fontAlgn="base"/>
            <a:r>
              <a:rPr lang="en-US" b="1" dirty="0"/>
              <a:t>3.Performance Levels</a:t>
            </a:r>
            <a:r>
              <a:rPr lang="en-US" dirty="0"/>
              <a:t>:​</a:t>
            </a:r>
          </a:p>
          <a:p>
            <a:pPr fontAlgn="base"/>
            <a:r>
              <a:rPr lang="en-US" dirty="0"/>
              <a:t>a)Determined performance scores using formulas.​</a:t>
            </a:r>
          </a:p>
          <a:p>
            <a:pPr fontAlgn="base"/>
            <a:r>
              <a:rPr lang="en-US" dirty="0"/>
              <a:t>b)Defined them using a pivot table.​</a:t>
            </a:r>
          </a:p>
          <a:p>
            <a:pPr fontAlgn="base"/>
            <a:r>
              <a:rPr lang="en-US" dirty="0"/>
              <a:t>​</a:t>
            </a:r>
          </a:p>
          <a:p>
            <a:pPr fontAlgn="base"/>
            <a:r>
              <a:rPr lang="en-US" b="1" dirty="0"/>
              <a:t>4.Summary</a:t>
            </a:r>
            <a:r>
              <a:rPr lang="en-US" dirty="0"/>
              <a:t>:​</a:t>
            </a:r>
          </a:p>
          <a:p>
            <a:pPr fontAlgn="base"/>
            <a:r>
              <a:rPr lang="en-US" dirty="0"/>
              <a:t>a)Downloaded the employee dataset from the dashboard and deleted blank columns.​</a:t>
            </a:r>
          </a:p>
          <a:p>
            <a:pPr fontAlgn="base"/>
            <a:r>
              <a:rPr lang="en-US" dirty="0"/>
              <a:t>b)Created performance levels using formulas.​</a:t>
            </a:r>
          </a:p>
          <a:p>
            <a:pPr fontAlgn="base"/>
            <a:r>
              <a:rPr lang="en-US" dirty="0"/>
              <a:t>c)Defined them with a pivot table.​</a:t>
            </a:r>
          </a:p>
          <a:p>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2" name="Picture 1">
            <a:extLst>
              <a:ext uri="{FF2B5EF4-FFF2-40B4-BE49-F238E27FC236}">
                <a16:creationId xmlns:a16="http://schemas.microsoft.com/office/drawing/2014/main" id="{8F52FDB2-A526-D939-F454-A28EF844FF4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5332" y="2124075"/>
            <a:ext cx="7124700" cy="43434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p:cNvSpPr txBox="1"/>
          <p:nvPr/>
        </p:nvSpPr>
        <p:spPr>
          <a:xfrm>
            <a:off x="1676400" y="2209800"/>
            <a:ext cx="6858000" cy="1477328"/>
          </a:xfrm>
          <a:prstGeom prst="rect">
            <a:avLst/>
          </a:prstGeom>
          <a:noFill/>
        </p:spPr>
        <p:txBody>
          <a:bodyPr wrap="square" rtlCol="0">
            <a:spAutoFit/>
          </a:bodyPr>
          <a:lstStyle/>
          <a:p>
            <a:r>
              <a:rPr lang="en-US" dirty="0"/>
              <a:t>The employee dataset, as analyzed by me using Excel, shows that the organization is performing well overall. While most employees exhibit good performance, a few need improvement. To help them develop, additional tasks can be assigned. This conclusion highlights the key findings from the dataset.​</a:t>
            </a:r>
            <a:endParaRPr lang="en-IN"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p:cNvSpPr txBox="1"/>
          <p:nvPr/>
        </p:nvSpPr>
        <p:spPr>
          <a:xfrm>
            <a:off x="533400" y="2333535"/>
            <a:ext cx="7162800" cy="1200329"/>
          </a:xfrm>
          <a:prstGeom prst="rect">
            <a:avLst/>
          </a:prstGeom>
          <a:noFill/>
        </p:spPr>
        <p:txBody>
          <a:bodyPr wrap="square" rtlCol="0">
            <a:spAutoFit/>
          </a:bodyPr>
          <a:lstStyle/>
          <a:p>
            <a:r>
              <a:rPr lang="en-US" b="1" dirty="0"/>
              <a:t>It is about the Employee Performance Analyzer is designed to assess an employee’s current performance level. When an employee exhibits low performance, the tool aids in identifying areas of concern and provides strategies to boost motivation and improve productivity</a:t>
            </a:r>
            <a:r>
              <a:rPr lang="en-US" dirty="0"/>
              <a:t>.​</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9" name="TextBox 8"/>
          <p:cNvSpPr txBox="1"/>
          <p:nvPr/>
        </p:nvSpPr>
        <p:spPr>
          <a:xfrm>
            <a:off x="838200" y="2502932"/>
            <a:ext cx="7324725" cy="923330"/>
          </a:xfrm>
          <a:prstGeom prst="rect">
            <a:avLst/>
          </a:prstGeom>
          <a:noFill/>
        </p:spPr>
        <p:txBody>
          <a:bodyPr wrap="square" rtlCol="0">
            <a:spAutoFit/>
          </a:bodyPr>
          <a:lstStyle/>
          <a:p>
            <a:r>
              <a:rPr lang="en-US" b="1" dirty="0"/>
              <a:t>Evaluate employee performance by analyzing multiple factors such as gender and performance ratings, utilizing employee data or a generated performance code​.</a:t>
            </a:r>
            <a:endParaRPr lang="en-IN" b="1"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0" y="2299335"/>
            <a:ext cx="6035040" cy="352044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p:cNvSpPr txBox="1"/>
          <p:nvPr/>
        </p:nvSpPr>
        <p:spPr>
          <a:xfrm>
            <a:off x="3886200" y="2667000"/>
            <a:ext cx="4452244" cy="1200329"/>
          </a:xfrm>
          <a:prstGeom prst="rect">
            <a:avLst/>
          </a:prstGeom>
          <a:noFill/>
        </p:spPr>
        <p:txBody>
          <a:bodyPr wrap="none" rtlCol="0">
            <a:spAutoFit/>
          </a:bodyPr>
          <a:lstStyle/>
          <a:p>
            <a:pPr fontAlgn="base"/>
            <a:r>
              <a:rPr lang="en-US" b="1" dirty="0"/>
              <a:t>Using Conditional formatting : Missing figure</a:t>
            </a:r>
            <a:r>
              <a:rPr lang="en-US" dirty="0"/>
              <a:t>​</a:t>
            </a:r>
          </a:p>
          <a:p>
            <a:pPr fontAlgn="base"/>
            <a:r>
              <a:rPr lang="en-US" b="1" dirty="0"/>
              <a:t>Filter: Remove</a:t>
            </a:r>
            <a:r>
              <a:rPr lang="en-US" dirty="0"/>
              <a:t>​</a:t>
            </a:r>
          </a:p>
          <a:p>
            <a:pPr fontAlgn="base"/>
            <a:r>
              <a:rPr lang="en-US" b="1" dirty="0"/>
              <a:t>Pivot: Summary </a:t>
            </a:r>
            <a:r>
              <a:rPr lang="en-US" dirty="0"/>
              <a:t>​</a:t>
            </a:r>
          </a:p>
          <a:p>
            <a:pPr fontAlgn="base"/>
            <a:r>
              <a:rPr lang="en-US" b="1" dirty="0"/>
              <a:t>Graph: Data Visualization</a:t>
            </a:r>
            <a:r>
              <a:rPr lang="en-US" dirty="0"/>
              <a:t>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p:cNvSpPr txBox="1"/>
          <p:nvPr/>
        </p:nvSpPr>
        <p:spPr>
          <a:xfrm>
            <a:off x="2514600" y="1981200"/>
            <a:ext cx="3177408" cy="2585323"/>
          </a:xfrm>
          <a:prstGeom prst="rect">
            <a:avLst/>
          </a:prstGeom>
          <a:noFill/>
        </p:spPr>
        <p:txBody>
          <a:bodyPr wrap="none" rtlCol="0">
            <a:spAutoFit/>
          </a:bodyPr>
          <a:lstStyle/>
          <a:p>
            <a:pPr fontAlgn="base"/>
            <a:r>
              <a:rPr lang="en-US" dirty="0"/>
              <a:t>EMPLOYEE=KARGLE​</a:t>
            </a:r>
          </a:p>
          <a:p>
            <a:pPr fontAlgn="base"/>
            <a:r>
              <a:rPr lang="en-US" dirty="0"/>
              <a:t>26-FEATURES​</a:t>
            </a:r>
          </a:p>
          <a:p>
            <a:pPr fontAlgn="base"/>
            <a:r>
              <a:rPr lang="en-US" dirty="0"/>
              <a:t>9-FEATURES​</a:t>
            </a:r>
          </a:p>
          <a:p>
            <a:pPr fontAlgn="base"/>
            <a:r>
              <a:rPr lang="en-US" dirty="0"/>
              <a:t>EMPLOYEE ID-NUM NAME-TEXT​</a:t>
            </a:r>
          </a:p>
          <a:p>
            <a:pPr fontAlgn="base"/>
            <a:r>
              <a:rPr lang="en-US" dirty="0"/>
              <a:t>EMPLOYEE TYPE​</a:t>
            </a:r>
          </a:p>
          <a:p>
            <a:pPr fontAlgn="base"/>
            <a:r>
              <a:rPr lang="en-US" dirty="0"/>
              <a:t>PERFORMANCE SCORE​</a:t>
            </a:r>
          </a:p>
          <a:p>
            <a:pPr fontAlgn="base"/>
            <a:r>
              <a:rPr lang="en-US" dirty="0"/>
              <a:t>GENDER-Male, FEMALE ​</a:t>
            </a:r>
          </a:p>
          <a:p>
            <a:pPr fontAlgn="base"/>
            <a:r>
              <a:rPr lang="en-US" dirty="0"/>
              <a:t>EMPLOYEE RATING -NUM</a:t>
            </a:r>
          </a:p>
          <a:p>
            <a:endParaRPr lang="en-IN"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p:cNvSpPr txBox="1"/>
          <p:nvPr/>
        </p:nvSpPr>
        <p:spPr>
          <a:xfrm>
            <a:off x="4572001" y="3048000"/>
            <a:ext cx="3581399" cy="923330"/>
          </a:xfrm>
          <a:prstGeom prst="rect">
            <a:avLst/>
          </a:prstGeom>
          <a:noFill/>
        </p:spPr>
        <p:txBody>
          <a:bodyPr wrap="square" rtlCol="0">
            <a:spAutoFit/>
          </a:bodyPr>
          <a:lstStyle/>
          <a:p>
            <a:r>
              <a:rPr lang="en-US" dirty="0"/>
              <a:t>PERFORMANCE=IFS(Z8&gt;=5,”VERY HIGH”,Z8&gt;=4,”HIGH”,Z8&gt;=3,”MED”,TRUE,”LOW”​</a:t>
            </a:r>
            <a:endParaRPr lang="en-IN"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197</TotalTime>
  <Words>375</Words>
  <Application>Microsoft Office PowerPoint</Application>
  <PresentationFormat>Widescreen</PresentationFormat>
  <Paragraphs>75</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Pooja S</cp:lastModifiedBy>
  <cp:revision>16</cp:revision>
  <dcterms:created xsi:type="dcterms:W3CDTF">2024-03-29T15:07:22Z</dcterms:created>
  <dcterms:modified xsi:type="dcterms:W3CDTF">2024-08-30T05:02:48Z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