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dirty="0" sz="2400" lang="en-US"/>
              <a:t>S</a:t>
            </a:r>
            <a:r>
              <a:rPr dirty="0" sz="2400" lang="en-US"/>
              <a:t>TUDENT NAME:</a:t>
            </a:r>
            <a:r>
              <a:rPr dirty="0" sz="2400" lang="en-IN"/>
              <a:t> </a:t>
            </a:r>
            <a:r>
              <a:rPr dirty="0" sz="2400" lang="en-US"/>
              <a:t>P</a:t>
            </a:r>
            <a:r>
              <a:rPr dirty="0" sz="2400" lang="en-US"/>
              <a:t>O</a:t>
            </a:r>
            <a:r>
              <a:rPr dirty="0" sz="2400" lang="en-US"/>
              <a:t>O</a:t>
            </a:r>
            <a:r>
              <a:rPr dirty="0" sz="2400" lang="en-US"/>
              <a:t>J</a:t>
            </a:r>
            <a:r>
              <a:rPr dirty="0" sz="2400" lang="en-US"/>
              <a:t>A</a:t>
            </a:r>
            <a:r>
              <a:rPr dirty="0" sz="2400" lang="en-US"/>
              <a:t>S</a:t>
            </a:r>
            <a:r>
              <a:rPr dirty="0" sz="2400" lang="en-US"/>
              <a:t>R</a:t>
            </a:r>
            <a:r>
              <a:rPr dirty="0" sz="2400" lang="en-US"/>
              <a:t>I</a:t>
            </a:r>
            <a:r>
              <a:rPr dirty="0" sz="2400" lang="en-US"/>
              <a:t>.</a:t>
            </a:r>
            <a:r>
              <a:rPr dirty="0" sz="2400" lang="en-US"/>
              <a:t> </a:t>
            </a:r>
            <a:r>
              <a:rPr dirty="0" sz="2400" lang="en-US"/>
              <a:t>P</a:t>
            </a:r>
            <a:endParaRPr altLang="en-US" lang="zh-CN"/>
          </a:p>
          <a:p>
            <a:r>
              <a:rPr dirty="0" sz="2400" lang="en-US"/>
              <a:t>REGISTER NO:3122</a:t>
            </a:r>
            <a:r>
              <a:rPr dirty="0" sz="2400" lang="en-US"/>
              <a:t>0</a:t>
            </a:r>
            <a:r>
              <a:rPr dirty="0" sz="2400" lang="en-US"/>
              <a:t>5</a:t>
            </a:r>
            <a:r>
              <a:rPr dirty="0" sz="2400" lang="en-US"/>
              <a:t>9</a:t>
            </a:r>
            <a:r>
              <a:rPr dirty="0" sz="2400" lang="en-US"/>
              <a:t>3</a:t>
            </a:r>
            <a:r>
              <a:rPr dirty="0" sz="2400" lang="en-US"/>
              <a:t>6</a:t>
            </a:r>
            <a:endParaRPr dirty="0" sz="2400" lang="en-US"/>
          </a:p>
          <a:p>
            <a:r>
              <a:rPr dirty="0" sz="2400" lang="en-US"/>
              <a:t>DEPARTMENT:B.COM(</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S</a:t>
            </a:r>
            <a:r>
              <a:rPr dirty="0" sz="2400" lang="en-US"/>
              <a:t>A</a:t>
            </a:r>
            <a:r>
              <a:rPr dirty="0" sz="2400" lang="en-US"/>
              <a:t>GAR </a:t>
            </a:r>
            <a:r>
              <a:rPr dirty="0" sz="2400" lang="en-US"/>
              <a:t>W</a:t>
            </a:r>
            <a:r>
              <a:rPr dirty="0" sz="2400" lang="en-US"/>
              <a:t>O</a:t>
            </a:r>
            <a:r>
              <a:rPr dirty="0" sz="2400" lang="en-US"/>
              <a:t>M</a:t>
            </a:r>
            <a:r>
              <a:rPr dirty="0" sz="2400" lang="en-US"/>
              <a:t>E</a:t>
            </a:r>
            <a:r>
              <a:rPr dirty="0" sz="2400" lang="en-US"/>
              <a:t>N</a:t>
            </a:r>
            <a:r>
              <a:rPr dirty="0" sz="2400" lang="en-US"/>
              <a:t>'S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632311"/>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093976"/>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3785652"/>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375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1615441"/>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25298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2885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479522"/>
            <a:ext cx="8820150"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2024-09-04T05:57:40Z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ad7b09ce0ca645fdb49c1f975571af8e</vt:lpwstr>
  </property>
</Properties>
</file>