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IN" sz="2400" dirty="0"/>
              <a:t>R. POOJASRI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IN" sz="2400" dirty="0"/>
              <a:t>312213553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IN" altLang="zh-CN" sz="2400"/>
              <a:t>48A7DA026BFAAB6ADFC46BA2187CD227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IN" sz="2400" dirty="0"/>
              <a:t>TAGORE </a:t>
            </a:r>
            <a:r>
              <a:rPr lang="en-US" sz="2400" dirty="0"/>
              <a:t>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priyadharshinivenkatesan4@gmail.com</cp:lastModifiedBy>
  <cp:revision>7</cp:revision>
  <dcterms:created xsi:type="dcterms:W3CDTF">2024-03-27T08:07:22Z</dcterms:created>
  <dcterms:modified xsi:type="dcterms:W3CDTF">2024-09-10T04:14:50Z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