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9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69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4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4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0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7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05510" y="512800"/>
            <a:ext cx="6262687" cy="22304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n abstract genetic concept">
            <a:extLst>
              <a:ext uri="{FF2B5EF4-FFF2-40B4-BE49-F238E27FC236}">
                <a16:creationId xmlns:a16="http://schemas.microsoft.com/office/drawing/2014/main" id="{9CCFEC15-2D21-4D73-A9D2-6E85DA9A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99" r="17754" b="1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">
            <a:extLst>
              <a:ext uri="{FF2B5EF4-FFF2-40B4-BE49-F238E27FC236}">
                <a16:creationId xmlns:a16="http://schemas.microsoft.com/office/drawing/2014/main" id="{7A580226-1900-C7A7-D2E7-97118311E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5531" y="2654911"/>
            <a:ext cx="7786470" cy="2072917"/>
          </a:xfrm>
        </p:spPr>
        <p:txBody>
          <a:bodyPr>
            <a:normAutofit/>
          </a:bodyPr>
          <a:lstStyle/>
          <a:p>
            <a:pPr rt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 - pooja sri .k</a:t>
            </a:r>
            <a:b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No-C528D43B682C26CAE634F55F28A892BB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-  Department of commerce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Honours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-  Sri Kanyaka Parameswari Arts &amp; Science                               College For Women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9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5EEB-055B-29FB-E2DA-6FF12E8E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59826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86AC-E927-9717-0FFA-4E0C78C7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78" y="1875233"/>
            <a:ext cx="8362821" cy="333338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drivers of engagement and satisfaction (e.g., leadership, communication, recognition)
 Areas for improvement and recommendations
 Visualization of results (e.g., dashboards, charts, graphs)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8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9B0A76-DF25-C3F9-8604-80AD3C2D5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03" y="1364059"/>
            <a:ext cx="7624366" cy="37610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B84BED-82A7-104B-9BED-80F1AB6A5A4E}"/>
              </a:ext>
            </a:extLst>
          </p:cNvPr>
          <p:cNvSpPr txBox="1"/>
          <p:nvPr/>
        </p:nvSpPr>
        <p:spPr>
          <a:xfrm>
            <a:off x="2125266" y="339328"/>
            <a:ext cx="896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KEY DRIVERS OF EMPLOYEE  ENGAGEMENT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B9981-DBB0-5BD4-9CB9-0EAFF9AF4FBD}"/>
              </a:ext>
            </a:extLst>
          </p:cNvPr>
          <p:cNvSpPr txBox="1"/>
          <p:nvPr/>
        </p:nvSpPr>
        <p:spPr>
          <a:xfrm>
            <a:off x="3434357" y="5309275"/>
            <a:ext cx="399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DRIVERS OF ENGAGEMENT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D490A-81D7-AB3D-4C04-5B1783C05815}"/>
              </a:ext>
            </a:extLst>
          </p:cNvPr>
          <p:cNvSpPr txBox="1"/>
          <p:nvPr/>
        </p:nvSpPr>
        <p:spPr>
          <a:xfrm rot="16200000">
            <a:off x="-1223786" y="2586930"/>
            <a:ext cx="449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  ENGAGEMENT </a:t>
            </a:r>
          </a:p>
        </p:txBody>
      </p:sp>
    </p:spTree>
    <p:extLst>
      <p:ext uri="{BB962C8B-B14F-4D97-AF65-F5344CB8AC3E}">
        <p14:creationId xmlns:p14="http://schemas.microsoft.com/office/powerpoint/2010/main" val="368215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651A-FCB8-1E27-1012-9610B387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77499"/>
            <a:ext cx="7335835" cy="72051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2734-86DC-8F96-A568-2EDC2201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295808"/>
            <a:ext cx="9948005" cy="5146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 data highlighted the importance of leadership, communication, and recognition in driving engagement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regular pulse surveys to monitor engagement and satisfaction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a culture of open communication and recognition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Outlook: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Continuous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analysis of employee engagement and satisfaction will be crucial for driving meaningful change.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prioritizing employee engagement and satisfaction, the organization can unlock its full potential and achieve long-term success.</a:t>
            </a:r>
          </a:p>
        </p:txBody>
      </p:sp>
    </p:spTree>
    <p:extLst>
      <p:ext uri="{BB962C8B-B14F-4D97-AF65-F5344CB8AC3E}">
        <p14:creationId xmlns:p14="http://schemas.microsoft.com/office/powerpoint/2010/main" val="94351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744D-A16A-2068-FF0B-51FEE0EF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B132-C99A-CE4F-64F9-A67A970C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510271"/>
            <a:ext cx="8114315" cy="154403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satisfaction Using Excel </a:t>
            </a:r>
          </a:p>
        </p:txBody>
      </p:sp>
    </p:spTree>
    <p:extLst>
      <p:ext uri="{BB962C8B-B14F-4D97-AF65-F5344CB8AC3E}">
        <p14:creationId xmlns:p14="http://schemas.microsoft.com/office/powerpoint/2010/main" val="396509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52D7-C089-91C7-4110-2BFD4326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2477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AB02-8392-109C-32D9-4A1C3768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43" y="1048159"/>
            <a:ext cx="7335835" cy="37699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4.Our Solution and Proposition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5.Dataset Description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6.Modelling Approach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7.Results and Discussion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</a:p>
        </p:txBody>
      </p:sp>
    </p:spTree>
    <p:extLst>
      <p:ext uri="{BB962C8B-B14F-4D97-AF65-F5344CB8AC3E}">
        <p14:creationId xmlns:p14="http://schemas.microsoft.com/office/powerpoint/2010/main" val="25476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DFAB-D9DA-4174-A2F9-35EC6BD1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0E5E-14EE-CF69-3DE0-F3FAF424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635" y="1646254"/>
            <a:ext cx="9094740" cy="4178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Employee engagement and satisfaction are crucial for organizational success, yet many companies struggle to measure and improve them.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key drivers of employee engagement and satisfaction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data-driven approach to measure and improve engagement and satisfaction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3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3109-7093-E150-DE23-68DAAE0F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22" y="425310"/>
            <a:ext cx="7335835" cy="63449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3136-0C13-EBD0-50D1-79DAFD6D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22" y="1202254"/>
            <a:ext cx="9031160" cy="4453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develop a data-driven approach to measure and improve employee engagement and satisfaction, enabling organizations to increase productivity, retention, and overall success.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employee survey data to identify key drivers of engagement and satisfaction
 Create visualizations and dashboards to facilitate understanding and inform decision-making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8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E0C6-188A-DC2A-C226-DAE3136B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50847"/>
            <a:ext cx="7335835" cy="6471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9462-EF57-77F7-17CA-BA0E443A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198010"/>
            <a:ext cx="9529265" cy="4045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professionals seeking to improve employee engagement and satisfaction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- Managers looking to enhance team performance and productivity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- Employees who want to provide feedback and see meaningful change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8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2402-898D-D0F0-709A-175D1A40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87502"/>
            <a:ext cx="7335835" cy="6899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CECC-B0A7-E918-D45E-C481A757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347762"/>
            <a:ext cx="10204722" cy="4162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Analyze employee survey data</a:t>
            </a:r>
          </a:p>
          <a:p>
            <a:r>
              <a:rPr lang="en-US" dirty="0"/>
              <a:t>Identify key drivers of engagement and satisfaction</a:t>
            </a:r>
          </a:p>
          <a:p>
            <a:r>
              <a:rPr lang="en-US" dirty="0"/>
              <a:t>Create visualizations and dashboards for informed decision-making</a:t>
            </a:r>
          </a:p>
          <a:p>
            <a:r>
              <a:rPr lang="en-US" dirty="0"/>
              <a:t>Develop recommendations for improvement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employee experience and overall well-being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productivity and retention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58408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8BAB-B624-9D7B-0265-A9E6DFB2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28" y="447679"/>
            <a:ext cx="7335835" cy="63493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B633-8678-5400-26F9-A9B9B400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406" y="1482328"/>
            <a:ext cx="10166277" cy="441678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survey data (e.g., engagement, satisfaction, demographics)
 HR data (e.g., turnover rates, absenteeism, performance metrics)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Demographics- Age, tenure, job role, department, location, etc.
Survey Response Rates- Percentage of employees who responded to the survey, response rates by department or job role,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Trends -Previous survey results, year-over-year changes in engagement and satisfaction scores,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5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B2D8-332D-EA35-CD77-BDDD96B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5371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961-C2AF-C743-33AF-D8921143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75" y="1308032"/>
            <a:ext cx="10081091" cy="446361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analytics: summarizing and visualizing data to understand trends and patterns
Inferential analytics: identifying correlations and drivers of engagement and satisfaction
Predictive analytics: forecasting future engagement and satisfaction levels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517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3D2441"/>
      </a:dk2>
      <a:lt2>
        <a:srgbClr val="E2E5E8"/>
      </a:lt2>
      <a:accent1>
        <a:srgbClr val="C39B6E"/>
      </a:accent1>
      <a:accent2>
        <a:srgbClr val="C57D73"/>
      </a:accent2>
      <a:accent3>
        <a:srgbClr val="D08DA1"/>
      </a:accent3>
      <a:accent4>
        <a:srgbClr val="C573AE"/>
      </a:accent4>
      <a:accent5>
        <a:srgbClr val="C68DD0"/>
      </a:accent5>
      <a:accent6>
        <a:srgbClr val="9873C5"/>
      </a:accent6>
      <a:hlink>
        <a:srgbClr val="6183AA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PunchcardVTI</vt:lpstr>
      <vt:lpstr>Employee Data Analysis Using Excel</vt:lpstr>
      <vt:lpstr>Project Title </vt:lpstr>
      <vt:lpstr>AGENDA</vt:lpstr>
      <vt:lpstr>Problem Statement</vt:lpstr>
      <vt:lpstr>Project Overview</vt:lpstr>
      <vt:lpstr>End Users</vt:lpstr>
      <vt:lpstr>Solution and Value Proposition</vt:lpstr>
      <vt:lpstr>Dataset Description</vt:lpstr>
      <vt:lpstr>Modelling Approach</vt:lpstr>
      <vt:lpstr>Results and Discussion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sreenithi584@gmail.com</dc:creator>
  <cp:lastModifiedBy>poojasrikrishnamurthi2005@gmail.com</cp:lastModifiedBy>
  <cp:revision>6</cp:revision>
  <dcterms:created xsi:type="dcterms:W3CDTF">2024-08-27T14:37:29Z</dcterms:created>
  <dcterms:modified xsi:type="dcterms:W3CDTF">2024-08-31T06:22:16Z</dcterms:modified>
</cp:coreProperties>
</file>