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a:t>
            </a:r>
            <a:r>
              <a:rPr lang="ta-IN" sz="2400" dirty="0"/>
              <a:t>POOJASHREE S</a:t>
            </a:r>
            <a:endParaRPr lang="en-US" sz="2400" dirty="0"/>
          </a:p>
          <a:p>
            <a:r>
              <a:rPr lang="en-US" sz="2400" dirty="0"/>
              <a:t>REGISTER NO: </a:t>
            </a:r>
            <a:r>
              <a:rPr lang="en-IN" sz="2400" dirty="0"/>
              <a:t> </a:t>
            </a:r>
            <a:r>
              <a:rPr lang="ta-IN" sz="2400" dirty="0"/>
              <a:t>312219462</a:t>
            </a:r>
            <a:endParaRPr lang="en-US" sz="2400" dirty="0"/>
          </a:p>
          <a:p>
            <a:r>
              <a:rPr lang="en-US" sz="2400" dirty="0"/>
              <a:t>DEPARTMENT: B.COM</a:t>
            </a:r>
            <a:r>
              <a:rPr lang="en-IN" sz="2400" dirty="0"/>
              <a:t>(General) III – </a:t>
            </a:r>
            <a:r>
              <a:rPr lang="ta-IN" sz="2400" dirty="0"/>
              <a:t>A</a:t>
            </a:r>
            <a:endParaRPr lang="en-US" sz="2400" dirty="0"/>
          </a:p>
          <a:p>
            <a:r>
              <a:rPr lang="en-US" sz="2400" dirty="0"/>
              <a:t>COLLEGE: </a:t>
            </a:r>
            <a:r>
              <a:rPr lang="ta-IN" sz="2400"/>
              <a:t>S.A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919962134307</cp:lastModifiedBy>
  <cp:revision>20</cp:revision>
  <dcterms:created xsi:type="dcterms:W3CDTF">2024-03-29T15:07:22Z</dcterms:created>
  <dcterms:modified xsi:type="dcterms:W3CDTF">2024-09-12T07:18:20Z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