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badi" panose="020B0604020104020204" pitchFamily="34" charset="0"/>
      <p:regular r:id="rId14"/>
    </p:embeddedFont>
    <p:embeddedFont>
      <p:font typeface="Corbel" panose="020B0503020204020204" pitchFamily="34" charset="0"/>
      <p:regular r:id="rId15"/>
      <p:bold r:id="rId16"/>
      <p:italic r:id="rId17"/>
      <p:boldItalic r:id="rId18"/>
    </p:embeddedFont>
    <p:embeddedFont>
      <p:font typeface="Noto Sans" panose="020B050204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6">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1G/eWy07kWxII1igkIbCPSO4p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10BD9A-01B0-40B5-805D-A068692EA91C}">
  <a:tblStyle styleId="{0810BD9A-01B0-40B5-805D-A068692EA91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2"/>
      </p:cViewPr>
      <p:guideLst>
        <p:guide orient="horz" pos="161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
        <p:nvSpPr>
          <p:cNvPr id="4" name="Google Shape;4;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Clr>
                <a:schemeClr val="dk1"/>
              </a:buClr>
              <a:buSzPts val="1800"/>
              <a:buFont typeface="Arial"/>
              <a:buNone/>
              <a:defRPr sz="1800" b="0" i="0" u="none" strike="noStrike" cap="none">
                <a:solidFill>
                  <a:schemeClr val="dk1"/>
                </a:solidFill>
                <a:latin typeface="Abadi" panose="020B0604020104020204" pitchFamily="34" charset="0"/>
                <a:ea typeface="Abadi" panose="020B0604020104020204" pitchFamily="34" charset="0"/>
                <a:cs typeface="Noto Sans" panose="020B0502040504020204" pitchFamily="34" charset="0"/>
                <a:sym typeface="Arial"/>
              </a:defRPr>
            </a:lvl1pPr>
            <a:lvl2pPr marR="0"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lang="en-IN" dirty="0"/>
          </a:p>
        </p:txBody>
      </p:sp>
      <p:sp>
        <p:nvSpPr>
          <p:cNvPr id="5" name="Google Shape;5;n"/>
          <p:cNvSpPr txBox="1">
            <a:spLocks noGrp="1"/>
          </p:cNvSpPr>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l" rtl="0">
              <a:spcBef>
                <a:spcPts val="0"/>
              </a:spcBef>
              <a:spcAft>
                <a:spcPts val="0"/>
              </a:spcAft>
              <a:buClr>
                <a:schemeClr val="dk1"/>
              </a:buClr>
              <a:buSzPts val="1800"/>
              <a:buFont typeface="Arial"/>
              <a:buNone/>
              <a:defRPr sz="1800" b="0" i="0" u="none" strike="noStrike" cap="none">
                <a:solidFill>
                  <a:schemeClr val="dk1"/>
                </a:solidFill>
                <a:latin typeface="Abadi" panose="020B0604020104020204" pitchFamily="34" charset="0"/>
                <a:ea typeface="Abadi" panose="020B0604020104020204" pitchFamily="34" charset="0"/>
                <a:cs typeface="Noto Sans" panose="020B0502040504020204" pitchFamily="34" charset="0"/>
                <a:sym typeface="Arial"/>
              </a:defRPr>
            </a:lvl1pPr>
            <a:lvl2pPr marR="0"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lang="en-IN" dirty="0"/>
          </a:p>
        </p:txBody>
      </p:sp>
      <p:sp>
        <p:nvSpPr>
          <p:cNvPr id="6" name="Google Shape;6;n"/>
          <p:cNvSpPr>
            <a:spLocks noGrp="1" noRot="1" noChangeAspect="1"/>
          </p:cNvSpPr>
          <p:nvPr>
            <p:ph type="sldImg" idx="3"/>
          </p:nvPr>
        </p:nvSpPr>
        <p:spPr>
          <a:xfrm>
            <a:off x="92075" y="746125"/>
            <a:ext cx="6613525" cy="3721099"/>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lvl1pPr marL="457200" marR="0" lvl="0"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spcBef>
                <a:spcPts val="0"/>
              </a:spcBef>
              <a:spcAft>
                <a:spcPts val="0"/>
              </a:spcAft>
              <a:buClr>
                <a:schemeClr val="dk1"/>
              </a:buClr>
              <a:buSzPts val="1800"/>
              <a:buFont typeface="Arial"/>
              <a:buNone/>
              <a:defRPr sz="1800" b="0" i="0" u="none" strike="noStrike" cap="none">
                <a:solidFill>
                  <a:schemeClr val="dk1"/>
                </a:solidFill>
                <a:latin typeface="Abadi" panose="020B0604020104020204" pitchFamily="34" charset="0"/>
                <a:ea typeface="Abadi" panose="020B0604020104020204" pitchFamily="34" charset="0"/>
                <a:cs typeface="Noto Sans" panose="020B0502040504020204" pitchFamily="34" charset="0"/>
                <a:sym typeface="Arial"/>
              </a:defRPr>
            </a:lvl1pPr>
            <a:lvl2pPr marR="0"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lang="en-IN"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8" name="Google Shape;98;p1: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1</a:t>
            </a:fld>
            <a:endParaRPr sz="1300">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0: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02" name="Google Shape;202;p10: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10</a:t>
            </a:fld>
            <a:endParaRPr sz="1300">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1: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11" name="Google Shape;211;p11: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11</a:t>
            </a:fld>
            <a:endParaRPr sz="13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1" name="Google Shape;111;p2: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2</a:t>
            </a:fld>
            <a:endParaRPr sz="1300">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1" name="Google Shape;121;p3: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3</a:t>
            </a:fld>
            <a:endParaRPr sz="13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4: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0" name="Google Shape;130;p4: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4</a:t>
            </a:fld>
            <a:endParaRPr sz="1300">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0" name="Google Shape;140;p5: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5</a:t>
            </a:fld>
            <a:endParaRPr sz="13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6: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9" name="Google Shape;149;p6: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6</a:t>
            </a:fld>
            <a:endParaRPr sz="13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74" name="Google Shape;174;p7: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7</a:t>
            </a:fld>
            <a:endParaRPr sz="130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8: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2" name="Google Shape;182;p8: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8</a:t>
            </a:fld>
            <a:endParaRPr sz="1300">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92" name="Google Shape;192;p9:notes"/>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spcBef>
                <a:spcPts val="0"/>
              </a:spcBef>
              <a:spcAft>
                <a:spcPts val="0"/>
              </a:spcAft>
              <a:buClr>
                <a:schemeClr val="dk1"/>
              </a:buClr>
              <a:buSzPts val="1300"/>
              <a:buFont typeface="Calibri"/>
              <a:buNone/>
            </a:pPr>
            <a:fld id="{00000000-1234-1234-1234-123412341234}" type="slidenum">
              <a:rPr lang="en-US" sz="1300" b="0" i="0" u="none" strike="noStrike" cap="none">
                <a:solidFill>
                  <a:schemeClr val="dk1"/>
                </a:solidFill>
                <a:latin typeface="Calibri"/>
                <a:ea typeface="Calibri"/>
                <a:cs typeface="Calibri"/>
                <a:sym typeface="Calibri"/>
              </a:rPr>
              <a:t>9</a:t>
            </a:fld>
            <a:endParaRPr sz="1300">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自定义版式">
  <p:cSld name="自定义版式">
    <p:bg>
      <p:bgPr>
        <a:solidFill>
          <a:schemeClr val="lt1"/>
        </a:solidFill>
        <a:effectLst/>
      </p:bgPr>
    </p:bg>
    <p:spTree>
      <p:nvGrpSpPr>
        <p:cNvPr id="1" name="Shape 17"/>
        <p:cNvGrpSpPr/>
        <p:nvPr/>
      </p:nvGrpSpPr>
      <p:grpSpPr>
        <a:xfrm>
          <a:off x="0" y="0"/>
          <a:ext cx="0" cy="0"/>
          <a:chOff x="0" y="0"/>
          <a:chExt cx="0" cy="0"/>
        </a:xfrm>
      </p:grpSpPr>
      <p:sp>
        <p:nvSpPr>
          <p:cNvPr id="18" name="Google Shape;18;p13"/>
          <p:cNvSpPr/>
          <p:nvPr/>
        </p:nvSpPr>
        <p:spPr>
          <a:xfrm>
            <a:off x="0" y="1076325"/>
            <a:ext cx="9144000" cy="34925"/>
          </a:xfrm>
          <a:prstGeom prst="rect">
            <a:avLst/>
          </a:prstGeom>
          <a:solidFill>
            <a:srgbClr val="FFFFFF"/>
          </a:solidFill>
          <a:ln>
            <a:noFill/>
          </a:ln>
          <a:effectLst>
            <a:outerShdw blurRad="31750" dist="10160" dir="5400000" algn="tl" rotWithShape="0">
              <a:srgbClr val="000000">
                <a:alpha val="5921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badi" panose="020B0604020104020204" pitchFamily="34" charset="0"/>
              <a:ea typeface="Noto Sans" panose="020B0502040504020204" pitchFamily="34" charset="0"/>
              <a:cs typeface="Noto Sans" panose="020B0502040504020204" pitchFamily="34" charset="0"/>
            </a:endParaRPr>
          </a:p>
        </p:txBody>
      </p:sp>
      <p:sp>
        <p:nvSpPr>
          <p:cNvPr id="19" name="Google Shape;19;p13"/>
          <p:cNvSpPr/>
          <p:nvPr/>
        </p:nvSpPr>
        <p:spPr>
          <a:xfrm>
            <a:off x="0" y="0"/>
            <a:ext cx="9144000" cy="1074738"/>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badi" panose="020B0604020104020204" pitchFamily="34" charset="0"/>
              <a:ea typeface="Noto Sans" panose="020B0502040504020204" pitchFamily="34" charset="0"/>
              <a:cs typeface="Noto Sans" panose="020B0502040504020204" pitchFamily="34" charset="0"/>
            </a:endParaRPr>
          </a:p>
        </p:txBody>
      </p:sp>
      <p:sp>
        <p:nvSpPr>
          <p:cNvPr id="20" name="Google Shape;20;p13"/>
          <p:cNvSpPr txBox="1">
            <a:spLocks noGrp="1"/>
          </p:cNvSpPr>
          <p:nvPr>
            <p:ph type="title"/>
          </p:nvPr>
        </p:nvSpPr>
        <p:spPr>
          <a:xfrm>
            <a:off x="457200" y="114300"/>
            <a:ext cx="8229600" cy="9382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3"/>
          <p:cNvSpPr txBox="1">
            <a:spLocks noGrp="1"/>
          </p:cNvSpPr>
          <p:nvPr>
            <p:ph type="body" idx="1"/>
          </p:nvPr>
        </p:nvSpPr>
        <p:spPr>
          <a:xfrm>
            <a:off x="457200" y="1330452"/>
            <a:ext cx="4038600" cy="3467862"/>
          </a:xfrm>
          <a:prstGeom prst="rect">
            <a:avLst/>
          </a:prstGeom>
          <a:noFill/>
          <a:ln>
            <a:noFill/>
          </a:ln>
        </p:spPr>
        <p:txBody>
          <a:bodyPr spcFirstLastPara="1" wrap="square" lIns="91425" tIns="45700"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p13"/>
          <p:cNvSpPr txBox="1">
            <a:spLocks noGrp="1"/>
          </p:cNvSpPr>
          <p:nvPr>
            <p:ph type="body" idx="2"/>
          </p:nvPr>
        </p:nvSpPr>
        <p:spPr>
          <a:xfrm>
            <a:off x="4648200" y="1330452"/>
            <a:ext cx="4038600" cy="3467862"/>
          </a:xfrm>
          <a:prstGeom prst="rect">
            <a:avLst/>
          </a:prstGeom>
          <a:noFill/>
          <a:ln>
            <a:noFill/>
          </a:ln>
        </p:spPr>
        <p:txBody>
          <a:bodyPr spcFirstLastPara="1" wrap="square" lIns="91425" tIns="45700"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 name="Google Shape;23;p13"/>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24" name="Google Shape;24;p13"/>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25" name="Google Shape;25;p13"/>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Clr>
                <a:srgbClr val="3F3F3F"/>
              </a:buClr>
              <a:buSzPts val="1200"/>
              <a:buFont typeface="Arial"/>
              <a:buNone/>
              <a:defRPr sz="1200" b="0" i="0" u="none" strike="noStrike" cap="none">
                <a:solidFill>
                  <a:srgbClr val="3F3F3F"/>
                </a:solidFill>
                <a:latin typeface="Abadi" panose="020B0604020104020204" pitchFamily="34" charset="0"/>
                <a:ea typeface="Abadi" panose="020B0604020104020204" pitchFamily="34" charset="0"/>
                <a:cs typeface="Noto Sans" panose="020B0502040504020204" pitchFamily="34" charset="0"/>
                <a:sym typeface="Arial"/>
              </a:defRPr>
            </a:lvl1pPr>
            <a:lvl2pPr marL="0" lvl="1"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2pPr>
            <a:lvl3pPr marL="0" lvl="2"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3pPr>
            <a:lvl4pPr marL="0" lvl="3"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4pPr>
            <a:lvl5pPr marL="0" lvl="4"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5pPr>
            <a:lvl6pPr marL="0" lvl="5"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6pPr>
            <a:lvl7pPr marL="0" lvl="6"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7pPr>
            <a:lvl8pPr marL="0" lvl="7"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8pPr>
            <a:lvl9pPr marL="0" lvl="8" indent="0" algn="r">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1792288" y="4800600"/>
            <a:ext cx="5486400" cy="566738"/>
          </a:xfrm>
          <a:prstGeom prst="rect">
            <a:avLst/>
          </a:prstGeom>
          <a:noFill/>
          <a:ln>
            <a:noFill/>
          </a:ln>
        </p:spPr>
        <p:txBody>
          <a:bodyPr spcFirstLastPara="1" wrap="square" lIns="91425" tIns="45700" rIns="45700" bIns="45700" anchor="b" anchorCtr="0">
            <a:noAutofit/>
          </a:bodyPr>
          <a:lstStyle>
            <a:lvl1pPr lvl="0" algn="l">
              <a:spcBef>
                <a:spcPts val="0"/>
              </a:spcBef>
              <a:spcAft>
                <a:spcPts val="0"/>
              </a:spcAft>
              <a:buClr>
                <a:srgbClr val="FFC800"/>
              </a:buClr>
              <a:buSzPts val="2000"/>
              <a:buFont typeface="Corbe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2"/>
          <p:cNvSpPr>
            <a:spLocks noGrp="1"/>
          </p:cNvSpPr>
          <p:nvPr>
            <p:ph type="pic" idx="2"/>
          </p:nvPr>
        </p:nvSpPr>
        <p:spPr>
          <a:xfrm>
            <a:off x="1792288" y="612775"/>
            <a:ext cx="5486400" cy="4114800"/>
          </a:xfrm>
          <a:prstGeom prst="rect">
            <a:avLst/>
          </a:prstGeom>
          <a:noFill/>
          <a:ln>
            <a:noFill/>
          </a:ln>
        </p:spPr>
      </p:sp>
      <p:sp>
        <p:nvSpPr>
          <p:cNvPr id="79" name="Google Shape;79;p22"/>
          <p:cNvSpPr txBox="1">
            <a:spLocks noGrp="1"/>
          </p:cNvSpPr>
          <p:nvPr>
            <p:ph type="body" idx="1"/>
          </p:nvPr>
        </p:nvSpPr>
        <p:spPr>
          <a:xfrm>
            <a:off x="1792288" y="5367338"/>
            <a:ext cx="5486400" cy="804862"/>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0" name="Google Shape;80;p22"/>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81" name="Google Shape;81;p22"/>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82" name="Google Shape;82;p22"/>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标题和竖排文本" type="vertTx">
  <p:cSld name="VERTICAL_TEXT">
    <p:spTree>
      <p:nvGrpSpPr>
        <p:cNvPr id="1" name="Shape 83"/>
        <p:cNvGrpSpPr/>
        <p:nvPr/>
      </p:nvGrpSpPr>
      <p:grpSpPr>
        <a:xfrm>
          <a:off x="0" y="0"/>
          <a:ext cx="0" cy="0"/>
          <a:chOff x="0" y="0"/>
          <a:chExt cx="0" cy="0"/>
        </a:xfrm>
      </p:grpSpPr>
      <p:sp>
        <p:nvSpPr>
          <p:cNvPr id="84" name="Google Shape;84;p23"/>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2837657" y="-1048543"/>
            <a:ext cx="3468687" cy="82296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23"/>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87" name="Google Shape;87;p23"/>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88" name="Google Shape;88;p23"/>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垂直排列标题与文本" type="vertTitleAndTx">
  <p:cSld name="VERTICAL_TITLE_AND_VERTICAL_TEXT">
    <p:spTree>
      <p:nvGrpSpPr>
        <p:cNvPr id="1" name="Shape 89"/>
        <p:cNvGrpSpPr/>
        <p:nvPr/>
      </p:nvGrpSpPr>
      <p:grpSpPr>
        <a:xfrm>
          <a:off x="0" y="0"/>
          <a:ext cx="0" cy="0"/>
          <a:chOff x="0" y="0"/>
          <a:chExt cx="0" cy="0"/>
        </a:xfrm>
      </p:grpSpPr>
      <p:sp>
        <p:nvSpPr>
          <p:cNvPr id="90" name="Google Shape;90;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4"/>
          <p:cNvSpPr txBox="1">
            <a:spLocks noGrp="1"/>
          </p:cNvSpPr>
          <p:nvPr>
            <p:ph type="body" idx="1"/>
          </p:nvPr>
        </p:nvSpPr>
        <p:spPr>
          <a:xfrm rot="5400000">
            <a:off x="541338" y="190500"/>
            <a:ext cx="5851525" cy="6019800"/>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24"/>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93" name="Google Shape;93;p24"/>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94" name="Google Shape;94;p24"/>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26"/>
        <p:cNvGrpSpPr/>
        <p:nvPr/>
      </p:nvGrpSpPr>
      <p:grpSpPr>
        <a:xfrm>
          <a:off x="0" y="0"/>
          <a:ext cx="0" cy="0"/>
          <a:chOff x="0" y="0"/>
          <a:chExt cx="0" cy="0"/>
        </a:xfrm>
      </p:grpSpPr>
      <p:sp>
        <p:nvSpPr>
          <p:cNvPr id="27" name="Google Shape;27;p14"/>
          <p:cNvSpPr txBox="1">
            <a:spLocks noGrp="1"/>
          </p:cNvSpPr>
          <p:nvPr>
            <p:ph type="ctrTitle"/>
          </p:nvPr>
        </p:nvSpPr>
        <p:spPr>
          <a:xfrm>
            <a:off x="685800" y="1597818"/>
            <a:ext cx="7772400" cy="1102518"/>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subTitle" idx="1"/>
          </p:nvPr>
        </p:nvSpPr>
        <p:spPr>
          <a:xfrm>
            <a:off x="1371600" y="2914649"/>
            <a:ext cx="6400800" cy="1314449"/>
          </a:xfrm>
          <a:prstGeom prst="rect">
            <a:avLst/>
          </a:prstGeom>
          <a:noFill/>
          <a:ln>
            <a:noFill/>
          </a:ln>
        </p:spPr>
        <p:txBody>
          <a:bodyPr spcFirstLastPara="1" wrap="square" lIns="54850" tIns="91425" rIns="91425" bIns="45700" anchor="t" anchorCtr="0">
            <a:noAutofit/>
          </a:bodyPr>
          <a:lstStyle>
            <a:lvl1pPr lvl="0" algn="ctr">
              <a:spcBef>
                <a:spcPts val="0"/>
              </a:spcBef>
              <a:spcAft>
                <a:spcPts val="0"/>
              </a:spcAft>
              <a:buSzPts val="2560"/>
              <a:buNone/>
              <a:defRPr/>
            </a:lvl1pPr>
            <a:lvl2pPr lvl="1" algn="ctr">
              <a:spcBef>
                <a:spcPts val="560"/>
              </a:spcBef>
              <a:spcAft>
                <a:spcPts val="0"/>
              </a:spcAft>
              <a:buSzPts val="252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9" name="Google Shape;29;p14"/>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30" name="Google Shape;30;p14"/>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31" name="Google Shape;31;p14"/>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457200" y="1331913"/>
            <a:ext cx="8229600" cy="3468687"/>
          </a:xfrm>
          <a:prstGeom prst="rect">
            <a:avLst/>
          </a:prstGeom>
          <a:noFill/>
          <a:ln>
            <a:noFill/>
          </a:ln>
        </p:spPr>
        <p:txBody>
          <a:bodyPr spcFirstLastPara="1" wrap="square" lIns="54850" tIns="91425" rIns="91425" bIns="45700" anchor="t" anchorCtr="0">
            <a:no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15"/>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36" name="Google Shape;36;p15"/>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37" name="Google Shape;37;p15"/>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722313" y="4406900"/>
            <a:ext cx="7772400" cy="1362075"/>
          </a:xfrm>
          <a:prstGeom prst="rect">
            <a:avLst/>
          </a:prstGeom>
          <a:noFill/>
          <a:ln>
            <a:noFill/>
          </a:ln>
        </p:spPr>
        <p:txBody>
          <a:bodyPr spcFirstLastPara="1" wrap="square" lIns="91425" tIns="45700" rIns="45700" bIns="45700" anchor="t" anchorCtr="0">
            <a:noAutofit/>
          </a:bodyPr>
          <a:lstStyle>
            <a:lvl1pPr lvl="0" algn="l">
              <a:spcBef>
                <a:spcPts val="0"/>
              </a:spcBef>
              <a:spcAft>
                <a:spcPts val="0"/>
              </a:spcAft>
              <a:buClr>
                <a:srgbClr val="FFC800"/>
              </a:buClr>
              <a:buSzPts val="4000"/>
              <a:buFont typeface="Corbe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722313" y="2906713"/>
            <a:ext cx="7772400" cy="1500187"/>
          </a:xfrm>
          <a:prstGeom prst="rect">
            <a:avLst/>
          </a:prstGeom>
          <a:noFill/>
          <a:ln>
            <a:noFill/>
          </a:ln>
        </p:spPr>
        <p:txBody>
          <a:bodyPr spcFirstLastPara="1" wrap="square" lIns="54850" tIns="91425" rIns="91425" bIns="45700" anchor="b" anchorCtr="0">
            <a:noAutofit/>
          </a:bodyPr>
          <a:lstStyle>
            <a:lvl1pPr marL="457200" lvl="0" indent="-228600" algn="l">
              <a:spcBef>
                <a:spcPts val="0"/>
              </a:spcBef>
              <a:spcAft>
                <a:spcPts val="0"/>
              </a:spcAft>
              <a:buSzPts val="1600"/>
              <a:buNone/>
              <a:defRPr sz="2000"/>
            </a:lvl1pPr>
            <a:lvl2pPr marL="914400" lvl="1" indent="-228600" algn="l">
              <a:spcBef>
                <a:spcPts val="360"/>
              </a:spcBef>
              <a:spcAft>
                <a:spcPts val="0"/>
              </a:spcAft>
              <a:buSzPts val="162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1" name="Google Shape;41;p16"/>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42" name="Google Shape;42;p16"/>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43" name="Google Shape;43;p16"/>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457200" y="1600200"/>
            <a:ext cx="4038600" cy="4525963"/>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7" name="Google Shape;47;p17"/>
          <p:cNvSpPr txBox="1">
            <a:spLocks noGrp="1"/>
          </p:cNvSpPr>
          <p:nvPr>
            <p:ph type="body" idx="2"/>
          </p:nvPr>
        </p:nvSpPr>
        <p:spPr>
          <a:xfrm>
            <a:off x="4648200" y="1600200"/>
            <a:ext cx="4038600" cy="4525963"/>
          </a:xfrm>
          <a:prstGeom prst="rect">
            <a:avLst/>
          </a:prstGeom>
          <a:noFill/>
          <a:ln>
            <a:noFill/>
          </a:ln>
        </p:spPr>
        <p:txBody>
          <a:bodyPr spcFirstLastPara="1" wrap="square" lIns="54850" tIns="91425" rIns="91425" bIns="45700" anchor="t" anchorCtr="0">
            <a:no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8" name="Google Shape;48;p17"/>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49" name="Google Shape;49;p17"/>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50" name="Google Shape;50;p17"/>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45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457200" y="1535113"/>
            <a:ext cx="4040188" cy="639762"/>
          </a:xfrm>
          <a:prstGeom prst="rect">
            <a:avLst/>
          </a:prstGeom>
          <a:noFill/>
          <a:ln>
            <a:noFill/>
          </a:ln>
        </p:spPr>
        <p:txBody>
          <a:bodyPr spcFirstLastPara="1" wrap="square" lIns="54850" tIns="91425" rIns="91425" bIns="45700" anchor="b" anchorCtr="0">
            <a:noAutofit/>
          </a:bodyPr>
          <a:lstStyle>
            <a:lvl1pPr marL="457200" lvl="0" indent="-228600" algn="l">
              <a:spcBef>
                <a:spcPts val="0"/>
              </a:spcBef>
              <a:spcAft>
                <a:spcPts val="0"/>
              </a:spcAft>
              <a:buSzPts val="1920"/>
              <a:buNone/>
              <a:defRPr sz="2400" b="1"/>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4" name="Google Shape;54;p18"/>
          <p:cNvSpPr txBox="1">
            <a:spLocks noGrp="1"/>
          </p:cNvSpPr>
          <p:nvPr>
            <p:ph type="body" idx="2"/>
          </p:nvPr>
        </p:nvSpPr>
        <p:spPr>
          <a:xfrm>
            <a:off x="457200" y="2174875"/>
            <a:ext cx="4040188"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5" name="Google Shape;55;p18"/>
          <p:cNvSpPr txBox="1">
            <a:spLocks noGrp="1"/>
          </p:cNvSpPr>
          <p:nvPr>
            <p:ph type="body" idx="3"/>
          </p:nvPr>
        </p:nvSpPr>
        <p:spPr>
          <a:xfrm>
            <a:off x="4645025" y="1535113"/>
            <a:ext cx="4041775" cy="639762"/>
          </a:xfrm>
          <a:prstGeom prst="rect">
            <a:avLst/>
          </a:prstGeom>
          <a:noFill/>
          <a:ln>
            <a:noFill/>
          </a:ln>
        </p:spPr>
        <p:txBody>
          <a:bodyPr spcFirstLastPara="1" wrap="square" lIns="54850" tIns="91425" rIns="91425" bIns="45700" anchor="b" anchorCtr="0">
            <a:noAutofit/>
          </a:bodyPr>
          <a:lstStyle>
            <a:lvl1pPr marL="457200" lvl="0" indent="-228600" algn="l">
              <a:spcBef>
                <a:spcPts val="0"/>
              </a:spcBef>
              <a:spcAft>
                <a:spcPts val="0"/>
              </a:spcAft>
              <a:buSzPts val="1920"/>
              <a:buNone/>
              <a:defRPr sz="2400" b="1"/>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6" name="Google Shape;56;p18"/>
          <p:cNvSpPr txBox="1">
            <a:spLocks noGrp="1"/>
          </p:cNvSpPr>
          <p:nvPr>
            <p:ph type="body" idx="4"/>
          </p:nvPr>
        </p:nvSpPr>
        <p:spPr>
          <a:xfrm>
            <a:off x="4645025" y="2174875"/>
            <a:ext cx="4041775" cy="3951288"/>
          </a:xfrm>
          <a:prstGeom prst="rect">
            <a:avLst/>
          </a:prstGeom>
          <a:noFill/>
          <a:ln>
            <a:noFill/>
          </a:ln>
        </p:spPr>
        <p:txBody>
          <a:bodyPr spcFirstLastPara="1" wrap="square" lIns="54850" tIns="91425" rIns="91425" bIns="45700" anchor="t" anchorCtr="0">
            <a:no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7" name="Google Shape;57;p18"/>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58" name="Google Shape;58;p18"/>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59" name="Google Shape;59;p18"/>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60"/>
        <p:cNvGrpSpPr/>
        <p:nvPr/>
      </p:nvGrpSpPr>
      <p:grpSpPr>
        <a:xfrm>
          <a:off x="0" y="0"/>
          <a:ext cx="0" cy="0"/>
          <a:chOff x="0" y="0"/>
          <a:chExt cx="0" cy="0"/>
        </a:xfrm>
      </p:grpSpPr>
      <p:sp>
        <p:nvSpPr>
          <p:cNvPr id="61" name="Google Shape;61;p19"/>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Autofit/>
          </a:bodyPr>
          <a:lstStyle>
            <a:lvl1pPr lvl="0" algn="l">
              <a:spcBef>
                <a:spcPts val="0"/>
              </a:spcBef>
              <a:spcAft>
                <a:spcPts val="0"/>
              </a:spcAft>
              <a:buClr>
                <a:srgbClr val="FFC8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9"/>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63" name="Google Shape;63;p19"/>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64" name="Google Shape;64;p19"/>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65"/>
        <p:cNvGrpSpPr/>
        <p:nvPr/>
      </p:nvGrpSpPr>
      <p:grpSpPr>
        <a:xfrm>
          <a:off x="0" y="0"/>
          <a:ext cx="0" cy="0"/>
          <a:chOff x="0" y="0"/>
          <a:chExt cx="0" cy="0"/>
        </a:xfrm>
      </p:grpSpPr>
      <p:sp>
        <p:nvSpPr>
          <p:cNvPr id="66" name="Google Shape;66;p20"/>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67" name="Google Shape;67;p20"/>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68" name="Google Shape;68;p20"/>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457200" y="273050"/>
            <a:ext cx="3008313" cy="1162050"/>
          </a:xfrm>
          <a:prstGeom prst="rect">
            <a:avLst/>
          </a:prstGeom>
          <a:noFill/>
          <a:ln>
            <a:noFill/>
          </a:ln>
        </p:spPr>
        <p:txBody>
          <a:bodyPr spcFirstLastPara="1" wrap="square" lIns="91425" tIns="45700" rIns="45700" bIns="45700" anchor="b" anchorCtr="0">
            <a:noAutofit/>
          </a:bodyPr>
          <a:lstStyle>
            <a:lvl1pPr lvl="0" algn="l">
              <a:spcBef>
                <a:spcPts val="0"/>
              </a:spcBef>
              <a:spcAft>
                <a:spcPts val="0"/>
              </a:spcAft>
              <a:buClr>
                <a:srgbClr val="FFC800"/>
              </a:buClr>
              <a:buSzPts val="2000"/>
              <a:buFont typeface="Corbe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1"/>
          <p:cNvSpPr txBox="1">
            <a:spLocks noGrp="1"/>
          </p:cNvSpPr>
          <p:nvPr>
            <p:ph type="body" idx="1"/>
          </p:nvPr>
        </p:nvSpPr>
        <p:spPr>
          <a:xfrm>
            <a:off x="3575050" y="273050"/>
            <a:ext cx="5111750" cy="5853113"/>
          </a:xfrm>
          <a:prstGeom prst="rect">
            <a:avLst/>
          </a:prstGeom>
          <a:noFill/>
          <a:ln>
            <a:noFill/>
          </a:ln>
        </p:spPr>
        <p:txBody>
          <a:bodyPr spcFirstLastPara="1" wrap="square" lIns="54850" tIns="91425" rIns="91425" bIns="45700" anchor="t" anchorCtr="0">
            <a:noAutofit/>
          </a:bodyPr>
          <a:lstStyle>
            <a:lvl1pPr marL="457200" lvl="0" indent="-391160" algn="l">
              <a:spcBef>
                <a:spcPts val="0"/>
              </a:spcBef>
              <a:spcAft>
                <a:spcPts val="0"/>
              </a:spcAft>
              <a:buSzPts val="2560"/>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72" name="Google Shape;72;p21"/>
          <p:cNvSpPr txBox="1">
            <a:spLocks noGrp="1"/>
          </p:cNvSpPr>
          <p:nvPr>
            <p:ph type="body" idx="2"/>
          </p:nvPr>
        </p:nvSpPr>
        <p:spPr>
          <a:xfrm>
            <a:off x="457200" y="1435100"/>
            <a:ext cx="3008313" cy="4691063"/>
          </a:xfrm>
          <a:prstGeom prst="rect">
            <a:avLst/>
          </a:prstGeom>
          <a:noFill/>
          <a:ln>
            <a:noFill/>
          </a:ln>
        </p:spPr>
        <p:txBody>
          <a:bodyPr spcFirstLastPara="1" wrap="square" lIns="54850" tIns="91425" rIns="91425" bIns="45700" anchor="t" anchorCtr="0">
            <a:no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3" name="Google Shape;73;p21"/>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74" name="Google Shape;74;p21"/>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Clr>
                <a:schemeClr val="dk1"/>
              </a:buClr>
              <a:buSzPts val="1800"/>
              <a:buNone/>
              <a:defRPr/>
            </a:lvl1pPr>
            <a:lvl2pPr lvl="1" algn="l">
              <a:spcBef>
                <a:spcPts val="0"/>
              </a:spcBef>
              <a:spcAft>
                <a:spcPts val="0"/>
              </a:spcAft>
              <a:buClr>
                <a:schemeClr val="dk1"/>
              </a:buClr>
              <a:buSzPts val="1800"/>
              <a:buNone/>
              <a:defRPr/>
            </a:lvl2pPr>
            <a:lvl3pPr lvl="2" algn="l">
              <a:spcBef>
                <a:spcPts val="0"/>
              </a:spcBef>
              <a:spcAft>
                <a:spcPts val="0"/>
              </a:spcAft>
              <a:buClr>
                <a:schemeClr val="dk1"/>
              </a:buClr>
              <a:buSzPts val="1800"/>
              <a:buNone/>
              <a:defRPr/>
            </a:lvl3pPr>
            <a:lvl4pPr lvl="3" algn="l">
              <a:spcBef>
                <a:spcPts val="0"/>
              </a:spcBef>
              <a:spcAft>
                <a:spcPts val="0"/>
              </a:spcAft>
              <a:buClr>
                <a:schemeClr val="dk1"/>
              </a:buClr>
              <a:buSzPts val="1800"/>
              <a:buNone/>
              <a:defRPr/>
            </a:lvl4pPr>
            <a:lvl5pPr lvl="4" algn="l">
              <a:spcBef>
                <a:spcPts val="0"/>
              </a:spcBef>
              <a:spcAft>
                <a:spcPts val="0"/>
              </a:spcAft>
              <a:buClr>
                <a:schemeClr val="dk1"/>
              </a:buClr>
              <a:buSzPts val="1800"/>
              <a:buNone/>
              <a:defRPr/>
            </a:lvl5pPr>
            <a:lvl6pPr lvl="5" algn="l">
              <a:spcBef>
                <a:spcPts val="0"/>
              </a:spcBef>
              <a:spcAft>
                <a:spcPts val="0"/>
              </a:spcAft>
              <a:buClr>
                <a:schemeClr val="dk1"/>
              </a:buClr>
              <a:buSzPts val="1800"/>
              <a:buNone/>
              <a:defRPr/>
            </a:lvl6pPr>
            <a:lvl7pPr lvl="6" algn="l">
              <a:spcBef>
                <a:spcPts val="0"/>
              </a:spcBef>
              <a:spcAft>
                <a:spcPts val="0"/>
              </a:spcAft>
              <a:buClr>
                <a:schemeClr val="dk1"/>
              </a:buClr>
              <a:buSzPts val="1800"/>
              <a:buNone/>
              <a:defRPr/>
            </a:lvl7pPr>
            <a:lvl8pPr lvl="7" algn="l">
              <a:spcBef>
                <a:spcPts val="0"/>
              </a:spcBef>
              <a:spcAft>
                <a:spcPts val="0"/>
              </a:spcAft>
              <a:buClr>
                <a:schemeClr val="dk1"/>
              </a:buClr>
              <a:buSzPts val="1800"/>
              <a:buNone/>
              <a:defRPr/>
            </a:lvl8pPr>
            <a:lvl9pPr lvl="8" algn="l">
              <a:spcBef>
                <a:spcPts val="0"/>
              </a:spcBef>
              <a:spcAft>
                <a:spcPts val="0"/>
              </a:spcAft>
              <a:buClr>
                <a:schemeClr val="dk1"/>
              </a:buClr>
              <a:buSzPts val="1800"/>
              <a:buNone/>
              <a:defRPr/>
            </a:lvl9pPr>
          </a:lstStyle>
          <a:p>
            <a:endParaRPr lang="en-IN" dirty="0"/>
          </a:p>
        </p:txBody>
      </p:sp>
      <p:sp>
        <p:nvSpPr>
          <p:cNvPr id="75" name="Google Shape;75;p21"/>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lvl="0" indent="0" algn="l">
              <a:spcBef>
                <a:spcPts val="0"/>
              </a:spcBef>
              <a:spcAft>
                <a:spcPts val="0"/>
              </a:spcAft>
              <a:buClr>
                <a:schemeClr val="dk1"/>
              </a:buClr>
              <a:buSzPts val="1800"/>
              <a:buFont typeface="Arial"/>
              <a:buNone/>
              <a:defRPr/>
            </a:lvl1pPr>
            <a:lvl2pPr marL="0" lvl="1" indent="0" algn="l">
              <a:spcBef>
                <a:spcPts val="0"/>
              </a:spcBef>
              <a:spcAft>
                <a:spcPts val="0"/>
              </a:spcAft>
              <a:buClr>
                <a:schemeClr val="dk1"/>
              </a:buClr>
              <a:buSzPts val="1800"/>
              <a:buFont typeface="Arial"/>
              <a:buNone/>
              <a:defRPr/>
            </a:lvl2pPr>
            <a:lvl3pPr marL="0" lvl="2" indent="0" algn="l">
              <a:spcBef>
                <a:spcPts val="0"/>
              </a:spcBef>
              <a:spcAft>
                <a:spcPts val="0"/>
              </a:spcAft>
              <a:buClr>
                <a:schemeClr val="dk1"/>
              </a:buClr>
              <a:buSzPts val="1800"/>
              <a:buFont typeface="Arial"/>
              <a:buNone/>
              <a:defRPr/>
            </a:lvl3pPr>
            <a:lvl4pPr marL="0" lvl="3" indent="0" algn="l">
              <a:spcBef>
                <a:spcPts val="0"/>
              </a:spcBef>
              <a:spcAft>
                <a:spcPts val="0"/>
              </a:spcAft>
              <a:buClr>
                <a:schemeClr val="dk1"/>
              </a:buClr>
              <a:buSzPts val="1800"/>
              <a:buFont typeface="Arial"/>
              <a:buNone/>
              <a:defRPr/>
            </a:lvl4pPr>
            <a:lvl5pPr marL="0" lvl="4" indent="0" algn="l">
              <a:spcBef>
                <a:spcPts val="0"/>
              </a:spcBef>
              <a:spcAft>
                <a:spcPts val="0"/>
              </a:spcAft>
              <a:buClr>
                <a:schemeClr val="dk1"/>
              </a:buClr>
              <a:buSzPts val="1800"/>
              <a:buFont typeface="Arial"/>
              <a:buNone/>
              <a:defRPr/>
            </a:lvl5pPr>
            <a:lvl6pPr marL="0" lvl="5" indent="0" algn="l">
              <a:spcBef>
                <a:spcPts val="0"/>
              </a:spcBef>
              <a:spcAft>
                <a:spcPts val="0"/>
              </a:spcAft>
              <a:buClr>
                <a:schemeClr val="dk1"/>
              </a:buClr>
              <a:buSzPts val="1800"/>
              <a:buFont typeface="Arial"/>
              <a:buNone/>
              <a:defRPr/>
            </a:lvl6pPr>
            <a:lvl7pPr marL="0" lvl="6" indent="0" algn="l">
              <a:spcBef>
                <a:spcPts val="0"/>
              </a:spcBef>
              <a:spcAft>
                <a:spcPts val="0"/>
              </a:spcAft>
              <a:buClr>
                <a:schemeClr val="dk1"/>
              </a:buClr>
              <a:buSzPts val="1800"/>
              <a:buFont typeface="Arial"/>
              <a:buNone/>
              <a:defRPr/>
            </a:lvl7pPr>
            <a:lvl8pPr marL="0" lvl="7" indent="0" algn="l">
              <a:spcBef>
                <a:spcPts val="0"/>
              </a:spcBef>
              <a:spcAft>
                <a:spcPts val="0"/>
              </a:spcAft>
              <a:buClr>
                <a:schemeClr val="dk1"/>
              </a:buClr>
              <a:buSzPts val="1800"/>
              <a:buFont typeface="Arial"/>
              <a:buNone/>
              <a:defRPr/>
            </a:lvl8pPr>
            <a:lvl9pPr marL="0" lvl="8" indent="0" algn="l">
              <a:spcBef>
                <a:spcPts val="0"/>
              </a:spcBef>
              <a:spcAft>
                <a:spcPts val="0"/>
              </a:spcAft>
              <a:buClr>
                <a:schemeClr val="dk1"/>
              </a:buClr>
              <a:buSzPts val="1800"/>
              <a:buFont typeface="Arial"/>
              <a:buNone/>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0" y="1076325"/>
            <a:ext cx="9144000" cy="34925"/>
          </a:xfrm>
          <a:prstGeom prst="rect">
            <a:avLst/>
          </a:prstGeom>
          <a:solidFill>
            <a:srgbClr val="FFFFFF"/>
          </a:solidFill>
          <a:ln>
            <a:noFill/>
          </a:ln>
          <a:effectLst>
            <a:outerShdw blurRad="31750" dist="10160" dir="5400000" algn="tl" rotWithShape="0">
              <a:srgbClr val="000000">
                <a:alpha val="5921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badi" panose="020B0604020104020204" pitchFamily="34" charset="0"/>
              <a:ea typeface="Noto Sans" panose="020B0502040504020204" pitchFamily="34" charset="0"/>
              <a:cs typeface="Noto Sans" panose="020B0502040504020204" pitchFamily="34" charset="0"/>
            </a:endParaRPr>
          </a:p>
        </p:txBody>
      </p:sp>
      <p:sp>
        <p:nvSpPr>
          <p:cNvPr id="11" name="Google Shape;11;p12"/>
          <p:cNvSpPr/>
          <p:nvPr/>
        </p:nvSpPr>
        <p:spPr>
          <a:xfrm>
            <a:off x="0" y="0"/>
            <a:ext cx="9144000" cy="1074738"/>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badi" panose="020B0604020104020204" pitchFamily="34" charset="0"/>
              <a:ea typeface="Noto Sans" panose="020B0502040504020204" pitchFamily="34" charset="0"/>
              <a:cs typeface="Noto Sans" panose="020B0502040504020204" pitchFamily="34" charset="0"/>
            </a:endParaRPr>
          </a:p>
        </p:txBody>
      </p:sp>
      <p:sp>
        <p:nvSpPr>
          <p:cNvPr id="12" name="Google Shape;12;p12"/>
          <p:cNvSpPr txBox="1">
            <a:spLocks noGrp="1"/>
          </p:cNvSpPr>
          <p:nvPr>
            <p:ph type="title"/>
          </p:nvPr>
        </p:nvSpPr>
        <p:spPr>
          <a:xfrm>
            <a:off x="457200" y="114300"/>
            <a:ext cx="8229600" cy="938213"/>
          </a:xfrm>
          <a:prstGeom prst="rect">
            <a:avLst/>
          </a:prstGeom>
          <a:noFill/>
          <a:ln>
            <a:noFill/>
          </a:ln>
        </p:spPr>
        <p:txBody>
          <a:bodyPr spcFirstLastPara="1" wrap="square" lIns="91425" tIns="45700" rIns="45700" bIns="45700" anchor="ctr" anchorCtr="0">
            <a:noAutofit/>
          </a:bodyPr>
          <a:lstStyle>
            <a:lvl1pPr marR="0" lvl="0" algn="l" rtl="0">
              <a:spcBef>
                <a:spcPts val="0"/>
              </a:spcBef>
              <a:spcAft>
                <a:spcPts val="0"/>
              </a:spcAft>
              <a:buClr>
                <a:srgbClr val="FFC800"/>
              </a:buClr>
              <a:buSzPts val="4500"/>
              <a:buFont typeface="Corbel"/>
              <a:buNone/>
              <a:defRPr sz="4500" b="1" i="0" u="none" strike="noStrike" cap="none">
                <a:solidFill>
                  <a:srgbClr val="FFC8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2"/>
          <p:cNvSpPr txBox="1">
            <a:spLocks noGrp="1"/>
          </p:cNvSpPr>
          <p:nvPr>
            <p:ph type="body" idx="1"/>
          </p:nvPr>
        </p:nvSpPr>
        <p:spPr>
          <a:xfrm>
            <a:off x="457200" y="1331913"/>
            <a:ext cx="8229600" cy="3468687"/>
          </a:xfrm>
          <a:prstGeom prst="rect">
            <a:avLst/>
          </a:prstGeom>
          <a:noFill/>
          <a:ln>
            <a:noFill/>
          </a:ln>
        </p:spPr>
        <p:txBody>
          <a:bodyPr spcFirstLastPara="1" wrap="square" lIns="54850" tIns="91425" rIns="91425" bIns="45700" anchor="t" anchorCtr="0">
            <a:no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orbel"/>
                <a:ea typeface="Corbel"/>
                <a:cs typeface="Corbel"/>
                <a:sym typeface="Corbel"/>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orbel"/>
                <a:ea typeface="Corbel"/>
                <a:cs typeface="Corbel"/>
                <a:sym typeface="Corbel"/>
              </a:defRPr>
            </a:lvl2pPr>
            <a:lvl3pPr marL="1371600" marR="0" lvl="2" indent="-381000" algn="l" rtl="0">
              <a:spcBef>
                <a:spcPts val="480"/>
              </a:spcBef>
              <a:spcAft>
                <a:spcPts val="0"/>
              </a:spcAft>
              <a:buClr>
                <a:srgbClr val="E66C7D"/>
              </a:buClr>
              <a:buSzPts val="2400"/>
              <a:buFont typeface="Arial"/>
              <a:buChar char="▪"/>
              <a:defRPr sz="2400" b="0" i="0" u="none" strike="noStrike" cap="none">
                <a:solidFill>
                  <a:schemeClr val="dk1"/>
                </a:solidFill>
                <a:latin typeface="Corbel"/>
                <a:ea typeface="Corbel"/>
                <a:cs typeface="Corbel"/>
                <a:sym typeface="Corbel"/>
              </a:defRPr>
            </a:lvl3pPr>
            <a:lvl4pPr marL="1828800" marR="0" lvl="3" indent="-355600" algn="l" rtl="0">
              <a:spcBef>
                <a:spcPts val="400"/>
              </a:spcBef>
              <a:spcAft>
                <a:spcPts val="0"/>
              </a:spcAft>
              <a:buClr>
                <a:srgbClr val="6BB76D"/>
              </a:buClr>
              <a:buSzPts val="2000"/>
              <a:buFont typeface="Arial"/>
              <a:buChar char="▪"/>
              <a:defRPr sz="2000" b="0" i="0" u="none" strike="noStrike" cap="none">
                <a:solidFill>
                  <a:schemeClr val="dk1"/>
                </a:solidFill>
                <a:latin typeface="Corbel"/>
                <a:ea typeface="Corbel"/>
                <a:cs typeface="Corbel"/>
                <a:sym typeface="Corbel"/>
              </a:defRPr>
            </a:lvl4pPr>
            <a:lvl5pPr marL="2286000" marR="0" lvl="4" indent="-355600" algn="l" rtl="0">
              <a:spcBef>
                <a:spcPts val="400"/>
              </a:spcBef>
              <a:spcAft>
                <a:spcPts val="0"/>
              </a:spcAft>
              <a:buClr>
                <a:srgbClr val="E88651"/>
              </a:buClr>
              <a:buSzPts val="2000"/>
              <a:buFont typeface="Noto Sans Symbols"/>
              <a:buChar char="🢝"/>
              <a:defRPr sz="2000" b="0" i="0" u="none" strike="noStrike" cap="none">
                <a:solidFill>
                  <a:schemeClr val="dk1"/>
                </a:solidFill>
                <a:latin typeface="Corbel"/>
                <a:ea typeface="Corbel"/>
                <a:cs typeface="Corbel"/>
                <a:sym typeface="Corbel"/>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orbel"/>
                <a:ea typeface="Corbel"/>
                <a:cs typeface="Corbel"/>
                <a:sym typeface="Corbel"/>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orbel"/>
                <a:ea typeface="Corbel"/>
                <a:cs typeface="Corbel"/>
                <a:sym typeface="Corbel"/>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8pPr>
            <a:lvl9pPr marL="4114800" marR="0" lvl="8"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orbel"/>
                <a:ea typeface="Corbel"/>
                <a:cs typeface="Corbel"/>
                <a:sym typeface="Corbel"/>
              </a:defRPr>
            </a:lvl9pPr>
          </a:lstStyle>
          <a:p>
            <a:endParaRPr/>
          </a:p>
        </p:txBody>
      </p:sp>
      <p:sp>
        <p:nvSpPr>
          <p:cNvPr id="14" name="Google Shape;14;p12"/>
          <p:cNvSpPr txBox="1">
            <a:spLocks noGrp="1"/>
          </p:cNvSpPr>
          <p:nvPr>
            <p:ph type="dt" idx="10"/>
          </p:nvPr>
        </p:nvSpPr>
        <p:spPr>
          <a:xfrm>
            <a:off x="457200" y="4857750"/>
            <a:ext cx="2133600" cy="206374"/>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Clr>
                <a:schemeClr val="dk1"/>
              </a:buClr>
              <a:buSzPts val="1800"/>
              <a:buFont typeface="Arial"/>
              <a:buNone/>
              <a:defRPr sz="1800" b="0" i="0" u="none" strike="noStrike" cap="none">
                <a:solidFill>
                  <a:schemeClr val="dk1"/>
                </a:solidFill>
                <a:latin typeface="Abadi" panose="020B0604020104020204" pitchFamily="34" charset="0"/>
                <a:ea typeface="Abadi" panose="020B0604020104020204" pitchFamily="34" charset="0"/>
                <a:cs typeface="Noto Sans" panose="020B0502040504020204" pitchFamily="34" charset="0"/>
                <a:sym typeface="Arial"/>
              </a:defRPr>
            </a:lvl1pPr>
            <a:lvl2pPr marR="0"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lang="en-IN" dirty="0"/>
          </a:p>
        </p:txBody>
      </p:sp>
      <p:sp>
        <p:nvSpPr>
          <p:cNvPr id="15" name="Google Shape;15;p12"/>
          <p:cNvSpPr txBox="1">
            <a:spLocks noGrp="1"/>
          </p:cNvSpPr>
          <p:nvPr>
            <p:ph type="ftr" idx="11"/>
          </p:nvPr>
        </p:nvSpPr>
        <p:spPr>
          <a:xfrm>
            <a:off x="2640013" y="4857750"/>
            <a:ext cx="5508624" cy="206374"/>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Clr>
                <a:schemeClr val="dk1"/>
              </a:buClr>
              <a:buSzPts val="1800"/>
              <a:buFont typeface="Arial"/>
              <a:buNone/>
              <a:defRPr sz="1800" b="0" i="0" u="none" strike="noStrike" cap="none">
                <a:solidFill>
                  <a:schemeClr val="dk1"/>
                </a:solidFill>
                <a:latin typeface="Abadi" panose="020B0604020104020204" pitchFamily="34" charset="0"/>
                <a:ea typeface="Abadi" panose="020B0604020104020204" pitchFamily="34" charset="0"/>
                <a:cs typeface="Noto Sans" panose="020B0502040504020204" pitchFamily="34" charset="0"/>
                <a:sym typeface="Arial"/>
              </a:defRPr>
            </a:lvl1pPr>
            <a:lvl2pPr marR="0"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lang="en-IN" dirty="0"/>
          </a:p>
        </p:txBody>
      </p:sp>
      <p:sp>
        <p:nvSpPr>
          <p:cNvPr id="16" name="Google Shape;16;p12"/>
          <p:cNvSpPr txBox="1">
            <a:spLocks noGrp="1"/>
          </p:cNvSpPr>
          <p:nvPr>
            <p:ph type="sldNum" idx="12"/>
          </p:nvPr>
        </p:nvSpPr>
        <p:spPr>
          <a:xfrm>
            <a:off x="8204200" y="4857750"/>
            <a:ext cx="733424" cy="206374"/>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Clr>
                <a:srgbClr val="3F3F3F"/>
              </a:buClr>
              <a:buSzPts val="1200"/>
              <a:buFont typeface="Arial"/>
              <a:buNone/>
              <a:defRPr sz="1200" b="0" i="0" u="none" strike="noStrike" cap="none">
                <a:solidFill>
                  <a:srgbClr val="3F3F3F"/>
                </a:solidFill>
                <a:latin typeface="Abadi" panose="020B0604020104020204" pitchFamily="34" charset="0"/>
                <a:ea typeface="Abadi" panose="020B0604020104020204" pitchFamily="34" charset="0"/>
                <a:cs typeface="Noto Sans" panose="020B0502040504020204" pitchFamily="34" charset="0"/>
                <a:sym typeface="Arial"/>
              </a:defRPr>
            </a:lvl1pPr>
            <a:lvl2pPr marL="0" marR="0" lvl="1"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2pPr>
            <a:lvl3pPr marL="0" marR="0" lvl="2"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3pPr>
            <a:lvl4pPr marL="0" marR="0" lvl="3"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4pPr>
            <a:lvl5pPr marL="0" marR="0" lvl="4"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5pPr>
            <a:lvl6pPr marL="0" marR="0" lvl="5"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6pPr>
            <a:lvl7pPr marL="0" marR="0" lvl="6"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7pPr>
            <a:lvl8pPr marL="0" marR="0" lvl="7"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8pPr>
            <a:lvl9pPr marL="0" marR="0" lvl="8" indent="0" algn="r" rtl="0">
              <a:spcBef>
                <a:spcPts val="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
          <p:cNvSpPr txBox="1">
            <a:spLocks noGrp="1"/>
          </p:cNvSpPr>
          <p:nvPr>
            <p:ph type="title"/>
          </p:nvPr>
        </p:nvSpPr>
        <p:spPr>
          <a:xfrm>
            <a:off x="0" y="-443351"/>
            <a:ext cx="9144000" cy="14961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200"/>
              <a:buFont typeface="Corbel"/>
              <a:buNone/>
            </a:pPr>
            <a:r>
              <a:rPr lang="en-US" sz="3200" b="1" i="0" u="none" strike="noStrike" cap="none">
                <a:solidFill>
                  <a:srgbClr val="FFC800"/>
                </a:solidFill>
                <a:latin typeface="Corbel"/>
                <a:ea typeface="Corbel"/>
                <a:cs typeface="Corbel"/>
                <a:sym typeface="Corbel"/>
              </a:rPr>
              <a:t>M.KUMARASAMY COLLEGE OF ENGINEERING ,  DEPT OF  FRESHMEN ENGINEERING  – B.E / B.Tech  </a:t>
            </a:r>
            <a:endParaRPr sz="3200" b="1" i="0" u="none" strike="noStrike" cap="none">
              <a:solidFill>
                <a:srgbClr val="FFC800"/>
              </a:solidFill>
              <a:latin typeface="Corbel"/>
              <a:ea typeface="Corbel"/>
              <a:cs typeface="Corbel"/>
              <a:sym typeface="Corbel"/>
            </a:endParaRPr>
          </a:p>
        </p:txBody>
      </p:sp>
      <p:sp>
        <p:nvSpPr>
          <p:cNvPr id="101" name="Google Shape;101;p1"/>
          <p:cNvSpPr txBox="1">
            <a:spLocks noGrp="1"/>
          </p:cNvSpPr>
          <p:nvPr>
            <p:ph type="ftr" idx="11"/>
          </p:nvPr>
        </p:nvSpPr>
        <p:spPr>
          <a:xfrm rot="-11279">
            <a:off x="685820" y="2497657"/>
            <a:ext cx="7772442" cy="99060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24242"/>
              </a:buClr>
              <a:buSzPts val="2500"/>
              <a:buFont typeface="Arial"/>
              <a:buNone/>
            </a:pPr>
            <a:r>
              <a:rPr lang="en-US" sz="2500" b="1" i="0" u="none" strike="noStrike" cap="none" dirty="0">
                <a:solidFill>
                  <a:srgbClr val="424242"/>
                </a:solidFill>
                <a:ea typeface="Noto Sans" panose="020B0502040504020204" pitchFamily="34" charset="0"/>
                <a:sym typeface="Arial"/>
              </a:rPr>
              <a:t>CGA 1121/ EGA 1121 / MGA 1121 – DATA STRUCTURE – CYCLE 1 REVIEW PRESENTATION </a:t>
            </a:r>
            <a:endParaRPr sz="2500" b="1" i="0" u="none" strike="noStrike" cap="none" dirty="0">
              <a:solidFill>
                <a:srgbClr val="424242"/>
              </a:solidFill>
              <a:ea typeface="Noto Sans" panose="020B0502040504020204" pitchFamily="34" charset="0"/>
              <a:sym typeface="Arial"/>
            </a:endParaRPr>
          </a:p>
        </p:txBody>
      </p:sp>
      <p:sp>
        <p:nvSpPr>
          <p:cNvPr id="102" name="Google Shape;102;p1"/>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1</a:t>
            </a:fld>
            <a:endParaRPr sz="1200" b="0" i="0" u="none" strike="noStrike" cap="none" dirty="0">
              <a:solidFill>
                <a:srgbClr val="3F3F3F"/>
              </a:solidFill>
              <a:ea typeface="Noto Sans" panose="020B0502040504020204" pitchFamily="34" charset="0"/>
              <a:sym typeface="Arial"/>
            </a:endParaRPr>
          </a:p>
        </p:txBody>
      </p:sp>
      <p:sp>
        <p:nvSpPr>
          <p:cNvPr id="103" name="Google Shape;103;p1"/>
          <p:cNvSpPr/>
          <p:nvPr/>
        </p:nvSpPr>
        <p:spPr>
          <a:xfrm flipH="1">
            <a:off x="799516" y="4171949"/>
            <a:ext cx="2620500" cy="38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Name  : </a:t>
            </a:r>
            <a:r>
              <a:rPr lang="en-US" sz="2000" b="1" dirty="0">
                <a:solidFill>
                  <a:schemeClr val="dk1"/>
                </a:solidFill>
                <a:latin typeface="Abadi" panose="020B0604020104020204" pitchFamily="34" charset="0"/>
                <a:ea typeface="Noto Sans" panose="020B0502040504020204" pitchFamily="34" charset="0"/>
                <a:cs typeface="Noto Sans" panose="020B0502040504020204" pitchFamily="34" charset="0"/>
              </a:rPr>
              <a:t>POOJA.</a:t>
            </a: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V</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04" name="Google Shape;104;p1"/>
          <p:cNvSpPr/>
          <p:nvPr/>
        </p:nvSpPr>
        <p:spPr>
          <a:xfrm>
            <a:off x="6375050" y="4028047"/>
            <a:ext cx="1828800" cy="101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Date :</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05" name="Google Shape;105;p1"/>
          <p:cNvSpPr/>
          <p:nvPr/>
        </p:nvSpPr>
        <p:spPr>
          <a:xfrm>
            <a:off x="799641" y="1271070"/>
            <a:ext cx="7772400" cy="1224600"/>
          </a:xfrm>
          <a:prstGeom prst="rect">
            <a:avLst/>
          </a:prstGeom>
          <a:noFill/>
          <a:ln>
            <a:noFill/>
          </a:ln>
        </p:spPr>
        <p:txBody>
          <a:bodyPr spcFirstLastPara="1" wrap="square" lIns="45700" tIns="45700" rIns="45700" bIns="0" anchor="b" anchorCtr="0">
            <a:noAutofit/>
          </a:bodyPr>
          <a:lstStyle/>
          <a:p>
            <a:pPr marL="0" marR="0" lvl="0" indent="0" algn="ctr" rtl="0">
              <a:lnSpc>
                <a:spcPct val="100000"/>
              </a:lnSpc>
              <a:spcBef>
                <a:spcPts val="0"/>
              </a:spcBef>
              <a:spcAft>
                <a:spcPts val="0"/>
              </a:spcAft>
              <a:buClr>
                <a:srgbClr val="424242"/>
              </a:buClr>
              <a:buSzPts val="2500"/>
              <a:buFont typeface="Arial"/>
              <a:buNone/>
            </a:pPr>
            <a:r>
              <a:rPr lang="en-US" sz="2500" b="1" i="0" u="none" strike="noStrike" cap="none" dirty="0">
                <a:solidFill>
                  <a:srgbClr val="424242"/>
                </a:solidFill>
                <a:latin typeface="Abadi" panose="020B0604020104020204" pitchFamily="34" charset="0"/>
                <a:ea typeface="Noto Sans" panose="020B0502040504020204" pitchFamily="34" charset="0"/>
                <a:cs typeface="Noto Sans" panose="020B0502040504020204" pitchFamily="34" charset="0"/>
                <a:sym typeface="Arial"/>
              </a:rPr>
              <a:t>Academic Year  2023 – 2024</a:t>
            </a:r>
            <a:endParaRPr sz="2500" b="1" i="0" u="none" strike="noStrike" cap="none" dirty="0">
              <a:solidFill>
                <a:srgbClr val="424242"/>
              </a:solidFill>
              <a:latin typeface="Abadi" panose="020B0604020104020204" pitchFamily="34" charset="0"/>
              <a:ea typeface="Noto Sans" panose="020B0502040504020204" pitchFamily="34" charset="0"/>
              <a:cs typeface="Noto Sans" panose="020B0502040504020204" pitchFamily="34" charset="0"/>
              <a:sym typeface="Arial"/>
            </a:endParaRPr>
          </a:p>
          <a:p>
            <a:pPr marL="0" marR="0" lvl="0" indent="0" algn="ctr" rtl="0">
              <a:lnSpc>
                <a:spcPct val="100000"/>
              </a:lnSpc>
              <a:spcBef>
                <a:spcPts val="0"/>
              </a:spcBef>
              <a:spcAft>
                <a:spcPts val="0"/>
              </a:spcAft>
              <a:buClr>
                <a:srgbClr val="424242"/>
              </a:buClr>
              <a:buSzPts val="2500"/>
              <a:buFont typeface="Arial"/>
              <a:buNone/>
            </a:pPr>
            <a:r>
              <a:rPr lang="en-US" sz="2500" b="1" i="0" u="none" strike="noStrike" cap="none" dirty="0">
                <a:solidFill>
                  <a:srgbClr val="424242"/>
                </a:solidFill>
                <a:latin typeface="Abadi" panose="020B0604020104020204" pitchFamily="34" charset="0"/>
                <a:ea typeface="Noto Sans" panose="020B0502040504020204" pitchFamily="34" charset="0"/>
                <a:cs typeface="Noto Sans" panose="020B0502040504020204" pitchFamily="34" charset="0"/>
                <a:sym typeface="Arial"/>
              </a:rPr>
              <a:t>Year : 01 </a:t>
            </a:r>
            <a:endParaRPr sz="2500" b="1" i="0" u="none" strike="noStrike" cap="none" dirty="0">
              <a:solidFill>
                <a:srgbClr val="424242"/>
              </a:solidFill>
              <a:latin typeface="Abadi" panose="020B0604020104020204" pitchFamily="34" charset="0"/>
              <a:ea typeface="Noto Sans" panose="020B0502040504020204" pitchFamily="34" charset="0"/>
              <a:cs typeface="Noto Sans" panose="020B0502040504020204" pitchFamily="34" charset="0"/>
              <a:sym typeface="Arial"/>
            </a:endParaRPr>
          </a:p>
          <a:p>
            <a:pPr marL="0" marR="0" lvl="0" indent="0" algn="ctr" rtl="0">
              <a:lnSpc>
                <a:spcPct val="100000"/>
              </a:lnSpc>
              <a:spcBef>
                <a:spcPts val="0"/>
              </a:spcBef>
              <a:spcAft>
                <a:spcPts val="0"/>
              </a:spcAft>
              <a:buClr>
                <a:srgbClr val="424242"/>
              </a:buClr>
              <a:buSzPts val="2500"/>
              <a:buFont typeface="Arial"/>
              <a:buNone/>
            </a:pPr>
            <a:r>
              <a:rPr lang="en-US" sz="2500" b="1" i="0" u="none" strike="noStrike" cap="none" dirty="0">
                <a:solidFill>
                  <a:srgbClr val="424242"/>
                </a:solidFill>
                <a:latin typeface="Abadi" panose="020B0604020104020204" pitchFamily="34" charset="0"/>
                <a:ea typeface="Noto Sans" panose="020B0502040504020204" pitchFamily="34" charset="0"/>
                <a:cs typeface="Noto Sans" panose="020B0502040504020204" pitchFamily="34" charset="0"/>
                <a:sym typeface="Arial"/>
              </a:rPr>
              <a:t>Sem : 02</a:t>
            </a:r>
            <a:endParaRPr sz="2500" b="1" i="0" u="none" strike="noStrike" cap="none" dirty="0">
              <a:solidFill>
                <a:srgbClr val="424242"/>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06" name="Google Shape;106;p1"/>
          <p:cNvSpPr/>
          <p:nvPr/>
        </p:nvSpPr>
        <p:spPr>
          <a:xfrm flipH="1">
            <a:off x="799800" y="3771875"/>
            <a:ext cx="4534200" cy="101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Register  No : 927623BAD</a:t>
            </a:r>
            <a:r>
              <a:rPr lang="en-US" sz="2000" b="1" dirty="0">
                <a:solidFill>
                  <a:schemeClr val="dk1"/>
                </a:solidFill>
                <a:latin typeface="Abadi" panose="020B0604020104020204" pitchFamily="34" charset="0"/>
                <a:ea typeface="Noto Sans" panose="020B0502040504020204" pitchFamily="34" charset="0"/>
                <a:cs typeface="Noto Sans" panose="020B0502040504020204" pitchFamily="34" charset="0"/>
              </a:rPr>
              <a:t>075</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10"/>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a:t>LIST OF MODULES</a:t>
            </a:r>
            <a:endParaRPr sz="3600" b="1" i="0" u="none" strike="noStrike" cap="none">
              <a:solidFill>
                <a:srgbClr val="FFC800"/>
              </a:solidFill>
              <a:latin typeface="Corbel"/>
              <a:ea typeface="Corbel"/>
              <a:cs typeface="Corbel"/>
              <a:sym typeface="Corbel"/>
            </a:endParaRPr>
          </a:p>
        </p:txBody>
      </p:sp>
      <p:sp>
        <p:nvSpPr>
          <p:cNvPr id="205" name="Google Shape;205;p10"/>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10</a:t>
            </a:fld>
            <a:endParaRPr sz="1200" b="0" i="0" u="none" strike="noStrike" cap="none" dirty="0">
              <a:solidFill>
                <a:srgbClr val="3F3F3F"/>
              </a:solidFill>
              <a:ea typeface="Noto Sans" panose="020B0502040504020204" pitchFamily="34" charset="0"/>
              <a:sym typeface="Arial"/>
            </a:endParaRPr>
          </a:p>
        </p:txBody>
      </p:sp>
      <p:sp>
        <p:nvSpPr>
          <p:cNvPr id="206" name="Google Shape;206;p10"/>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207" name="Google Shape;207;p10"/>
          <p:cNvSpPr txBox="1"/>
          <p:nvPr/>
        </p:nvSpPr>
        <p:spPr>
          <a:xfrm>
            <a:off x="2118732" y="1829484"/>
            <a:ext cx="7207834" cy="1846629"/>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Data Collection</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Data Preprocessing</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Network Construction</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Visualization</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Reporting</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457200" marR="0" lvl="0" indent="-342900" algn="l" rtl="0">
              <a:lnSpc>
                <a:spcPct val="100000"/>
              </a:lnSpc>
              <a:spcBef>
                <a:spcPts val="0"/>
              </a:spcBef>
              <a:spcAft>
                <a:spcPts val="0"/>
              </a:spcAft>
              <a:buClr>
                <a:srgbClr val="000000"/>
              </a:buClr>
              <a:buSzPts val="1800"/>
              <a:buFont typeface="Arial"/>
              <a:buChar char="●"/>
            </a:pP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Feedback Integration</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11"/>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b="1" i="0" u="none" strike="noStrike" cap="none">
                <a:solidFill>
                  <a:srgbClr val="FFC800"/>
                </a:solidFill>
                <a:latin typeface="Corbel"/>
                <a:ea typeface="Corbel"/>
                <a:cs typeface="Corbel"/>
                <a:sym typeface="Corbel"/>
              </a:rPr>
              <a:t>T</a:t>
            </a:r>
            <a:r>
              <a:rPr lang="en-US" sz="3600"/>
              <a:t>HANK YOU!</a:t>
            </a:r>
            <a:endParaRPr sz="3600" b="1" i="0" u="none" strike="noStrike" cap="none">
              <a:solidFill>
                <a:srgbClr val="FFC800"/>
              </a:solidFill>
              <a:latin typeface="Corbel"/>
              <a:ea typeface="Corbel"/>
              <a:cs typeface="Corbel"/>
              <a:sym typeface="Corbel"/>
            </a:endParaRPr>
          </a:p>
        </p:txBody>
      </p:sp>
      <p:sp>
        <p:nvSpPr>
          <p:cNvPr id="214" name="Google Shape;214;p11"/>
          <p:cNvSpPr txBox="1">
            <a:spLocks noGrp="1"/>
          </p:cNvSpPr>
          <p:nvPr>
            <p:ph type="ftr" idx="11"/>
          </p:nvPr>
        </p:nvSpPr>
        <p:spPr>
          <a:xfrm rot="-11208">
            <a:off x="2897315" y="2455151"/>
            <a:ext cx="3864621" cy="154710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24242"/>
              </a:buClr>
              <a:buSzPts val="2500"/>
              <a:buFont typeface="Arial"/>
              <a:buNone/>
            </a:pPr>
            <a:r>
              <a:rPr lang="en-US" sz="4100" b="1" i="0" u="none" strike="noStrike" cap="none" dirty="0">
                <a:solidFill>
                  <a:srgbClr val="424242"/>
                </a:solidFill>
              </a:rPr>
              <a:t>Any Queries ?</a:t>
            </a:r>
            <a:endParaRPr sz="4100" b="1" i="0" u="none" strike="noStrike" cap="none" dirty="0">
              <a:solidFill>
                <a:srgbClr val="424242"/>
              </a:solidFill>
            </a:endParaRPr>
          </a:p>
        </p:txBody>
      </p:sp>
      <p:sp>
        <p:nvSpPr>
          <p:cNvPr id="215" name="Google Shape;215;p11"/>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11</a:t>
            </a:fld>
            <a:endParaRPr sz="1200" b="0" i="0" u="none" strike="noStrike" cap="none" dirty="0">
              <a:solidFill>
                <a:srgbClr val="3F3F3F"/>
              </a:solidFill>
              <a:ea typeface="Noto Sans" panose="020B0502040504020204" pitchFamily="34" charset="0"/>
              <a:sym typeface="Arial"/>
            </a:endParaRPr>
          </a:p>
        </p:txBody>
      </p:sp>
      <p:sp>
        <p:nvSpPr>
          <p:cNvPr id="216" name="Google Shape;216;p11"/>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2"/>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rgbClr val="FFC800"/>
              </a:buClr>
              <a:buSzPts val="3600"/>
              <a:buFont typeface="Corbel"/>
              <a:buNone/>
            </a:pPr>
            <a:r>
              <a:rPr lang="en-US" sz="3600" b="1" i="0" u="none" strike="noStrike" cap="none">
                <a:solidFill>
                  <a:srgbClr val="FFC800"/>
                </a:solidFill>
                <a:latin typeface="Corbel"/>
                <a:ea typeface="Corbel"/>
                <a:cs typeface="Corbel"/>
                <a:sym typeface="Corbel"/>
              </a:rPr>
              <a:t>                        TITLE OF THE PROJECT </a:t>
            </a:r>
            <a:endParaRPr sz="3600" b="1" i="0" u="none" strike="noStrike" cap="none">
              <a:solidFill>
                <a:srgbClr val="FFC800"/>
              </a:solidFill>
              <a:latin typeface="Corbel"/>
              <a:ea typeface="Corbel"/>
              <a:cs typeface="Corbel"/>
              <a:sym typeface="Corbel"/>
            </a:endParaRPr>
          </a:p>
        </p:txBody>
      </p:sp>
      <p:sp>
        <p:nvSpPr>
          <p:cNvPr id="114" name="Google Shape;114;p2"/>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2</a:t>
            </a:fld>
            <a:endParaRPr sz="1200" b="0" i="0" u="none" strike="noStrike" cap="none" dirty="0">
              <a:solidFill>
                <a:srgbClr val="3F3F3F"/>
              </a:solidFill>
              <a:ea typeface="Noto Sans" panose="020B0502040504020204" pitchFamily="34" charset="0"/>
              <a:sym typeface="Arial"/>
            </a:endParaRPr>
          </a:p>
        </p:txBody>
      </p:sp>
      <p:sp>
        <p:nvSpPr>
          <p:cNvPr id="115" name="Google Shape;115;p2"/>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16" name="Google Shape;116;p2"/>
          <p:cNvSpPr txBox="1"/>
          <p:nvPr/>
        </p:nvSpPr>
        <p:spPr>
          <a:xfrm>
            <a:off x="4114737" y="2120867"/>
            <a:ext cx="9144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17" name="Google Shape;117;p2"/>
          <p:cNvSpPr/>
          <p:nvPr/>
        </p:nvSpPr>
        <p:spPr>
          <a:xfrm>
            <a:off x="886125" y="1780424"/>
            <a:ext cx="7371600" cy="2348100"/>
          </a:xfrm>
          <a:prstGeom prst="rect">
            <a:avLst/>
          </a:prstGeom>
          <a:solidFill>
            <a:srgbClr val="7AE0F6"/>
          </a:solidFill>
          <a:ln w="12700" cap="flat" cmpd="sng">
            <a:solidFill>
              <a:srgbClr val="333333"/>
            </a:solidFill>
            <a:prstDash val="solid"/>
            <a:miter lim="8000"/>
            <a:headEnd type="none" w="sm" len="sm"/>
            <a:tailEnd type="none" w="sm" len="sm"/>
          </a:ln>
          <a:effectLst>
            <a:outerShdw blurRad="50800" dist="38100" dir="18900000" algn="b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800"/>
              <a:buFont typeface="Arial"/>
              <a:buNone/>
            </a:pPr>
            <a:r>
              <a:rPr lang="en-US" sz="28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MULTILEVEL MARKETING NETWORK ANALYSER</a:t>
            </a:r>
            <a:endParaRPr sz="48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b="1" i="0" u="none" strike="noStrike" cap="none">
                <a:solidFill>
                  <a:srgbClr val="FFC800"/>
                </a:solidFill>
                <a:latin typeface="Corbel"/>
                <a:ea typeface="Corbel"/>
                <a:cs typeface="Corbel"/>
                <a:sym typeface="Corbel"/>
              </a:rPr>
              <a:t>ABSTRACT</a:t>
            </a:r>
            <a:endParaRPr sz="3600" b="1" i="0" u="none" strike="noStrike" cap="none">
              <a:solidFill>
                <a:srgbClr val="FFC800"/>
              </a:solidFill>
              <a:latin typeface="Corbel"/>
              <a:ea typeface="Corbel"/>
              <a:cs typeface="Corbel"/>
              <a:sym typeface="Corbel"/>
            </a:endParaRPr>
          </a:p>
        </p:txBody>
      </p:sp>
      <p:sp>
        <p:nvSpPr>
          <p:cNvPr id="124" name="Google Shape;124;p3"/>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3</a:t>
            </a:fld>
            <a:endParaRPr sz="1200" b="0" i="0" u="none" strike="noStrike" cap="none" dirty="0">
              <a:solidFill>
                <a:srgbClr val="3F3F3F"/>
              </a:solidFill>
              <a:ea typeface="Noto Sans" panose="020B0502040504020204" pitchFamily="34" charset="0"/>
              <a:sym typeface="Arial"/>
            </a:endParaRPr>
          </a:p>
        </p:txBody>
      </p:sp>
      <p:sp>
        <p:nvSpPr>
          <p:cNvPr id="125" name="Google Shape;125;p3"/>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26" name="Google Shape;126;p3"/>
          <p:cNvSpPr txBox="1"/>
          <p:nvPr/>
        </p:nvSpPr>
        <p:spPr>
          <a:xfrm>
            <a:off x="611012" y="1615670"/>
            <a:ext cx="7959900" cy="193895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Wingdings" panose="05000000000000000000" pitchFamily="2" charset="2"/>
              <a:buChar char="Ø"/>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Multilevel marketing (MLM) has become a significant business model with a complex network structure. This paper presents a comprehensive analysis of MLM networks, focusing on their structural characteristics, dynamics, and implications for participants. Utilizing network analysis techniques, we explore the topology of MLM networks, identifying key nodes, clusters, and connectivity patterns. </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a:t>ABSTRACT WITH CO/PO MAPPING.</a:t>
            </a:r>
            <a:r>
              <a:rPr lang="en-US" sz="3600" b="1" i="0" u="none" strike="noStrike" cap="none">
                <a:solidFill>
                  <a:srgbClr val="FFC800"/>
                </a:solidFill>
                <a:latin typeface="Corbel"/>
                <a:ea typeface="Corbel"/>
                <a:cs typeface="Corbel"/>
                <a:sym typeface="Corbel"/>
              </a:rPr>
              <a:t> </a:t>
            </a:r>
            <a:endParaRPr sz="3600" b="1" i="0" u="none" strike="noStrike" cap="none">
              <a:solidFill>
                <a:srgbClr val="FFC800"/>
              </a:solidFill>
              <a:latin typeface="Corbel"/>
              <a:ea typeface="Corbel"/>
              <a:cs typeface="Corbel"/>
              <a:sym typeface="Corbel"/>
            </a:endParaRPr>
          </a:p>
        </p:txBody>
      </p:sp>
      <p:sp>
        <p:nvSpPr>
          <p:cNvPr id="133" name="Google Shape;133;p4"/>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4</a:t>
            </a:fld>
            <a:endParaRPr sz="1200" b="0" i="0" u="none" strike="noStrike" cap="none" dirty="0">
              <a:solidFill>
                <a:srgbClr val="3F3F3F"/>
              </a:solidFill>
              <a:ea typeface="Noto Sans" panose="020B0502040504020204" pitchFamily="34" charset="0"/>
              <a:sym typeface="Arial"/>
            </a:endParaRPr>
          </a:p>
        </p:txBody>
      </p:sp>
      <p:sp>
        <p:nvSpPr>
          <p:cNvPr id="134" name="Google Shape;134;p4"/>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graphicFrame>
        <p:nvGraphicFramePr>
          <p:cNvPr id="135" name="Google Shape;135;p4"/>
          <p:cNvGraphicFramePr/>
          <p:nvPr>
            <p:extLst>
              <p:ext uri="{D42A27DB-BD31-4B8C-83A1-F6EECF244321}">
                <p14:modId xmlns:p14="http://schemas.microsoft.com/office/powerpoint/2010/main" val="2873784180"/>
              </p:ext>
            </p:extLst>
          </p:nvPr>
        </p:nvGraphicFramePr>
        <p:xfrm>
          <a:off x="22302" y="1052523"/>
          <a:ext cx="9121748" cy="4303775"/>
        </p:xfrm>
        <a:graphic>
          <a:graphicData uri="http://schemas.openxmlformats.org/drawingml/2006/table">
            <a:tbl>
              <a:tblPr>
                <a:noFill/>
                <a:tableStyleId>{0810BD9A-01B0-40B5-805D-A068692EA91C}</a:tableStyleId>
              </a:tblPr>
              <a:tblGrid>
                <a:gridCol w="2263748">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535700">
                <a:tc>
                  <a:txBody>
                    <a:bodyPr/>
                    <a:lstStyle/>
                    <a:p>
                      <a:pPr marL="0" marR="0" lvl="0" indent="0" algn="ctr" rtl="0">
                        <a:lnSpc>
                          <a:spcPct val="100000"/>
                        </a:lnSpc>
                        <a:spcBef>
                          <a:spcPts val="0"/>
                        </a:spcBef>
                        <a:spcAft>
                          <a:spcPts val="0"/>
                        </a:spcAft>
                        <a:buClr>
                          <a:srgbClr val="FFFFFF"/>
                        </a:buClr>
                        <a:buSzPts val="1800"/>
                        <a:buFont typeface="Corbel"/>
                        <a:buNone/>
                      </a:pPr>
                      <a:r>
                        <a:rPr lang="en-US" sz="1800" b="1" i="0" u="none" strike="noStrike" cap="none" dirty="0">
                          <a:solidFill>
                            <a:srgbClr val="FFFFFF"/>
                          </a:solidFill>
                          <a:latin typeface="Corbel"/>
                          <a:ea typeface="Corbel"/>
                          <a:cs typeface="Corbel"/>
                          <a:sym typeface="Corbel"/>
                        </a:rPr>
                        <a:t>Abstract</a:t>
                      </a:r>
                      <a:endParaRPr sz="1800" b="1" i="0" u="none" strike="noStrike" cap="none" dirty="0">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ctr"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CO</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ctr"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POs</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ctr"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PSO</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extLst>
                  <a:ext uri="{0D108BD9-81ED-4DB2-BD59-A6C34878D82A}">
                    <a16:rowId xmlns:a16="http://schemas.microsoft.com/office/drawing/2014/main" val="10000"/>
                  </a:ext>
                </a:extLst>
              </a:tr>
              <a:tr h="3768075">
                <a:tc>
                  <a:txBody>
                    <a:bodyPr/>
                    <a:lstStyle/>
                    <a:p>
                      <a:pPr marL="0" marR="0" lvl="0" indent="0" algn="l" rtl="0">
                        <a:lnSpc>
                          <a:spcPct val="100000"/>
                        </a:lnSpc>
                        <a:spcBef>
                          <a:spcPts val="0"/>
                        </a:spcBef>
                        <a:spcAft>
                          <a:spcPts val="0"/>
                        </a:spcAft>
                        <a:buClr>
                          <a:srgbClr val="000000"/>
                        </a:buClr>
                        <a:buSzPts val="1800"/>
                        <a:buFont typeface="Arial"/>
                        <a:buNone/>
                      </a:pPr>
                      <a:r>
                        <a:rPr lang="en-US" sz="2000" b="1" u="none" strike="noStrike" cap="none" dirty="0">
                          <a:latin typeface="Abadi" panose="020B0604020104020204" pitchFamily="34" charset="0"/>
                          <a:ea typeface="Noto Sans" panose="020B0502040504020204" pitchFamily="34" charset="0"/>
                          <a:cs typeface="Noto Sans" panose="020B0502040504020204" pitchFamily="34" charset="0"/>
                        </a:rPr>
                        <a:t>This abstract presents a comprehensive overview of multilevel marketing (MLM) network analysis, focusing on the examination of network structures, dynamics, and patterns within the MLM industry.</a:t>
                      </a:r>
                      <a:endParaRPr sz="20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orbel"/>
                          <a:ea typeface="Corbel"/>
                          <a:cs typeface="Corbel"/>
                          <a:sym typeface="Corbel"/>
                        </a:rPr>
                        <a:t>              </a:t>
                      </a:r>
                      <a:r>
                        <a:rPr lang="en-US" sz="2000" b="1" u="none" strike="noStrike" cap="none" dirty="0">
                          <a:latin typeface="Corbel"/>
                          <a:ea typeface="Corbel"/>
                          <a:cs typeface="Corbel"/>
                          <a:sym typeface="Corbel"/>
                        </a:rPr>
                        <a:t>CO1</a:t>
                      </a:r>
                      <a:endParaRPr sz="2000" b="1" u="none" strike="noStrike" cap="none" dirty="0">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lvl="0" indent="0" algn="l" rtl="0">
                        <a:spcBef>
                          <a:spcPts val="0"/>
                        </a:spcBef>
                        <a:spcAft>
                          <a:spcPts val="0"/>
                        </a:spcAft>
                        <a:buNone/>
                      </a:pPr>
                      <a:endParaRPr sz="3300" b="1" dirty="0">
                        <a:latin typeface="Abadi" panose="020B0604020104020204" pitchFamily="34" charset="0"/>
                        <a:ea typeface="Noto Sans" panose="020B0502040504020204" pitchFamily="34" charset="0"/>
                        <a:cs typeface="Noto Sans" panose="020B0502040504020204" pitchFamily="34" charset="0"/>
                      </a:endParaRPr>
                    </a:p>
                    <a:p>
                      <a:pPr marL="0" lvl="0" indent="0" algn="ctr" rtl="0">
                        <a:spcBef>
                          <a:spcPts val="0"/>
                        </a:spcBef>
                        <a:spcAft>
                          <a:spcPts val="0"/>
                        </a:spcAft>
                        <a:buNone/>
                      </a:pPr>
                      <a:r>
                        <a:rPr lang="en-US" sz="2000" b="1" dirty="0"/>
                        <a:t>PO1</a:t>
                      </a:r>
                      <a:endParaRPr sz="2000" b="1" dirty="0"/>
                    </a:p>
                    <a:p>
                      <a:pPr marL="0" lvl="0" indent="0" algn="ctr" rtl="0">
                        <a:spcBef>
                          <a:spcPts val="0"/>
                        </a:spcBef>
                        <a:spcAft>
                          <a:spcPts val="0"/>
                        </a:spcAft>
                        <a:buNone/>
                      </a:pPr>
                      <a:r>
                        <a:rPr lang="en-US" sz="2000" b="1" dirty="0"/>
                        <a:t>PO2</a:t>
                      </a:r>
                      <a:endParaRPr sz="2000" b="1" dirty="0"/>
                    </a:p>
                    <a:p>
                      <a:pPr marL="0" lvl="0" indent="0" algn="ctr" rtl="0">
                        <a:spcBef>
                          <a:spcPts val="0"/>
                        </a:spcBef>
                        <a:spcAft>
                          <a:spcPts val="0"/>
                        </a:spcAft>
                        <a:buNone/>
                      </a:pPr>
                      <a:r>
                        <a:rPr lang="en-US" sz="2000" b="1" dirty="0"/>
                        <a:t>PO3</a:t>
                      </a:r>
                      <a:endParaRPr sz="2000" b="1" dirty="0"/>
                    </a:p>
                    <a:p>
                      <a:pPr marL="0" lvl="0" indent="0" algn="ctr" rtl="0">
                        <a:spcBef>
                          <a:spcPts val="0"/>
                        </a:spcBef>
                        <a:spcAft>
                          <a:spcPts val="0"/>
                        </a:spcAft>
                        <a:buNone/>
                      </a:pPr>
                      <a:r>
                        <a:rPr lang="en-US" sz="2000" b="1" dirty="0"/>
                        <a:t>PO5</a:t>
                      </a:r>
                      <a:endParaRPr sz="2000" b="1" dirty="0"/>
                    </a:p>
                    <a:p>
                      <a:pPr marL="0" lvl="0" indent="0" algn="ctr" rtl="0">
                        <a:spcBef>
                          <a:spcPts val="0"/>
                        </a:spcBef>
                        <a:spcAft>
                          <a:spcPts val="0"/>
                        </a:spcAft>
                        <a:buNone/>
                      </a:pPr>
                      <a:r>
                        <a:rPr lang="en-US" sz="2000" b="1" dirty="0"/>
                        <a:t>PO6</a:t>
                      </a:r>
                    </a:p>
                    <a:p>
                      <a:pPr marL="0" lvl="0" indent="0" algn="ctr" rtl="0">
                        <a:spcBef>
                          <a:spcPts val="0"/>
                        </a:spcBef>
                        <a:spcAft>
                          <a:spcPts val="0"/>
                        </a:spcAft>
                        <a:buNone/>
                      </a:pPr>
                      <a:r>
                        <a:rPr lang="en-US" sz="2000" b="1" dirty="0"/>
                        <a:t>PO8</a:t>
                      </a:r>
                      <a:endParaRPr sz="2000" b="1" dirty="0"/>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ctr"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ctr"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ctr" rtl="0">
                        <a:lnSpc>
                          <a:spcPct val="100000"/>
                        </a:lnSpc>
                        <a:spcBef>
                          <a:spcPts val="0"/>
                        </a:spcBef>
                        <a:spcAft>
                          <a:spcPts val="0"/>
                        </a:spcAft>
                        <a:buClr>
                          <a:srgbClr val="000000"/>
                        </a:buClr>
                        <a:buSzPts val="1800"/>
                        <a:buFont typeface="Arial"/>
                        <a:buNone/>
                      </a:pPr>
                      <a:endParaRPr sz="1800" u="none" strike="noStrike" cap="none" dirty="0">
                        <a:latin typeface="Corbel"/>
                        <a:ea typeface="Corbel"/>
                        <a:cs typeface="Corbel"/>
                        <a:sym typeface="Corbel"/>
                      </a:endParaRPr>
                    </a:p>
                    <a:p>
                      <a:pPr marL="0" marR="0" lvl="0" indent="0" algn="ctr" rtl="0">
                        <a:lnSpc>
                          <a:spcPct val="100000"/>
                        </a:lnSpc>
                        <a:spcBef>
                          <a:spcPts val="0"/>
                        </a:spcBef>
                        <a:spcAft>
                          <a:spcPts val="0"/>
                        </a:spcAft>
                        <a:buClr>
                          <a:srgbClr val="000000"/>
                        </a:buClr>
                        <a:buSzPts val="1800"/>
                        <a:buFont typeface="Arial"/>
                        <a:buNone/>
                      </a:pPr>
                      <a:endParaRPr lang="en-US" sz="1800" b="0" u="none" strike="noStrike" cap="none" dirty="0">
                        <a:latin typeface="Corbel"/>
                        <a:ea typeface="Corbel"/>
                        <a:cs typeface="Corbel"/>
                        <a:sym typeface="Corbel"/>
                      </a:endParaRPr>
                    </a:p>
                    <a:p>
                      <a:pPr marL="0" marR="0" lvl="0" indent="0" algn="ctr" rtl="0">
                        <a:lnSpc>
                          <a:spcPct val="100000"/>
                        </a:lnSpc>
                        <a:spcBef>
                          <a:spcPts val="0"/>
                        </a:spcBef>
                        <a:spcAft>
                          <a:spcPts val="0"/>
                        </a:spcAft>
                        <a:buClr>
                          <a:srgbClr val="000000"/>
                        </a:buClr>
                        <a:buSzPts val="1800"/>
                        <a:buFont typeface="Arial"/>
                        <a:buNone/>
                      </a:pPr>
                      <a:endParaRPr lang="en-US" sz="1800" b="0" u="none" strike="noStrike" cap="none" dirty="0">
                        <a:latin typeface="Corbel"/>
                        <a:ea typeface="Corbel"/>
                        <a:cs typeface="Corbel"/>
                        <a:sym typeface="Corbel"/>
                      </a:endParaRPr>
                    </a:p>
                    <a:p>
                      <a:pPr marL="0" marR="0" lvl="0" indent="0" algn="ctr" rtl="0">
                        <a:lnSpc>
                          <a:spcPct val="100000"/>
                        </a:lnSpc>
                        <a:spcBef>
                          <a:spcPts val="0"/>
                        </a:spcBef>
                        <a:spcAft>
                          <a:spcPts val="0"/>
                        </a:spcAft>
                        <a:buClr>
                          <a:srgbClr val="000000"/>
                        </a:buClr>
                        <a:buSzPts val="1800"/>
                        <a:buFont typeface="Arial"/>
                        <a:buNone/>
                      </a:pPr>
                      <a:r>
                        <a:rPr lang="en-US" sz="2000" b="1" dirty="0">
                          <a:latin typeface="Corbel"/>
                          <a:ea typeface="Corbel"/>
                          <a:cs typeface="Corbel"/>
                          <a:sym typeface="Corbel"/>
                        </a:rPr>
                        <a:t>PSO2</a:t>
                      </a:r>
                      <a:endParaRPr sz="2000" b="1" u="none" strike="noStrike" cap="none" dirty="0">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extLst>
                  <a:ext uri="{0D108BD9-81ED-4DB2-BD59-A6C34878D82A}">
                    <a16:rowId xmlns:a16="http://schemas.microsoft.com/office/drawing/2014/main" val="10001"/>
                  </a:ext>
                </a:extLst>
              </a:tr>
            </a:tbl>
          </a:graphicData>
        </a:graphic>
      </p:graphicFrame>
      <p:sp>
        <p:nvSpPr>
          <p:cNvPr id="136" name="Google Shape;136;p4"/>
          <p:cNvSpPr txBox="1"/>
          <p:nvPr/>
        </p:nvSpPr>
        <p:spPr>
          <a:xfrm>
            <a:off x="7657170" y="2481110"/>
            <a:ext cx="1486829"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dirty="0">
                <a:latin typeface="Abadi" panose="020B0604020104020204" pitchFamily="34" charset="0"/>
                <a:ea typeface="Noto Sans" panose="020B0502040504020204" pitchFamily="34" charset="0"/>
                <a:cs typeface="Noto Sans" panose="020B0502040504020204" pitchFamily="34" charset="0"/>
              </a:rPr>
              <a:t>PSO1</a:t>
            </a:r>
            <a:endParaRPr sz="2000" b="1" dirty="0">
              <a:latin typeface="Abadi" panose="020B0604020104020204" pitchFamily="34" charset="0"/>
              <a:ea typeface="Noto Sans" panose="020B0502040504020204" pitchFamily="34" charset="0"/>
              <a:cs typeface="Noto Sans" panose="020B050204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a:t>INTRODUCTION</a:t>
            </a:r>
            <a:endParaRPr sz="3600" b="1" i="0" u="none" strike="noStrike" cap="none">
              <a:solidFill>
                <a:srgbClr val="FFC800"/>
              </a:solidFill>
              <a:latin typeface="Corbel"/>
              <a:ea typeface="Corbel"/>
              <a:cs typeface="Corbel"/>
              <a:sym typeface="Corbel"/>
            </a:endParaRPr>
          </a:p>
        </p:txBody>
      </p:sp>
      <p:sp>
        <p:nvSpPr>
          <p:cNvPr id="143" name="Google Shape;143;p5"/>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5</a:t>
            </a:fld>
            <a:endParaRPr sz="1200" b="0" i="0" u="none" strike="noStrike" cap="none" dirty="0">
              <a:solidFill>
                <a:srgbClr val="3F3F3F"/>
              </a:solidFill>
              <a:ea typeface="Noto Sans" panose="020B0502040504020204" pitchFamily="34" charset="0"/>
              <a:sym typeface="Arial"/>
            </a:endParaRPr>
          </a:p>
        </p:txBody>
      </p:sp>
      <p:sp>
        <p:nvSpPr>
          <p:cNvPr id="144" name="Google Shape;144;p5"/>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45" name="Google Shape;145;p5"/>
          <p:cNvSpPr txBox="1"/>
          <p:nvPr/>
        </p:nvSpPr>
        <p:spPr>
          <a:xfrm>
            <a:off x="113841" y="1271070"/>
            <a:ext cx="9144000" cy="347783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Wingdings" panose="05000000000000000000" pitchFamily="2" charset="2"/>
              <a:buChar char="Ø"/>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Multilevel marketing (MLM) refers to a strategy used by some direct sales companies to sell products and services. MLM encourages existing members to promote and sell their offerings to other individuals and bring new recruits into the business. Distributors are paid a percentage of their recruits' sales. New recruits become the distributor's network or downline and are, in turn, encouraged to make sales to earn money.</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a:p>
            <a:pPr marL="342900" marR="0" lvl="0" indent="-342900" algn="l" rtl="0">
              <a:lnSpc>
                <a:spcPct val="100000"/>
              </a:lnSpc>
              <a:spcBef>
                <a:spcPts val="0"/>
              </a:spcBef>
              <a:spcAft>
                <a:spcPts val="0"/>
              </a:spcAft>
              <a:buClr>
                <a:schemeClr val="dk1"/>
              </a:buClr>
              <a:buSzPts val="2000"/>
              <a:buFont typeface="Wingdings" panose="05000000000000000000" pitchFamily="2" charset="2"/>
              <a:buChar char="Ø"/>
            </a:pP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a:p>
            <a:pPr marL="342900" marR="0" lvl="0" indent="-342900" algn="l" rtl="0">
              <a:lnSpc>
                <a:spcPct val="100000"/>
              </a:lnSpc>
              <a:spcBef>
                <a:spcPts val="0"/>
              </a:spcBef>
              <a:spcAft>
                <a:spcPts val="0"/>
              </a:spcAft>
              <a:buClr>
                <a:schemeClr val="dk1"/>
              </a:buClr>
              <a:buSzPts val="2000"/>
              <a:buFont typeface="Wingdings" panose="05000000000000000000" pitchFamily="2" charset="2"/>
              <a:buChar char="Ø"/>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Multilevel marketing is a legitimate business strategy used by some direct sales companies to sell products and services.</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a:p>
            <a:pPr marL="342900" marR="0" lvl="0" indent="-342900" algn="l" rtl="0">
              <a:lnSpc>
                <a:spcPct val="100000"/>
              </a:lnSpc>
              <a:spcBef>
                <a:spcPts val="0"/>
              </a:spcBef>
              <a:spcAft>
                <a:spcPts val="0"/>
              </a:spcAft>
              <a:buClr>
                <a:schemeClr val="dk1"/>
              </a:buClr>
              <a:buSzPts val="2000"/>
              <a:buFont typeface="Wingdings" panose="05000000000000000000" pitchFamily="2" charset="2"/>
              <a:buChar char="Ø"/>
            </a:pP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a:p>
            <a:pPr marL="0" marR="0" lvl="0" indent="0" algn="l" rtl="0">
              <a:lnSpc>
                <a:spcPct val="100000"/>
              </a:lnSpc>
              <a:spcBef>
                <a:spcPts val="0"/>
              </a:spcBef>
              <a:spcAft>
                <a:spcPts val="0"/>
              </a:spcAft>
              <a:buClr>
                <a:schemeClr val="dk1"/>
              </a:buClr>
              <a:buSzPts val="2000"/>
              <a:buFont typeface="Arial"/>
              <a:buNone/>
            </a:pP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rgbClr val="FFC800"/>
              </a:buClr>
              <a:buSzPts val="3600"/>
              <a:buFont typeface="Corbel"/>
              <a:buNone/>
            </a:pPr>
            <a:r>
              <a:rPr lang="en-US" sz="3600" b="1" i="0" u="none" strike="noStrike" cap="none">
                <a:solidFill>
                  <a:srgbClr val="FFC800"/>
                </a:solidFill>
                <a:latin typeface="Corbel"/>
                <a:ea typeface="Corbel"/>
                <a:cs typeface="Corbel"/>
                <a:sym typeface="Corbel"/>
              </a:rPr>
              <a:t>                               RELATED WORKS</a:t>
            </a:r>
            <a:endParaRPr sz="3600" b="1" i="0" u="none" strike="noStrike" cap="none">
              <a:solidFill>
                <a:srgbClr val="FFC800"/>
              </a:solidFill>
              <a:latin typeface="Corbel"/>
              <a:ea typeface="Corbel"/>
              <a:cs typeface="Corbel"/>
              <a:sym typeface="Corbel"/>
            </a:endParaRPr>
          </a:p>
        </p:txBody>
      </p:sp>
      <p:sp>
        <p:nvSpPr>
          <p:cNvPr id="152" name="Google Shape;152;p6"/>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6</a:t>
            </a:fld>
            <a:endParaRPr sz="1200" b="0" i="0" u="none" strike="noStrike" cap="none" dirty="0">
              <a:solidFill>
                <a:srgbClr val="3F3F3F"/>
              </a:solidFill>
              <a:ea typeface="Noto Sans" panose="020B0502040504020204" pitchFamily="34" charset="0"/>
              <a:sym typeface="Arial"/>
            </a:endParaRPr>
          </a:p>
        </p:txBody>
      </p:sp>
      <p:sp>
        <p:nvSpPr>
          <p:cNvPr id="153" name="Google Shape;153;p6"/>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54" name="Google Shape;154;p6"/>
          <p:cNvSpPr txBox="1"/>
          <p:nvPr/>
        </p:nvSpPr>
        <p:spPr>
          <a:xfrm>
            <a:off x="4125034" y="2117092"/>
            <a:ext cx="9144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graphicFrame>
        <p:nvGraphicFramePr>
          <p:cNvPr id="155" name="Google Shape;155;p6"/>
          <p:cNvGraphicFramePr/>
          <p:nvPr>
            <p:extLst>
              <p:ext uri="{D42A27DB-BD31-4B8C-83A1-F6EECF244321}">
                <p14:modId xmlns:p14="http://schemas.microsoft.com/office/powerpoint/2010/main" val="3126423332"/>
              </p:ext>
            </p:extLst>
          </p:nvPr>
        </p:nvGraphicFramePr>
        <p:xfrm>
          <a:off x="23821" y="1052400"/>
          <a:ext cx="9129109" cy="7975044"/>
        </p:xfrm>
        <a:graphic>
          <a:graphicData uri="http://schemas.openxmlformats.org/drawingml/2006/table">
            <a:tbl>
              <a:tblPr>
                <a:noFill/>
                <a:tableStyleId>{0810BD9A-01B0-40B5-805D-A068692EA91C}</a:tableStyleId>
              </a:tblPr>
              <a:tblGrid>
                <a:gridCol w="1813909">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355251">
                <a:tc>
                  <a:txBody>
                    <a:bodyPr/>
                    <a:lstStyle/>
                    <a:p>
                      <a:pPr marL="0" marR="0" lvl="0" indent="0" algn="l" rtl="0">
                        <a:lnSpc>
                          <a:spcPct val="100000"/>
                        </a:lnSpc>
                        <a:spcBef>
                          <a:spcPts val="0"/>
                        </a:spcBef>
                        <a:spcAft>
                          <a:spcPts val="0"/>
                        </a:spcAft>
                        <a:buClr>
                          <a:srgbClr val="FFFFFF"/>
                        </a:buClr>
                        <a:buSzPts val="1800"/>
                        <a:buFont typeface="Corbel"/>
                        <a:buNone/>
                      </a:pPr>
                      <a:r>
                        <a:rPr lang="en-US" sz="1800" b="1" i="0" u="none" strike="noStrike" cap="none" dirty="0">
                          <a:solidFill>
                            <a:srgbClr val="FFFFFF"/>
                          </a:solidFill>
                          <a:latin typeface="Corbel"/>
                          <a:ea typeface="Corbel"/>
                          <a:cs typeface="Corbel"/>
                          <a:sym typeface="Corbel"/>
                        </a:rPr>
                        <a:t>Title of the paper </a:t>
                      </a:r>
                      <a:endParaRPr sz="1800" b="1" i="0" u="none" strike="noStrike" cap="none" dirty="0">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l"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Description</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l"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Methodology  </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l"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Merits </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tc>
                  <a:txBody>
                    <a:bodyPr/>
                    <a:lstStyle/>
                    <a:p>
                      <a:pPr marL="0" marR="0" lvl="0" indent="0" algn="l" rtl="0">
                        <a:lnSpc>
                          <a:spcPct val="100000"/>
                        </a:lnSpc>
                        <a:spcBef>
                          <a:spcPts val="0"/>
                        </a:spcBef>
                        <a:spcAft>
                          <a:spcPts val="0"/>
                        </a:spcAft>
                        <a:buClr>
                          <a:srgbClr val="FFFFFF"/>
                        </a:buClr>
                        <a:buSzPts val="1800"/>
                        <a:buFont typeface="Corbel"/>
                        <a:buNone/>
                      </a:pPr>
                      <a:r>
                        <a:rPr lang="en-US" sz="1800" b="1" i="0" u="none" strike="noStrike" cap="none">
                          <a:solidFill>
                            <a:srgbClr val="FFFFFF"/>
                          </a:solidFill>
                          <a:latin typeface="Corbel"/>
                          <a:ea typeface="Corbel"/>
                          <a:cs typeface="Corbel"/>
                          <a:sym typeface="Corbel"/>
                        </a:rPr>
                        <a:t>Demerits </a:t>
                      </a:r>
                      <a:endParaRPr sz="1800" b="1" i="0" u="none" strike="noStrike" cap="none">
                        <a:solidFill>
                          <a:srgbClr val="FFFFFF"/>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0AD00"/>
                    </a:solidFill>
                  </a:tcPr>
                </a:tc>
                <a:extLst>
                  <a:ext uri="{0D108BD9-81ED-4DB2-BD59-A6C34878D82A}">
                    <a16:rowId xmlns:a16="http://schemas.microsoft.com/office/drawing/2014/main" val="10000"/>
                  </a:ext>
                </a:extLst>
              </a:tr>
              <a:tr h="6022225">
                <a:tc>
                  <a:txBody>
                    <a:bodyPr/>
                    <a:lstStyle/>
                    <a:p>
                      <a:pPr marL="0" marR="0" lvl="0" indent="0" algn="l" rtl="0">
                        <a:lnSpc>
                          <a:spcPct val="100000"/>
                        </a:lnSpc>
                        <a:spcBef>
                          <a:spcPts val="0"/>
                        </a:spcBef>
                        <a:spcAft>
                          <a:spcPts val="0"/>
                        </a:spcAft>
                        <a:buClr>
                          <a:srgbClr val="000000"/>
                        </a:buClr>
                        <a:buSzPts val="1000"/>
                        <a:buFont typeface="Arial"/>
                        <a:buNone/>
                      </a:pPr>
                      <a:r>
                        <a:rPr lang="en-US" sz="2000" b="1" u="none" strike="noStrike" cap="none" dirty="0">
                          <a:latin typeface="Abadi" panose="020B0604020104020204" pitchFamily="34" charset="0"/>
                          <a:ea typeface="Noto Sans" panose="020B0502040504020204" pitchFamily="34" charset="0"/>
                          <a:cs typeface="Noto Sans" panose="020B0502040504020204" pitchFamily="34" charset="0"/>
                        </a:rPr>
                        <a:t>"Multilevel Marketing: A Research Overview" by William P. Anthony and Thomas N. Wahl: This comprehensive overview discusses various aspects of MLM, including network structures, recruitment dynamics, and economic implications.</a:t>
                      </a:r>
                      <a:endParaRPr sz="20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2000" b="1" u="none" strike="noStrike" cap="none" dirty="0">
                          <a:latin typeface="Abadi" panose="020B0604020104020204" pitchFamily="34" charset="0"/>
                          <a:ea typeface="Noto Sans" panose="020B0502040504020204" pitchFamily="34" charset="0"/>
                          <a:cs typeface="Noto Sans" panose="020B0502040504020204" pitchFamily="34" charset="0"/>
                        </a:rPr>
                        <a:t>The book aims to offer a comprehensive understanding of MLM from both theoretical and empirical perspectives</a:t>
                      </a:r>
                      <a:r>
                        <a:rPr lang="en-US" sz="1200" b="1" u="none" strike="noStrike" cap="none" dirty="0">
                          <a:latin typeface="Abadi" panose="020B0604020104020204" pitchFamily="34" charset="0"/>
                          <a:ea typeface="Noto Sans" panose="020B0502040504020204" pitchFamily="34" charset="0"/>
                          <a:cs typeface="Noto Sans" panose="020B0502040504020204" pitchFamily="34" charset="0"/>
                        </a:rPr>
                        <a:t>.</a:t>
                      </a:r>
                      <a:endParaRPr sz="12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b="1" u="none" strike="noStrike" cap="none" dirty="0"/>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extLst>
                  <a:ext uri="{0D108BD9-81ED-4DB2-BD59-A6C34878D82A}">
                    <a16:rowId xmlns:a16="http://schemas.microsoft.com/office/drawing/2014/main" val="10001"/>
                  </a:ext>
                </a:extLst>
              </a:tr>
              <a:tr h="1249473">
                <a:tc>
                  <a:txBody>
                    <a:bodyPr/>
                    <a:lstStyle/>
                    <a:p>
                      <a:pPr marL="0" marR="0" lvl="0" indent="0" algn="l" rtl="0">
                        <a:lnSpc>
                          <a:spcPct val="100000"/>
                        </a:lnSpc>
                        <a:spcBef>
                          <a:spcPts val="0"/>
                        </a:spcBef>
                        <a:spcAft>
                          <a:spcPts val="0"/>
                        </a:spcAft>
                        <a:buClr>
                          <a:srgbClr val="000000"/>
                        </a:buClr>
                        <a:buSzPts val="1100"/>
                        <a:buFont typeface="Arial"/>
                        <a:buNone/>
                      </a:pPr>
                      <a:endParaRPr sz="20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F1E7"/>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800" b="1" u="none" strike="noStrike" cap="none" dirty="0"/>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F1E7"/>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8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F1E7"/>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800" b="1" u="none" strike="noStrike" cap="none" dirty="0"/>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F1E7"/>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8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CF1E7"/>
                    </a:solidFill>
                  </a:tcPr>
                </a:tc>
                <a:extLst>
                  <a:ext uri="{0D108BD9-81ED-4DB2-BD59-A6C34878D82A}">
                    <a16:rowId xmlns:a16="http://schemas.microsoft.com/office/drawing/2014/main" val="10002"/>
                  </a:ext>
                </a:extLst>
              </a:tr>
              <a:tr h="271000">
                <a:tc>
                  <a:txBody>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8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8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8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sz="1800" b="1" i="0" u="none" strike="noStrike" cap="none" dirty="0">
                        <a:solidFill>
                          <a:srgbClr val="000000"/>
                        </a:solidFill>
                        <a:latin typeface="Corbel"/>
                        <a:ea typeface="Corbel"/>
                        <a:cs typeface="Corbel"/>
                        <a:sym typeface="Corbel"/>
                      </a:endParaRPr>
                    </a:p>
                  </a:txBody>
                  <a:tcPr marL="0" marR="0"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F9E3CB"/>
                    </a:solidFill>
                  </a:tcPr>
                </a:tc>
                <a:extLst>
                  <a:ext uri="{0D108BD9-81ED-4DB2-BD59-A6C34878D82A}">
                    <a16:rowId xmlns:a16="http://schemas.microsoft.com/office/drawing/2014/main" val="10003"/>
                  </a:ext>
                </a:extLst>
              </a:tr>
            </a:tbl>
          </a:graphicData>
        </a:graphic>
      </p:graphicFrame>
      <p:sp>
        <p:nvSpPr>
          <p:cNvPr id="156" name="Google Shape;156;p6"/>
          <p:cNvSpPr txBox="1"/>
          <p:nvPr/>
        </p:nvSpPr>
        <p:spPr>
          <a:xfrm>
            <a:off x="3667486" y="1378722"/>
            <a:ext cx="1946700" cy="34778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rPr>
              <a:t>The methodology of the book likely involves a combination of literature review, empirical analysis, and theoretical frameworks.</a:t>
            </a:r>
            <a:endParaRPr sz="20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57" name="Google Shape;157;p6"/>
          <p:cNvSpPr txBox="1"/>
          <p:nvPr/>
        </p:nvSpPr>
        <p:spPr>
          <a:xfrm rot="10800000" flipH="1">
            <a:off x="3667825" y="2142256"/>
            <a:ext cx="120210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58" name="Google Shape;158;p6"/>
          <p:cNvSpPr txBox="1"/>
          <p:nvPr/>
        </p:nvSpPr>
        <p:spPr>
          <a:xfrm>
            <a:off x="5507138" y="1636025"/>
            <a:ext cx="19467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Theoretical Insights</a:t>
            </a:r>
            <a:endParaRPr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60" name="Google Shape;160;p6"/>
          <p:cNvSpPr txBox="1"/>
          <p:nvPr/>
        </p:nvSpPr>
        <p:spPr>
          <a:xfrm>
            <a:off x="7406275" y="1685163"/>
            <a:ext cx="3000000" cy="80018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Bias and</a:t>
            </a:r>
          </a:p>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 Perspective</a:t>
            </a:r>
            <a:endParaRPr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61" name="Google Shape;161;p6"/>
          <p:cNvSpPr txBox="1"/>
          <p:nvPr/>
        </p:nvSpPr>
        <p:spPr>
          <a:xfrm>
            <a:off x="7501400" y="2078825"/>
            <a:ext cx="3000000" cy="396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L</a:t>
            </a:r>
            <a:endParaRPr sz="14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63" name="Google Shape;163;p6"/>
          <p:cNvSpPr txBox="1"/>
          <p:nvPr/>
        </p:nvSpPr>
        <p:spPr>
          <a:xfrm>
            <a:off x="5554700" y="3600675"/>
            <a:ext cx="19467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Analytical Approach</a:t>
            </a:r>
            <a:endParaRPr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65" name="Google Shape;165;p6"/>
          <p:cNvSpPr txBox="1"/>
          <p:nvPr/>
        </p:nvSpPr>
        <p:spPr>
          <a:xfrm>
            <a:off x="7501400" y="3616050"/>
            <a:ext cx="3000000"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Limited Scope</a:t>
            </a:r>
            <a:endParaRPr sz="20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7"/>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a:t>PROPOSED ARCHITECTURE</a:t>
            </a:r>
            <a:endParaRPr sz="3600" b="1" i="0" u="none" strike="noStrike" cap="none">
              <a:solidFill>
                <a:srgbClr val="FFC800"/>
              </a:solidFill>
              <a:latin typeface="Corbel"/>
              <a:ea typeface="Corbel"/>
              <a:cs typeface="Corbel"/>
              <a:sym typeface="Corbel"/>
            </a:endParaRPr>
          </a:p>
        </p:txBody>
      </p:sp>
      <p:sp>
        <p:nvSpPr>
          <p:cNvPr id="177" name="Google Shape;177;p7"/>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7</a:t>
            </a:fld>
            <a:endParaRPr sz="1200" b="0" i="0" u="none" strike="noStrike" cap="none" dirty="0">
              <a:solidFill>
                <a:srgbClr val="3F3F3F"/>
              </a:solidFill>
              <a:ea typeface="Noto Sans" panose="020B0502040504020204" pitchFamily="34" charset="0"/>
              <a:sym typeface="Arial"/>
            </a:endParaRPr>
          </a:p>
        </p:txBody>
      </p:sp>
      <p:sp>
        <p:nvSpPr>
          <p:cNvPr id="2" name="Rectangle 1">
            <a:extLst>
              <a:ext uri="{FF2B5EF4-FFF2-40B4-BE49-F238E27FC236}">
                <a16:creationId xmlns:a16="http://schemas.microsoft.com/office/drawing/2014/main" id="{B9936637-191F-E32A-1386-4797D9014D5E}"/>
              </a:ext>
            </a:extLst>
          </p:cNvPr>
          <p:cNvSpPr/>
          <p:nvPr/>
        </p:nvSpPr>
        <p:spPr>
          <a:xfrm>
            <a:off x="1970608" y="1156478"/>
            <a:ext cx="3553521" cy="3526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badi" panose="020B0604020104020204" pitchFamily="34" charset="0"/>
              </a:rPr>
              <a:t>Manufacturer</a:t>
            </a:r>
            <a:endParaRPr lang="en-IN" sz="2000" b="1" dirty="0">
              <a:latin typeface="Abadi" panose="020B0604020104020204" pitchFamily="34" charset="0"/>
            </a:endParaRPr>
          </a:p>
        </p:txBody>
      </p:sp>
      <p:sp>
        <p:nvSpPr>
          <p:cNvPr id="3" name="Arrow: Down 2">
            <a:extLst>
              <a:ext uri="{FF2B5EF4-FFF2-40B4-BE49-F238E27FC236}">
                <a16:creationId xmlns:a16="http://schemas.microsoft.com/office/drawing/2014/main" id="{36577ED6-BE4A-4D07-D2C8-1E4A52DD2897}"/>
              </a:ext>
            </a:extLst>
          </p:cNvPr>
          <p:cNvSpPr/>
          <p:nvPr/>
        </p:nvSpPr>
        <p:spPr>
          <a:xfrm flipH="1">
            <a:off x="3614108" y="1509133"/>
            <a:ext cx="73228" cy="2123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badi" panose="020B0604020104020204" pitchFamily="34" charset="0"/>
            </a:endParaRPr>
          </a:p>
        </p:txBody>
      </p:sp>
      <p:sp>
        <p:nvSpPr>
          <p:cNvPr id="5" name="Arrow: Down 4">
            <a:extLst>
              <a:ext uri="{FF2B5EF4-FFF2-40B4-BE49-F238E27FC236}">
                <a16:creationId xmlns:a16="http://schemas.microsoft.com/office/drawing/2014/main" id="{72AD1312-7623-B9CE-5D59-4293328B3D68}"/>
              </a:ext>
            </a:extLst>
          </p:cNvPr>
          <p:cNvSpPr/>
          <p:nvPr/>
        </p:nvSpPr>
        <p:spPr>
          <a:xfrm>
            <a:off x="3568390" y="3263590"/>
            <a:ext cx="45719" cy="3387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badi" panose="020B0604020104020204" pitchFamily="34" charset="0"/>
            </a:endParaRPr>
          </a:p>
        </p:txBody>
      </p:sp>
      <p:sp>
        <p:nvSpPr>
          <p:cNvPr id="6" name="Rectangle 5">
            <a:extLst>
              <a:ext uri="{FF2B5EF4-FFF2-40B4-BE49-F238E27FC236}">
                <a16:creationId xmlns:a16="http://schemas.microsoft.com/office/drawing/2014/main" id="{30EEE802-E02B-CAF9-FFCA-E0DEF77C54C1}"/>
              </a:ext>
            </a:extLst>
          </p:cNvPr>
          <p:cNvSpPr/>
          <p:nvPr/>
        </p:nvSpPr>
        <p:spPr>
          <a:xfrm>
            <a:off x="2024322" y="3679446"/>
            <a:ext cx="3507802" cy="3642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badi" panose="020B0604020104020204" pitchFamily="34" charset="0"/>
              </a:rPr>
              <a:t>consumer</a:t>
            </a:r>
            <a:endParaRPr lang="en-IN" sz="2000" b="1" dirty="0">
              <a:latin typeface="Abadi" panose="020B0604020104020204" pitchFamily="34" charset="0"/>
            </a:endParaRPr>
          </a:p>
        </p:txBody>
      </p:sp>
      <p:sp>
        <p:nvSpPr>
          <p:cNvPr id="7" name="Rectangle 6">
            <a:extLst>
              <a:ext uri="{FF2B5EF4-FFF2-40B4-BE49-F238E27FC236}">
                <a16:creationId xmlns:a16="http://schemas.microsoft.com/office/drawing/2014/main" id="{A4D1608D-F198-24EE-34CD-879D3EB20C10}"/>
              </a:ext>
            </a:extLst>
          </p:cNvPr>
          <p:cNvSpPr/>
          <p:nvPr/>
        </p:nvSpPr>
        <p:spPr>
          <a:xfrm>
            <a:off x="2008332" y="1766060"/>
            <a:ext cx="3553520" cy="300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badi" panose="020B0604020104020204" pitchFamily="34" charset="0"/>
              </a:rPr>
              <a:t>Initial distributor</a:t>
            </a:r>
            <a:endParaRPr lang="en-IN" sz="2000" b="1" dirty="0">
              <a:latin typeface="Abadi" panose="020B0604020104020204" pitchFamily="34" charset="0"/>
            </a:endParaRPr>
          </a:p>
        </p:txBody>
      </p:sp>
      <p:sp>
        <p:nvSpPr>
          <p:cNvPr id="8" name="Arrow: Down 7">
            <a:extLst>
              <a:ext uri="{FF2B5EF4-FFF2-40B4-BE49-F238E27FC236}">
                <a16:creationId xmlns:a16="http://schemas.microsoft.com/office/drawing/2014/main" id="{AAF87B8D-54E4-0661-2186-75D322EBA30D}"/>
              </a:ext>
            </a:extLst>
          </p:cNvPr>
          <p:cNvSpPr/>
          <p:nvPr/>
        </p:nvSpPr>
        <p:spPr>
          <a:xfrm>
            <a:off x="3614108" y="2114548"/>
            <a:ext cx="59473" cy="2007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badi" panose="020B0604020104020204" pitchFamily="34" charset="0"/>
            </a:endParaRPr>
          </a:p>
        </p:txBody>
      </p:sp>
      <p:sp>
        <p:nvSpPr>
          <p:cNvPr id="9" name="Rectangle 8">
            <a:extLst>
              <a:ext uri="{FF2B5EF4-FFF2-40B4-BE49-F238E27FC236}">
                <a16:creationId xmlns:a16="http://schemas.microsoft.com/office/drawing/2014/main" id="{C71141E7-54A1-06F3-C4D5-31ABCDEA7394}"/>
              </a:ext>
            </a:extLst>
          </p:cNvPr>
          <p:cNvSpPr/>
          <p:nvPr/>
        </p:nvSpPr>
        <p:spPr>
          <a:xfrm>
            <a:off x="2008332" y="2375208"/>
            <a:ext cx="3515797" cy="300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badi" panose="020B0604020104020204" pitchFamily="34" charset="0"/>
              </a:rPr>
              <a:t>Repeat recruit process</a:t>
            </a:r>
            <a:endParaRPr lang="en-IN" sz="2000" b="1" dirty="0">
              <a:latin typeface="Abadi" panose="020B0604020104020204" pitchFamily="34" charset="0"/>
            </a:endParaRPr>
          </a:p>
        </p:txBody>
      </p:sp>
      <p:sp>
        <p:nvSpPr>
          <p:cNvPr id="10" name="Arrow: Down 9">
            <a:extLst>
              <a:ext uri="{FF2B5EF4-FFF2-40B4-BE49-F238E27FC236}">
                <a16:creationId xmlns:a16="http://schemas.microsoft.com/office/drawing/2014/main" id="{55FE08D9-B955-A2AA-59CA-D17B7C2D7128}"/>
              </a:ext>
            </a:extLst>
          </p:cNvPr>
          <p:cNvSpPr/>
          <p:nvPr/>
        </p:nvSpPr>
        <p:spPr>
          <a:xfrm>
            <a:off x="3614108" y="2735766"/>
            <a:ext cx="59473" cy="2815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badi" panose="020B0604020104020204" pitchFamily="34" charset="0"/>
            </a:endParaRPr>
          </a:p>
        </p:txBody>
      </p:sp>
      <p:sp>
        <p:nvSpPr>
          <p:cNvPr id="11" name="Rectangle 10">
            <a:extLst>
              <a:ext uri="{FF2B5EF4-FFF2-40B4-BE49-F238E27FC236}">
                <a16:creationId xmlns:a16="http://schemas.microsoft.com/office/drawing/2014/main" id="{978F9EDA-3F0A-CD41-C082-9CFA5351FB1A}"/>
              </a:ext>
            </a:extLst>
          </p:cNvPr>
          <p:cNvSpPr/>
          <p:nvPr/>
        </p:nvSpPr>
        <p:spPr>
          <a:xfrm>
            <a:off x="2024322" y="3089343"/>
            <a:ext cx="3507802" cy="2815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badi" panose="020B0604020104020204" pitchFamily="34" charset="0"/>
              </a:rPr>
              <a:t>All distributor</a:t>
            </a:r>
            <a:endParaRPr lang="en-IN" sz="2000" b="1" dirty="0">
              <a:latin typeface="Abadi" panose="020B06040201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8"/>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C800"/>
              </a:buClr>
              <a:buSzPts val="3600"/>
              <a:buFont typeface="Corbel"/>
              <a:buNone/>
            </a:pPr>
            <a:r>
              <a:rPr lang="en-US" sz="3600"/>
              <a:t>PROPOSED ARCHITECTURE-DESCRIPTION</a:t>
            </a:r>
            <a:endParaRPr sz="3600" b="1" i="0" u="none" strike="noStrike" cap="none">
              <a:solidFill>
                <a:srgbClr val="FFC800"/>
              </a:solidFill>
              <a:latin typeface="Corbel"/>
              <a:ea typeface="Corbel"/>
              <a:cs typeface="Corbel"/>
              <a:sym typeface="Corbel"/>
            </a:endParaRPr>
          </a:p>
        </p:txBody>
      </p:sp>
      <p:sp>
        <p:nvSpPr>
          <p:cNvPr id="185" name="Google Shape;185;p8"/>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8</a:t>
            </a:fld>
            <a:endParaRPr sz="1200" b="0" i="0" u="none" strike="noStrike" cap="none" dirty="0">
              <a:solidFill>
                <a:srgbClr val="3F3F3F"/>
              </a:solidFill>
              <a:ea typeface="Noto Sans" panose="020B0502040504020204" pitchFamily="34" charset="0"/>
              <a:sym typeface="Arial"/>
            </a:endParaRPr>
          </a:p>
        </p:txBody>
      </p:sp>
      <p:sp>
        <p:nvSpPr>
          <p:cNvPr id="186" name="Google Shape;186;p8"/>
          <p:cNvSpPr/>
          <p:nvPr/>
        </p:nvSpPr>
        <p:spPr>
          <a:xfrm>
            <a:off x="170986" y="2044389"/>
            <a:ext cx="8861501" cy="118946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r>
              <a:rPr lang="en-US" sz="2400" b="1" dirty="0">
                <a:solidFill>
                  <a:schemeClr val="dk1"/>
                </a:solidFill>
                <a:latin typeface="Abadi" panose="020B0604020104020204" pitchFamily="34" charset="0"/>
                <a:ea typeface="Noto Sans" panose="020B0502040504020204" pitchFamily="34" charset="0"/>
                <a:cs typeface="Noto Sans" panose="020B0502040504020204" pitchFamily="34" charset="0"/>
              </a:rPr>
              <a:t>Data Collection: collecting information</a:t>
            </a:r>
          </a:p>
          <a:p>
            <a:pPr marL="0" marR="0" lvl="0" indent="0" algn="l" rtl="0">
              <a:spcBef>
                <a:spcPts val="0"/>
              </a:spcBef>
              <a:spcAft>
                <a:spcPts val="0"/>
              </a:spcAft>
              <a:buClr>
                <a:schemeClr val="dk1"/>
              </a:buClr>
              <a:buSzPts val="1800"/>
              <a:buFont typeface="Arial"/>
              <a:buNone/>
            </a:pPr>
            <a:r>
              <a:rPr lang="en-US" sz="2400" b="1" dirty="0">
                <a:solidFill>
                  <a:schemeClr val="dk1"/>
                </a:solidFill>
                <a:latin typeface="Abadi" panose="020B0604020104020204" pitchFamily="34" charset="0"/>
                <a:ea typeface="Noto Sans" panose="020B0502040504020204" pitchFamily="34" charset="0"/>
                <a:cs typeface="Noto Sans" panose="020B0502040504020204" pitchFamily="34" charset="0"/>
              </a:rPr>
              <a:t>Data Preprocessing: The process of detecting and correcting corrupt or inaccurate records from a dataset</a:t>
            </a:r>
          </a:p>
          <a:p>
            <a:pPr marL="0" marR="0" lvl="0" indent="0" algn="l" rtl="0">
              <a:spcBef>
                <a:spcPts val="0"/>
              </a:spcBef>
              <a:spcAft>
                <a:spcPts val="0"/>
              </a:spcAft>
              <a:buClr>
                <a:schemeClr val="dk1"/>
              </a:buClr>
              <a:buSzPts val="1800"/>
              <a:buFont typeface="Arial"/>
              <a:buNone/>
            </a:pPr>
            <a:r>
              <a:rPr lang="en-US" sz="2400" b="1" dirty="0">
                <a:solidFill>
                  <a:schemeClr val="dk1"/>
                </a:solidFill>
                <a:latin typeface="Abadi" panose="020B0604020104020204" pitchFamily="34" charset="0"/>
                <a:ea typeface="Noto Sans" panose="020B0502040504020204" pitchFamily="34" charset="0"/>
                <a:cs typeface="Noto Sans" panose="020B0502040504020204" pitchFamily="34" charset="0"/>
              </a:rPr>
              <a:t>Network Construction: To network marketing definition it is the marketing strategy of an individual in which they utilize their private networks to sell the services or grow a business. Network to sell the services or grow a business . </a:t>
            </a:r>
            <a:endParaRPr sz="2400" b="1"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9"/>
          <p:cNvSpPr txBox="1">
            <a:spLocks noGrp="1"/>
          </p:cNvSpPr>
          <p:nvPr>
            <p:ph type="title"/>
          </p:nvPr>
        </p:nvSpPr>
        <p:spPr>
          <a:xfrm>
            <a:off x="0" y="0"/>
            <a:ext cx="9144000" cy="1052400"/>
          </a:xfrm>
          <a:prstGeom prst="rect">
            <a:avLst/>
          </a:prstGeom>
          <a:solidFill>
            <a:schemeClr val="accent2"/>
          </a:soli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C800"/>
              </a:buClr>
              <a:buSzPts val="3600"/>
              <a:buFont typeface="Corbel"/>
              <a:buNone/>
            </a:pPr>
            <a:r>
              <a:rPr lang="en-US" sz="3600"/>
              <a:t>PROPOSED ARCHITECTURE-DESCRIPTION</a:t>
            </a:r>
            <a:endParaRPr sz="3600"/>
          </a:p>
        </p:txBody>
      </p:sp>
      <p:sp>
        <p:nvSpPr>
          <p:cNvPr id="195" name="Google Shape;195;p9"/>
          <p:cNvSpPr txBox="1">
            <a:spLocks noGrp="1"/>
          </p:cNvSpPr>
          <p:nvPr>
            <p:ph type="sldNum" idx="12"/>
          </p:nvPr>
        </p:nvSpPr>
        <p:spPr>
          <a:xfrm rot="-11248">
            <a:off x="8204160" y="4857757"/>
            <a:ext cx="733504" cy="206401"/>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3F3F3F"/>
              </a:buClr>
              <a:buSzPts val="1200"/>
              <a:buFont typeface="Arial"/>
              <a:buNone/>
            </a:pPr>
            <a:fld id="{00000000-1234-1234-1234-123412341234}" type="slidenum">
              <a:rPr lang="en-US" sz="1200" b="0" i="0" u="none" strike="noStrike" cap="none">
                <a:solidFill>
                  <a:srgbClr val="3F3F3F"/>
                </a:solidFill>
                <a:ea typeface="Noto Sans" panose="020B0502040504020204" pitchFamily="34" charset="0"/>
                <a:sym typeface="Arial"/>
              </a:rPr>
              <a:t>9</a:t>
            </a:fld>
            <a:endParaRPr sz="1200" b="0" i="0" u="none" strike="noStrike" cap="none" dirty="0">
              <a:solidFill>
                <a:srgbClr val="3F3F3F"/>
              </a:solidFill>
              <a:ea typeface="Noto Sans" panose="020B0502040504020204" pitchFamily="34" charset="0"/>
              <a:sym typeface="Arial"/>
            </a:endParaRPr>
          </a:p>
        </p:txBody>
      </p:sp>
      <p:sp>
        <p:nvSpPr>
          <p:cNvPr id="196" name="Google Shape;196;p9"/>
          <p:cNvSpPr/>
          <p:nvPr/>
        </p:nvSpPr>
        <p:spPr>
          <a:xfrm>
            <a:off x="799641" y="1271070"/>
            <a:ext cx="7772400" cy="122460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b="0" i="0" u="none" strike="noStrike" cap="none" dirty="0">
              <a:solidFill>
                <a:schemeClr val="dk1"/>
              </a:solidFill>
              <a:latin typeface="Abadi" panose="020B0604020104020204" pitchFamily="34" charset="0"/>
              <a:ea typeface="Noto Sans" panose="020B0502040504020204" pitchFamily="34" charset="0"/>
              <a:cs typeface="Noto Sans" panose="020B0502040504020204" pitchFamily="34" charset="0"/>
              <a:sym typeface="Arial"/>
            </a:endParaRPr>
          </a:p>
        </p:txBody>
      </p:sp>
      <p:sp>
        <p:nvSpPr>
          <p:cNvPr id="197" name="Google Shape;197;p9"/>
          <p:cNvSpPr txBox="1"/>
          <p:nvPr/>
        </p:nvSpPr>
        <p:spPr>
          <a:xfrm>
            <a:off x="0" y="1367625"/>
            <a:ext cx="9144000" cy="24006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1" dirty="0">
                <a:latin typeface="Abadi" panose="020B0604020104020204" pitchFamily="34" charset="0"/>
                <a:ea typeface="Noto Sans" panose="020B0502040504020204" pitchFamily="34" charset="0"/>
                <a:cs typeface="Noto Sans" panose="020B0502040504020204" pitchFamily="34" charset="0"/>
              </a:rPr>
              <a:t>Visualization</a:t>
            </a:r>
            <a:r>
              <a:rPr lang="en-US" sz="24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 Extract features from the network data, such as node centrality measures, community detection, and transaction patterns.</a:t>
            </a:r>
            <a:endParaRPr sz="24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0" marR="0" lvl="0" indent="0" algn="l" rtl="0">
              <a:lnSpc>
                <a:spcPct val="100000"/>
              </a:lnSpc>
              <a:spcBef>
                <a:spcPts val="0"/>
              </a:spcBef>
              <a:spcAft>
                <a:spcPts val="0"/>
              </a:spcAft>
              <a:buClr>
                <a:srgbClr val="000000"/>
              </a:buClr>
              <a:buSzPts val="1800"/>
              <a:buFont typeface="Arial"/>
              <a:buNone/>
            </a:pPr>
            <a:endParaRPr sz="24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a:p>
            <a:pPr marL="0" marR="0" lvl="0" indent="0" algn="l" rtl="0">
              <a:lnSpc>
                <a:spcPct val="100000"/>
              </a:lnSpc>
              <a:spcBef>
                <a:spcPts val="0"/>
              </a:spcBef>
              <a:spcAft>
                <a:spcPts val="0"/>
              </a:spcAft>
              <a:buClr>
                <a:srgbClr val="000000"/>
              </a:buClr>
              <a:buSzPts val="1800"/>
              <a:buFont typeface="Arial"/>
              <a:buNone/>
            </a:pPr>
            <a:r>
              <a:rPr lang="en-US" sz="2400" b="1" dirty="0">
                <a:latin typeface="Abadi" panose="020B0604020104020204" pitchFamily="34" charset="0"/>
                <a:ea typeface="Noto Sans" panose="020B0502040504020204" pitchFamily="34" charset="0"/>
                <a:cs typeface="Noto Sans" panose="020B0502040504020204" pitchFamily="34" charset="0"/>
              </a:rPr>
              <a:t>Reporting</a:t>
            </a:r>
            <a:r>
              <a:rPr lang="en-US" sz="24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 Develop models to analyze the network, such as predicting sales performance, identifying influential participants, or detecting fraudulent behavior</a:t>
            </a:r>
            <a:r>
              <a:rPr lang="en-US"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rPr>
              <a:t>.</a:t>
            </a:r>
            <a:endParaRPr sz="1800" b="1" i="0" u="none" strike="noStrike" cap="none" dirty="0">
              <a:solidFill>
                <a:srgbClr val="000000"/>
              </a:solidFill>
              <a:latin typeface="Abadi" panose="020B0604020104020204" pitchFamily="34" charset="0"/>
              <a:ea typeface="Noto Sans" panose="020B0502040504020204" pitchFamily="34" charset="0"/>
              <a:cs typeface="Noto Sans" panose="020B0502040504020204" pitchFamily="34" charset="0"/>
              <a:sym typeface="Arial"/>
            </a:endParaRPr>
          </a:p>
        </p:txBody>
      </p:sp>
    </p:spTree>
  </p:cSld>
  <p:clrMapOvr>
    <a:masterClrMapping/>
  </p:clrMapOvr>
</p:sld>
</file>

<file path=ppt/theme/theme1.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540</Words>
  <Application>Microsoft Office PowerPoint</Application>
  <PresentationFormat>On-screen Show (16:9)</PresentationFormat>
  <Paragraphs>104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Wingdings</vt:lpstr>
      <vt:lpstr>Noto Sans Symbols</vt:lpstr>
      <vt:lpstr>Abadi</vt:lpstr>
      <vt:lpstr>Corbel</vt:lpstr>
      <vt:lpstr>Noto Sans</vt:lpstr>
      <vt:lpstr>Arial</vt:lpstr>
      <vt:lpstr>Calibri</vt:lpstr>
      <vt:lpstr>Module</vt:lpstr>
      <vt:lpstr>M.KUMARASAMY COLLEGE OF ENGINEERING ,  DEPT OF  FRESHMEN ENGINEERING  – B.E / B.Tech  </vt:lpstr>
      <vt:lpstr>                        TITLE OF THE PROJECT </vt:lpstr>
      <vt:lpstr>ABSTRACT</vt:lpstr>
      <vt:lpstr>ABSTRACT WITH CO/PO MAPPING. </vt:lpstr>
      <vt:lpstr>INTRODUCTION</vt:lpstr>
      <vt:lpstr>                               RELATED WORKS</vt:lpstr>
      <vt:lpstr>PROPOSED ARCHITECTURE</vt:lpstr>
      <vt:lpstr>PROPOSED ARCHITECTURE-DESCRIPTION</vt:lpstr>
      <vt:lpstr>PROPOSED ARCHITECTURE-DESCRIPTION</vt:lpstr>
      <vt:lpstr>LIST OF MODULES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M.KUMARASAMY COLLEGE OF ENGINEERING ,  DEPT OF  FRESHMEN ENGINEERING  – B.E / B.Tech</dc:title>
  <dc:creator>pooja</dc:creator>
  <cp:lastModifiedBy>POOJA V</cp:lastModifiedBy>
  <cp:revision>8</cp:revision>
  <dcterms:modified xsi:type="dcterms:W3CDTF">2024-05-17T07:44:24Z</dcterms:modified>
</cp:coreProperties>
</file>