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167" y="663575"/>
            <a:ext cx="11231033" cy="1470025"/>
          </a:xfrm>
        </p:spPr>
        <p:txBody>
          <a:bodyPr/>
          <a:lstStyle/>
          <a:p>
            <a:r>
              <a:rPr lang="en-US" sz="44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Phishing Awareness Training</a:t>
            </a:r>
            <a:endParaRPr lang="en-US" sz="44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610" y="2002155"/>
            <a:ext cx="8534400" cy="1208405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This training will teach you how to identify and avoid phishing attacks. You'll learn about different types of phishing, social engineering tactics, and how to protect yourself.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28415" y="2506980"/>
            <a:ext cx="752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540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en-GB" sz="5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What is Phishing?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Phishing is a type of cybercrime where attackers use deceptive tactics to trick you into giving them your personal information.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They often do this by sending you emails, texts, or social media messages that look like they're from a legitimate source. They may also create fake websites that look like real ones.</a:t>
            </a:r>
            <a:endParaRPr 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Types of Phishing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63000" y="1542415"/>
            <a:ext cx="3017520" cy="45262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1542415"/>
            <a:ext cx="8153400" cy="4525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Email Phishing</a:t>
            </a:r>
            <a:endParaRPr lang="en-US" sz="24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Attackers send emails that look like they're from a legitimate source, like your bank or a popular online retailer.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Smishing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Attackers use text messages to lure you into clicking a link or giving away personal information.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Vishing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Attackers use phone calls to trick you into revealing sensitive information, like your bank account details or credit card number.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Social Engineering Tactics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pPr marL="0" indent="0">
              <a:buNone/>
            </a:pPr>
            <a:endParaRPr lang="en-US" sz="24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Urgency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Attackers create a sense of urgency, making you feel like you need to act quickly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Fear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They may try to scare you into thinking your account is at risk, or that you're about to lose your money.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Curiosity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They may use intriguing headlines or subject lines to pique your interest.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How to Recognize Phishing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Suspicious Links</a:t>
            </a:r>
            <a:endParaRPr lang="en-US" sz="24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Hover over a link before clicking to see the actual URL, check for misspellings, and don't click on links from unknown sources.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Strange Sender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Check the sender's email address. If it doesn't match the company or organization it's claiming to be from, it could be a phishing attempt.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Poor Grammar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Phishing emails often have grammatical errors or typos.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45C0A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4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Tips for Avoiding Phishing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26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Be cautious about clicking on links or opening attachments in emails you weren't expecting.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en-US" sz="2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Always verify the sender's identity before providing any personal information or clicking on links.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endParaRPr lang="en-US" sz="26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Use strong passwords and change them regularly, and enable two-factor authentication whenever possible.</a:t>
            </a:r>
            <a:endParaRPr lang="en-US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What to do if You Think You've Been Phished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Change Passwords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Change your passwords for any accounts that you think may have been compromised.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Contact Your Bank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Contact your bank or credit card company immediately to report any fraudulent activity.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Report the Phishing Attempt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Report the phishing attempt to the company or organization you think it was trying to impersonate.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The Importance of Phishing Awareness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Financial Loss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Phishing attacks can result in financial losses, identity theft, and even reputational damage.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Data Breach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If you click on a phishing link or open a malicious attachment, you could be exposing your computer to malware that can steal your personal information.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Phishing Link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When you click a phishing link or open a malicious attachment, you might compromise your personal data.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500" dirty="0">
              <a:solidFill>
                <a:srgbClr val="F45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 dirty="0">
                <a:solidFill>
                  <a:srgbClr val="F45C0A"/>
                </a:solidFill>
                <a:latin typeface="Bookman Old Style" panose="02050604050505020204" charset="0"/>
                <a:ea typeface="Alexandria Semi Bold" pitchFamily="34" charset="-122"/>
                <a:cs typeface="Bookman Old Style" panose="02050604050505020204" charset="0"/>
                <a:sym typeface="+mn-ea"/>
              </a:rPr>
              <a:t>Key Takeaways and Next Steps</a:t>
            </a:r>
            <a:endParaRPr lang="en-US" altLang="en-US" sz="4000" b="1" dirty="0">
              <a:solidFill>
                <a:srgbClr val="F45C0A"/>
              </a:solidFill>
              <a:latin typeface="Bookman Old Style" panose="02050604050505020204" charset="0"/>
              <a:ea typeface="Alexandria Semi Bold" pitchFamily="34" charset="-122"/>
              <a:cs typeface="Bookman Old Style" panose="02050604050505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Stay Vigilant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Be vigilant and cautious when using the interne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Report Suspicious Activity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If you receive an email or message that you think might be phishing, report it to the appropriate authorities.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ea typeface="Sora Light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F45C0A"/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  <a:sym typeface="+mn-ea"/>
              </a:rPr>
              <a:t>Stay Informed</a:t>
            </a:r>
            <a:endParaRPr lang="en-US" sz="2500" dirty="0">
              <a:solidFill>
                <a:srgbClr val="F45C0A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  <a:sym typeface="+mn-ea"/>
              </a:rPr>
              <a:t>Keep up-to-date with the latest phishing scams and security threats.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  <a:ea typeface="Alexandria Semi Bold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3044</Words>
  <Application>WPS Presentation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5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Alexandria Semi Bold</vt:lpstr>
      <vt:lpstr>Segoe Print</vt:lpstr>
      <vt:lpstr>Alexandria Semi Bold</vt:lpstr>
      <vt:lpstr>Alexandria Semi Bold</vt:lpstr>
      <vt:lpstr>MingLiU-ExtB</vt:lpstr>
      <vt:lpstr>Times New Roman</vt:lpstr>
      <vt:lpstr>Bookman Old Style</vt:lpstr>
      <vt:lpstr>Arial Narrow</vt:lpstr>
      <vt:lpstr>Agency FB</vt:lpstr>
      <vt:lpstr>Algerian</vt:lpstr>
      <vt:lpstr>Arial Rounded MT Bold</vt:lpstr>
      <vt:lpstr>Arial Black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Bahnschrift SemiBold SemiCondensed</vt:lpstr>
      <vt:lpstr>Bahnschrift SemiLight</vt:lpstr>
      <vt:lpstr>Bahnschrift SemiLight Condensed</vt:lpstr>
      <vt:lpstr>Bell MT</vt:lpstr>
      <vt:lpstr>Bauhaus 93</vt:lpstr>
      <vt:lpstr>Berlin Sans FB</vt:lpstr>
      <vt:lpstr>Berlin Sans FB Demi</vt:lpstr>
      <vt:lpstr>Bernard MT Condensed</vt:lpstr>
      <vt:lpstr>Bodoni MT</vt:lpstr>
      <vt:lpstr>Blackadder ITC</vt:lpstr>
      <vt:lpstr>Bodoni MT Black</vt:lpstr>
      <vt:lpstr>Baskerville Old Face</vt:lpstr>
      <vt:lpstr>Sora Light</vt:lpstr>
      <vt:lpstr>Sora Light</vt:lpstr>
      <vt:lpstr>Sora Light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/>
  <cp:lastModifiedBy>vinny G</cp:lastModifiedBy>
  <cp:revision>1</cp:revision>
  <dcterms:created xsi:type="dcterms:W3CDTF">2025-02-03T07:10:12Z</dcterms:created>
  <dcterms:modified xsi:type="dcterms:W3CDTF">2025-02-03T07:10:12Z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7F25240B96A5403DAF61E56C6E96AABE_11</vt:lpwstr>
  </property>
  <property fmtid="{D5CDD505-2E9C-101B-9397-08002B2CF9AE}" pid="3" name="KSOProductBuildVer">
    <vt:lpwstr>2057-12.2.0.19821</vt:lpwstr>
  </property>
</Properties>
</file>