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chart" Target="../charts/char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NAME:POOJA SHREE V</a:t>
            </a:r>
          </a:p>
          <a:p>
            <a:r>
              <a:rPr lang="en-US" sz="2400" dirty="0"/>
              <a:t>REGISTER NO: 312203662</a:t>
            </a:r>
          </a:p>
          <a:p>
            <a:r>
              <a:rPr lang="en-US" sz="2400" dirty="0"/>
              <a:t>DEPARTMENT: B.COM(GENERAL)</a:t>
            </a:r>
          </a:p>
          <a:p>
            <a:r>
              <a:rPr lang="en-US" sz="2400" dirty="0"/>
              <a:t>COLLEGE: HINDUSTAN COLLEGE OF ARTS AND SCIENCE 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380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Sandhiya Murugan</cp:lastModifiedBy>
  <cp:revision>20</cp:revision>
  <dcterms:created xsi:type="dcterms:W3CDTF">2024-03-29T15:07:22Z</dcterms:created>
  <dcterms:modified xsi:type="dcterms:W3CDTF">2024-11-06T05:24:26Z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