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5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Cognizant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1729-FA6D-4EF7-94F8-7FEAE30B6C13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0DB9A-3D01-41F3-AA5F-CD1D8A7428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Cognizant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9D9D8-3A5F-4C3F-A7C9-A4542FA44C72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513A7-FDD5-40E9-8A5F-E9F6D3FF06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Cognizant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29E6-304F-4E02-ADDD-E5A1D285F9B3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D22-11A5-4A5E-8AF0-6395E1B7CD44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CF44-8314-4B76-94AE-A2D4ABE5AD5C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A9E-3C90-4102-8DCD-05C6DC67C49E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5B6-6049-4826-98A5-AF6EC55B58FA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CC1A-BD4C-4FD6-A8C4-E2842E1E3F44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40DC-7CC8-40F6-B537-0A43F6C0FC26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5B77-6AF9-421F-8F34-B7123447ABD5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AF8A-2CF3-40EB-AE1C-C8DDB4A66F77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706A-0ABC-4BD0-BC80-BE540F02EEBC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4C57-E54D-441E-B81B-D314C842C5C5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F0A9-D90D-4A1F-ABA1-70D426305361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@2023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996E-D553-4DC4-9A6B-EA21CF5F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1-iot-based-health-monitoring-syst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042"/>
            <a:ext cx="9144000" cy="5857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9286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Patient Health Monitoring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857760"/>
            <a:ext cx="8715436" cy="1500198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</a:rPr>
              <a:t>							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POD Members Name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Vishvakarma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Malladi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Kesava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Ramya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Leela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Manasa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Potturi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@2023 Cognizant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Cognizant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58259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Admin Login &amp; Home Page</a:t>
            </a:r>
          </a:p>
        </p:txBody>
      </p:sp>
      <p:pic>
        <p:nvPicPr>
          <p:cNvPr id="6" name="Content Placeholder 5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8" y="1600201"/>
            <a:ext cx="4096480" cy="23031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500174"/>
            <a:ext cx="4299911" cy="2257911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3857628"/>
            <a:ext cx="7358114" cy="2398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Doctor Registration, Login &amp; Home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00174"/>
            <a:ext cx="3621057" cy="1679565"/>
          </a:xfrm>
          <a:prstGeom prst="rect">
            <a:avLst/>
          </a:prstGeom>
        </p:spPr>
      </p:pic>
      <p:pic>
        <p:nvPicPr>
          <p:cNvPr id="8" name="Picture 7" descr="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1428736"/>
            <a:ext cx="4214810" cy="1832234"/>
          </a:xfrm>
          <a:prstGeom prst="rect">
            <a:avLst/>
          </a:prstGeom>
        </p:spPr>
      </p:pic>
      <p:pic>
        <p:nvPicPr>
          <p:cNvPr id="10" name="Content Placeholder 9" descr="9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46303" y="3786190"/>
            <a:ext cx="3969101" cy="1785950"/>
          </a:xfrm>
        </p:spPr>
      </p:pic>
      <p:pic>
        <p:nvPicPr>
          <p:cNvPr id="11" name="Picture 10" descr="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3929066"/>
            <a:ext cx="3929091" cy="17712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Doctor Update Prescription &amp; check Appointments</a:t>
            </a:r>
          </a:p>
        </p:txBody>
      </p:sp>
      <p:pic>
        <p:nvPicPr>
          <p:cNvPr id="6" name="Content Placeholder 5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20" y="1500174"/>
            <a:ext cx="4083873" cy="150019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1571612"/>
            <a:ext cx="3428992" cy="1399172"/>
          </a:xfrm>
          <a:prstGeom prst="rect">
            <a:avLst/>
          </a:prstGeom>
        </p:spPr>
      </p:pic>
      <p:pic>
        <p:nvPicPr>
          <p:cNvPr id="8" name="Picture 7" descr="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357562"/>
            <a:ext cx="4143372" cy="1498535"/>
          </a:xfrm>
          <a:prstGeom prst="rect">
            <a:avLst/>
          </a:prstGeom>
        </p:spPr>
      </p:pic>
      <p:pic>
        <p:nvPicPr>
          <p:cNvPr id="9" name="Picture 8" descr="1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3357562"/>
            <a:ext cx="3428992" cy="19989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Patient Registration, Login&amp; Home Page</a:t>
            </a:r>
          </a:p>
        </p:txBody>
      </p:sp>
      <p:pic>
        <p:nvPicPr>
          <p:cNvPr id="6" name="Content Placeholder 5" descr="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9" y="1428736"/>
            <a:ext cx="4214842" cy="175280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357298"/>
            <a:ext cx="3687562" cy="1928826"/>
          </a:xfrm>
          <a:prstGeom prst="rect">
            <a:avLst/>
          </a:prstGeom>
        </p:spPr>
      </p:pic>
      <p:pic>
        <p:nvPicPr>
          <p:cNvPr id="8" name="Picture 7" descr="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357562"/>
            <a:ext cx="4291178" cy="1857388"/>
          </a:xfrm>
          <a:prstGeom prst="rect">
            <a:avLst/>
          </a:prstGeom>
        </p:spPr>
      </p:pic>
      <p:pic>
        <p:nvPicPr>
          <p:cNvPr id="9" name="Picture 8" descr="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3357562"/>
            <a:ext cx="4045622" cy="19354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 Patient Health Monitor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1214422"/>
            <a:ext cx="2857520" cy="1519224"/>
          </a:xfrm>
          <a:prstGeom prst="rect">
            <a:avLst/>
          </a:prstGeom>
        </p:spPr>
      </p:pic>
      <p:pic>
        <p:nvPicPr>
          <p:cNvPr id="9" name="Content Placeholder 8" descr="2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786" y="1214421"/>
            <a:ext cx="3071834" cy="1665193"/>
          </a:xfrm>
        </p:spPr>
      </p:pic>
      <p:pic>
        <p:nvPicPr>
          <p:cNvPr id="10" name="Picture 9" descr="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786058"/>
            <a:ext cx="3143240" cy="1709062"/>
          </a:xfrm>
          <a:prstGeom prst="rect">
            <a:avLst/>
          </a:prstGeom>
        </p:spPr>
      </p:pic>
      <p:pic>
        <p:nvPicPr>
          <p:cNvPr id="11" name="Picture 10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2857496"/>
            <a:ext cx="2786082" cy="1584791"/>
          </a:xfrm>
          <a:prstGeom prst="rect">
            <a:avLst/>
          </a:prstGeom>
        </p:spPr>
      </p:pic>
      <p:pic>
        <p:nvPicPr>
          <p:cNvPr id="12" name="Picture 11" descr="3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86" y="4500570"/>
            <a:ext cx="3021232" cy="1785950"/>
          </a:xfrm>
          <a:prstGeom prst="rect">
            <a:avLst/>
          </a:prstGeom>
        </p:spPr>
      </p:pic>
      <p:pic>
        <p:nvPicPr>
          <p:cNvPr id="13" name="Picture 12" descr="3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628" y="4500570"/>
            <a:ext cx="2786082" cy="16938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 Prescription</a:t>
            </a:r>
          </a:p>
        </p:txBody>
      </p:sp>
      <p:pic>
        <p:nvPicPr>
          <p:cNvPr id="6" name="Content Placeholder 5" descr="3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85860"/>
            <a:ext cx="3757610" cy="20114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1428736"/>
            <a:ext cx="4286280" cy="1714512"/>
          </a:xfrm>
          <a:prstGeom prst="rect">
            <a:avLst/>
          </a:prstGeom>
        </p:spPr>
      </p:pic>
      <p:pic>
        <p:nvPicPr>
          <p:cNvPr id="8" name="Picture 7" descr="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46" y="3714752"/>
            <a:ext cx="3856126" cy="1714512"/>
          </a:xfrm>
          <a:prstGeom prst="rect">
            <a:avLst/>
          </a:prstGeom>
        </p:spPr>
      </p:pic>
      <p:pic>
        <p:nvPicPr>
          <p:cNvPr id="9" name="Picture 8" descr="3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43314"/>
            <a:ext cx="4131603" cy="17100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future scope of the online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health monitoring portal seems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quite bright, showing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consumers dependability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this technology.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the help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-enabled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wearables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monitoring devices, healthcare practitioners and caregivers can easily track patients’ health from remote locations.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also help in keeping tabs on the real-time location of medical equipment, such as oxygen pumps, nebulizers, wheelchairs etc.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ealth monitoring is growing worldwide at a faster rate in domains such as medical and healthcare, industrial processing, agriculture, public safety, </a:t>
            </a: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homes and </a:t>
            </a: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buildings etc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already been widely spread in developed countries. It is due to the advancements in intelligent digital technology.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becomes more precise and accurate allowing the healthcare industry to have more insights into the diagnosis and treatment processes thereby improving patient outcomes.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thank-you-message-card-presentation-business-expressing-gratitude-acknowledgment-appreciation-minimalist-abstract-design-24761778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86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Schematic Diagram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aim of this project is to build a website and database for the doctor and patient.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Doctors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able to view the health records of the patient and provide prescription and also they can able to view their appointments.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Patient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able to suggest the doctor they need for appointment.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book the appointment for patients depending on the suggestions given by the patients and also on the availability of doctors.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application we fix the appointments and make the patients relieve from travel stress.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Patient health monitoring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portal engages technology to enable healthcare providers to observe varied metrics relating to a patient’s health on an ongoing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patient is outside of the conventional clinical setting, such as at their home.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atient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is collected from a remote location and transmitted electronically to healthcare providers in another location for assessment.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allows healthcare providers to track patient data as weight, activity, blood pressure,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absence of the doctors, the patient cannot consult the doctors due to which emergency situation may also be created.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health monitoring of each individual is considered very important because of the rise in health problems in today's world.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stressful lifestyle is taking a maximum toll on public health.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ever increasing queues at hospitals and an increasing number of patients, the doctor fees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sky-rocketed.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@2023 Cognizant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Schematic Diagram</a:t>
            </a:r>
          </a:p>
        </p:txBody>
      </p:sp>
      <p:pic>
        <p:nvPicPr>
          <p:cNvPr id="6" name="Content Placeholder 5" descr="flow chart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1071547"/>
            <a:ext cx="5715040" cy="52149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Improves data driven clinical decision making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Helps patients improve self management and care plan adherence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Cost of care reduction for payers and providers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Boosts net patient revenue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Reduces patient’s expenses and improves work productivity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Improves access to care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Builds patient engagement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Prevents the spread of infectious diseases and Hospital-Acquired Infections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Privacy of Data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Limited Accessibility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Lack of Provider Engagement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 Being Real-Time Monitoring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7506"/>
            <a:ext cx="8229600" cy="41113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@2023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996E-D553-4DC4-9A6B-EA21CF5F73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1868" y="135729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Home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565</Words>
  <Application>Microsoft Office PowerPoint</Application>
  <PresentationFormat>On-screen Show (4:3)</PresentationFormat>
  <Paragraphs>100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Patient Health Monitoring Portal</vt:lpstr>
      <vt:lpstr>Contents</vt:lpstr>
      <vt:lpstr>Abstract</vt:lpstr>
      <vt:lpstr>Introduction</vt:lpstr>
      <vt:lpstr>Problem Statement</vt:lpstr>
      <vt:lpstr>Schematic Diagram</vt:lpstr>
      <vt:lpstr>Advantages</vt:lpstr>
      <vt:lpstr>Limitations</vt:lpstr>
      <vt:lpstr>Result</vt:lpstr>
      <vt:lpstr>Admin Login &amp; Home Page</vt:lpstr>
      <vt:lpstr>Doctor Registration, Login &amp; Home Page</vt:lpstr>
      <vt:lpstr>Doctor Update Prescription &amp; check Appointments</vt:lpstr>
      <vt:lpstr>Patient Registration, Login&amp; Home Page</vt:lpstr>
      <vt:lpstr>Check Patient Health Monitor</vt:lpstr>
      <vt:lpstr>Check Prescription</vt:lpstr>
      <vt:lpstr>Future Scope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43</cp:revision>
  <dcterms:created xsi:type="dcterms:W3CDTF">2023-04-24T13:25:58Z</dcterms:created>
  <dcterms:modified xsi:type="dcterms:W3CDTF">2023-04-27T09:21:44Z</dcterms:modified>
</cp:coreProperties>
</file>