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handoutMasterIdLst>
    <p:handoutMasterId r:id="rId21"/>
  </p:handoutMasterIdLst>
  <p:sldIdLst>
    <p:sldId id="256" r:id="rId2"/>
    <p:sldId id="257" r:id="rId3"/>
    <p:sldId id="258" r:id="rId4"/>
    <p:sldId id="259" r:id="rId5"/>
    <p:sldId id="261" r:id="rId6"/>
    <p:sldId id="262" r:id="rId7"/>
    <p:sldId id="263" r:id="rId8"/>
    <p:sldId id="264" r:id="rId9"/>
    <p:sldId id="265" r:id="rId10"/>
    <p:sldId id="269" r:id="rId11"/>
    <p:sldId id="270" r:id="rId12"/>
    <p:sldId id="271" r:id="rId13"/>
    <p:sldId id="272" r:id="rId14"/>
    <p:sldId id="273" r:id="rId15"/>
    <p:sldId id="274" r:id="rId16"/>
    <p:sldId id="266" r:id="rId17"/>
    <p:sldId id="267" r:id="rId18"/>
    <p:sldId id="26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Cognizant</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2FC1729-FA6D-4EF7-94F8-7FEAE30B6C13}" type="datetimeFigureOut">
              <a:rPr lang="en-US" smtClean="0"/>
              <a:pPr/>
              <a:t>4/25/2023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170DB9A-3D01-41F3-AA5F-CD1D8A7428A4}"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Cognizant</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89D9D8-3A5F-4C3F-A7C9-A4542FA44C72}" type="datetimeFigureOut">
              <a:rPr lang="en-US" smtClean="0"/>
              <a:pPr/>
              <a:t>4/25/2023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F513A7-FDD5-40E9-8A5F-E9F6D3FF0672}" type="slidenum">
              <a:rPr lang="en-US" smtClean="0"/>
              <a:pPr/>
              <a:t>‹#›</a:t>
            </a:fld>
            <a:endParaRPr lang="en-US"/>
          </a:p>
        </p:txBody>
      </p:sp>
    </p:spTree>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Header Placeholder 4"/>
          <p:cNvSpPr>
            <a:spLocks noGrp="1"/>
          </p:cNvSpPr>
          <p:nvPr>
            <p:ph type="hdr" sz="quarter" idx="11"/>
          </p:nvPr>
        </p:nvSpPr>
        <p:spPr/>
        <p:txBody>
          <a:bodyPr/>
          <a:lstStyle/>
          <a:p>
            <a:r>
              <a:rPr lang="en-US"/>
              <a:t>Cognizant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DCE29E6-304F-4E02-ADDD-E5A1D285F9B3}" type="datetime1">
              <a:rPr lang="en-US" smtClean="0"/>
              <a:pPr/>
              <a:t>4/25/2023</a:t>
            </a:fld>
            <a:endParaRPr lang="en-US"/>
          </a:p>
        </p:txBody>
      </p:sp>
      <p:sp>
        <p:nvSpPr>
          <p:cNvPr id="5" name="Footer Placeholder 4"/>
          <p:cNvSpPr>
            <a:spLocks noGrp="1"/>
          </p:cNvSpPr>
          <p:nvPr>
            <p:ph type="ftr" sz="quarter" idx="11"/>
          </p:nvPr>
        </p:nvSpPr>
        <p:spPr/>
        <p:txBody>
          <a:bodyPr/>
          <a:lstStyle/>
          <a:p>
            <a:r>
              <a:rPr lang="en-US"/>
              <a:t>@2023 Cognizant</a:t>
            </a:r>
          </a:p>
        </p:txBody>
      </p:sp>
      <p:sp>
        <p:nvSpPr>
          <p:cNvPr id="6" name="Slide Number Placeholder 5"/>
          <p:cNvSpPr>
            <a:spLocks noGrp="1"/>
          </p:cNvSpPr>
          <p:nvPr>
            <p:ph type="sldNum" sz="quarter" idx="12"/>
          </p:nvPr>
        </p:nvSpPr>
        <p:spPr/>
        <p:txBody>
          <a:bodyPr/>
          <a:lstStyle/>
          <a:p>
            <a:fld id="{10E6996E-D553-4DC4-9A6B-EA21CF5F73C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C18D22-11A5-4A5E-8AF0-6395E1B7CD44}" type="datetime1">
              <a:rPr lang="en-US" smtClean="0"/>
              <a:pPr/>
              <a:t>4/25/2023</a:t>
            </a:fld>
            <a:endParaRPr lang="en-US"/>
          </a:p>
        </p:txBody>
      </p:sp>
      <p:sp>
        <p:nvSpPr>
          <p:cNvPr id="5" name="Footer Placeholder 4"/>
          <p:cNvSpPr>
            <a:spLocks noGrp="1"/>
          </p:cNvSpPr>
          <p:nvPr>
            <p:ph type="ftr" sz="quarter" idx="11"/>
          </p:nvPr>
        </p:nvSpPr>
        <p:spPr/>
        <p:txBody>
          <a:bodyPr/>
          <a:lstStyle/>
          <a:p>
            <a:r>
              <a:rPr lang="en-US"/>
              <a:t>@2023 Cognizant</a:t>
            </a:r>
          </a:p>
        </p:txBody>
      </p:sp>
      <p:sp>
        <p:nvSpPr>
          <p:cNvPr id="6" name="Slide Number Placeholder 5"/>
          <p:cNvSpPr>
            <a:spLocks noGrp="1"/>
          </p:cNvSpPr>
          <p:nvPr>
            <p:ph type="sldNum" sz="quarter" idx="12"/>
          </p:nvPr>
        </p:nvSpPr>
        <p:spPr/>
        <p:txBody>
          <a:bodyPr/>
          <a:lstStyle/>
          <a:p>
            <a:fld id="{10E6996E-D553-4DC4-9A6B-EA21CF5F73C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DFCF44-8314-4B76-94AE-A2D4ABE5AD5C}" type="datetime1">
              <a:rPr lang="en-US" smtClean="0"/>
              <a:pPr/>
              <a:t>4/25/2023</a:t>
            </a:fld>
            <a:endParaRPr lang="en-US"/>
          </a:p>
        </p:txBody>
      </p:sp>
      <p:sp>
        <p:nvSpPr>
          <p:cNvPr id="5" name="Footer Placeholder 4"/>
          <p:cNvSpPr>
            <a:spLocks noGrp="1"/>
          </p:cNvSpPr>
          <p:nvPr>
            <p:ph type="ftr" sz="quarter" idx="11"/>
          </p:nvPr>
        </p:nvSpPr>
        <p:spPr/>
        <p:txBody>
          <a:bodyPr/>
          <a:lstStyle/>
          <a:p>
            <a:r>
              <a:rPr lang="en-US"/>
              <a:t>@2023 Cognizant</a:t>
            </a:r>
          </a:p>
        </p:txBody>
      </p:sp>
      <p:sp>
        <p:nvSpPr>
          <p:cNvPr id="6" name="Slide Number Placeholder 5"/>
          <p:cNvSpPr>
            <a:spLocks noGrp="1"/>
          </p:cNvSpPr>
          <p:nvPr>
            <p:ph type="sldNum" sz="quarter" idx="12"/>
          </p:nvPr>
        </p:nvSpPr>
        <p:spPr/>
        <p:txBody>
          <a:bodyPr/>
          <a:lstStyle/>
          <a:p>
            <a:fld id="{10E6996E-D553-4DC4-9A6B-EA21CF5F73C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56BA9E-3C90-4102-8DCD-05C6DC67C49E}" type="datetime1">
              <a:rPr lang="en-US" smtClean="0"/>
              <a:pPr/>
              <a:t>4/25/2023</a:t>
            </a:fld>
            <a:endParaRPr lang="en-US"/>
          </a:p>
        </p:txBody>
      </p:sp>
      <p:sp>
        <p:nvSpPr>
          <p:cNvPr id="5" name="Footer Placeholder 4"/>
          <p:cNvSpPr>
            <a:spLocks noGrp="1"/>
          </p:cNvSpPr>
          <p:nvPr>
            <p:ph type="ftr" sz="quarter" idx="11"/>
          </p:nvPr>
        </p:nvSpPr>
        <p:spPr/>
        <p:txBody>
          <a:bodyPr/>
          <a:lstStyle/>
          <a:p>
            <a:r>
              <a:rPr lang="en-US"/>
              <a:t>@2023 Cognizant</a:t>
            </a:r>
          </a:p>
        </p:txBody>
      </p:sp>
      <p:sp>
        <p:nvSpPr>
          <p:cNvPr id="6" name="Slide Number Placeholder 5"/>
          <p:cNvSpPr>
            <a:spLocks noGrp="1"/>
          </p:cNvSpPr>
          <p:nvPr>
            <p:ph type="sldNum" sz="quarter" idx="12"/>
          </p:nvPr>
        </p:nvSpPr>
        <p:spPr/>
        <p:txBody>
          <a:bodyPr/>
          <a:lstStyle/>
          <a:p>
            <a:fld id="{10E6996E-D553-4DC4-9A6B-EA21CF5F73C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3055B6-6049-4826-98A5-AF6EC55B58FA}" type="datetime1">
              <a:rPr lang="en-US" smtClean="0"/>
              <a:pPr/>
              <a:t>4/25/2023</a:t>
            </a:fld>
            <a:endParaRPr lang="en-US"/>
          </a:p>
        </p:txBody>
      </p:sp>
      <p:sp>
        <p:nvSpPr>
          <p:cNvPr id="5" name="Footer Placeholder 4"/>
          <p:cNvSpPr>
            <a:spLocks noGrp="1"/>
          </p:cNvSpPr>
          <p:nvPr>
            <p:ph type="ftr" sz="quarter" idx="11"/>
          </p:nvPr>
        </p:nvSpPr>
        <p:spPr/>
        <p:txBody>
          <a:bodyPr/>
          <a:lstStyle/>
          <a:p>
            <a:r>
              <a:rPr lang="en-US"/>
              <a:t>@2023 Cognizant</a:t>
            </a:r>
          </a:p>
        </p:txBody>
      </p:sp>
      <p:sp>
        <p:nvSpPr>
          <p:cNvPr id="6" name="Slide Number Placeholder 5"/>
          <p:cNvSpPr>
            <a:spLocks noGrp="1"/>
          </p:cNvSpPr>
          <p:nvPr>
            <p:ph type="sldNum" sz="quarter" idx="12"/>
          </p:nvPr>
        </p:nvSpPr>
        <p:spPr/>
        <p:txBody>
          <a:bodyPr/>
          <a:lstStyle/>
          <a:p>
            <a:fld id="{10E6996E-D553-4DC4-9A6B-EA21CF5F73C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86CC1A-BD4C-4FD6-A8C4-E2842E1E3F44}" type="datetime1">
              <a:rPr lang="en-US" smtClean="0"/>
              <a:pPr/>
              <a:t>4/25/2023</a:t>
            </a:fld>
            <a:endParaRPr lang="en-US"/>
          </a:p>
        </p:txBody>
      </p:sp>
      <p:sp>
        <p:nvSpPr>
          <p:cNvPr id="6" name="Footer Placeholder 5"/>
          <p:cNvSpPr>
            <a:spLocks noGrp="1"/>
          </p:cNvSpPr>
          <p:nvPr>
            <p:ph type="ftr" sz="quarter" idx="11"/>
          </p:nvPr>
        </p:nvSpPr>
        <p:spPr/>
        <p:txBody>
          <a:bodyPr/>
          <a:lstStyle/>
          <a:p>
            <a:r>
              <a:rPr lang="en-US"/>
              <a:t>@2023 Cognizant</a:t>
            </a:r>
          </a:p>
        </p:txBody>
      </p:sp>
      <p:sp>
        <p:nvSpPr>
          <p:cNvPr id="7" name="Slide Number Placeholder 6"/>
          <p:cNvSpPr>
            <a:spLocks noGrp="1"/>
          </p:cNvSpPr>
          <p:nvPr>
            <p:ph type="sldNum" sz="quarter" idx="12"/>
          </p:nvPr>
        </p:nvSpPr>
        <p:spPr/>
        <p:txBody>
          <a:bodyPr/>
          <a:lstStyle/>
          <a:p>
            <a:fld id="{10E6996E-D553-4DC4-9A6B-EA21CF5F73C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D9440DC-7CC8-40F6-B537-0A43F6C0FC26}" type="datetime1">
              <a:rPr lang="en-US" smtClean="0"/>
              <a:pPr/>
              <a:t>4/25/2023</a:t>
            </a:fld>
            <a:endParaRPr lang="en-US"/>
          </a:p>
        </p:txBody>
      </p:sp>
      <p:sp>
        <p:nvSpPr>
          <p:cNvPr id="8" name="Footer Placeholder 7"/>
          <p:cNvSpPr>
            <a:spLocks noGrp="1"/>
          </p:cNvSpPr>
          <p:nvPr>
            <p:ph type="ftr" sz="quarter" idx="11"/>
          </p:nvPr>
        </p:nvSpPr>
        <p:spPr/>
        <p:txBody>
          <a:bodyPr/>
          <a:lstStyle/>
          <a:p>
            <a:r>
              <a:rPr lang="en-US"/>
              <a:t>@2023 Cognizant</a:t>
            </a:r>
          </a:p>
        </p:txBody>
      </p:sp>
      <p:sp>
        <p:nvSpPr>
          <p:cNvPr id="9" name="Slide Number Placeholder 8"/>
          <p:cNvSpPr>
            <a:spLocks noGrp="1"/>
          </p:cNvSpPr>
          <p:nvPr>
            <p:ph type="sldNum" sz="quarter" idx="12"/>
          </p:nvPr>
        </p:nvSpPr>
        <p:spPr/>
        <p:txBody>
          <a:bodyPr/>
          <a:lstStyle/>
          <a:p>
            <a:fld id="{10E6996E-D553-4DC4-9A6B-EA21CF5F73C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9EE5B77-6AF9-421F-8F34-B7123447ABD5}" type="datetime1">
              <a:rPr lang="en-US" smtClean="0"/>
              <a:pPr/>
              <a:t>4/25/2023</a:t>
            </a:fld>
            <a:endParaRPr lang="en-US"/>
          </a:p>
        </p:txBody>
      </p:sp>
      <p:sp>
        <p:nvSpPr>
          <p:cNvPr id="4" name="Footer Placeholder 3"/>
          <p:cNvSpPr>
            <a:spLocks noGrp="1"/>
          </p:cNvSpPr>
          <p:nvPr>
            <p:ph type="ftr" sz="quarter" idx="11"/>
          </p:nvPr>
        </p:nvSpPr>
        <p:spPr/>
        <p:txBody>
          <a:bodyPr/>
          <a:lstStyle/>
          <a:p>
            <a:r>
              <a:rPr lang="en-US"/>
              <a:t>@2023 Cognizant</a:t>
            </a:r>
          </a:p>
        </p:txBody>
      </p:sp>
      <p:sp>
        <p:nvSpPr>
          <p:cNvPr id="5" name="Slide Number Placeholder 4"/>
          <p:cNvSpPr>
            <a:spLocks noGrp="1"/>
          </p:cNvSpPr>
          <p:nvPr>
            <p:ph type="sldNum" sz="quarter" idx="12"/>
          </p:nvPr>
        </p:nvSpPr>
        <p:spPr/>
        <p:txBody>
          <a:bodyPr/>
          <a:lstStyle/>
          <a:p>
            <a:fld id="{10E6996E-D553-4DC4-9A6B-EA21CF5F73C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5DAF8A-2CF3-40EB-AE1C-C8DDB4A66F77}" type="datetime1">
              <a:rPr lang="en-US" smtClean="0"/>
              <a:pPr/>
              <a:t>4/25/2023</a:t>
            </a:fld>
            <a:endParaRPr lang="en-US"/>
          </a:p>
        </p:txBody>
      </p:sp>
      <p:sp>
        <p:nvSpPr>
          <p:cNvPr id="3" name="Footer Placeholder 2"/>
          <p:cNvSpPr>
            <a:spLocks noGrp="1"/>
          </p:cNvSpPr>
          <p:nvPr>
            <p:ph type="ftr" sz="quarter" idx="11"/>
          </p:nvPr>
        </p:nvSpPr>
        <p:spPr/>
        <p:txBody>
          <a:bodyPr/>
          <a:lstStyle/>
          <a:p>
            <a:r>
              <a:rPr lang="en-US"/>
              <a:t>@2023 Cognizant</a:t>
            </a:r>
          </a:p>
        </p:txBody>
      </p:sp>
      <p:sp>
        <p:nvSpPr>
          <p:cNvPr id="4" name="Slide Number Placeholder 3"/>
          <p:cNvSpPr>
            <a:spLocks noGrp="1"/>
          </p:cNvSpPr>
          <p:nvPr>
            <p:ph type="sldNum" sz="quarter" idx="12"/>
          </p:nvPr>
        </p:nvSpPr>
        <p:spPr/>
        <p:txBody>
          <a:bodyPr/>
          <a:lstStyle/>
          <a:p>
            <a:fld id="{10E6996E-D553-4DC4-9A6B-EA21CF5F73C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63706A-0ABC-4BD0-BC80-BE540F02EEBC}" type="datetime1">
              <a:rPr lang="en-US" smtClean="0"/>
              <a:pPr/>
              <a:t>4/25/2023</a:t>
            </a:fld>
            <a:endParaRPr lang="en-US"/>
          </a:p>
        </p:txBody>
      </p:sp>
      <p:sp>
        <p:nvSpPr>
          <p:cNvPr id="6" name="Footer Placeholder 5"/>
          <p:cNvSpPr>
            <a:spLocks noGrp="1"/>
          </p:cNvSpPr>
          <p:nvPr>
            <p:ph type="ftr" sz="quarter" idx="11"/>
          </p:nvPr>
        </p:nvSpPr>
        <p:spPr/>
        <p:txBody>
          <a:bodyPr/>
          <a:lstStyle/>
          <a:p>
            <a:r>
              <a:rPr lang="en-US"/>
              <a:t>@2023 Cognizant</a:t>
            </a:r>
          </a:p>
        </p:txBody>
      </p:sp>
      <p:sp>
        <p:nvSpPr>
          <p:cNvPr id="7" name="Slide Number Placeholder 6"/>
          <p:cNvSpPr>
            <a:spLocks noGrp="1"/>
          </p:cNvSpPr>
          <p:nvPr>
            <p:ph type="sldNum" sz="quarter" idx="12"/>
          </p:nvPr>
        </p:nvSpPr>
        <p:spPr/>
        <p:txBody>
          <a:bodyPr/>
          <a:lstStyle/>
          <a:p>
            <a:fld id="{10E6996E-D553-4DC4-9A6B-EA21CF5F73C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CD4C57-E54D-441E-B81B-D314C842C5C5}" type="datetime1">
              <a:rPr lang="en-US" smtClean="0"/>
              <a:pPr/>
              <a:t>4/25/2023</a:t>
            </a:fld>
            <a:endParaRPr lang="en-US"/>
          </a:p>
        </p:txBody>
      </p:sp>
      <p:sp>
        <p:nvSpPr>
          <p:cNvPr id="6" name="Footer Placeholder 5"/>
          <p:cNvSpPr>
            <a:spLocks noGrp="1"/>
          </p:cNvSpPr>
          <p:nvPr>
            <p:ph type="ftr" sz="quarter" idx="11"/>
          </p:nvPr>
        </p:nvSpPr>
        <p:spPr/>
        <p:txBody>
          <a:bodyPr/>
          <a:lstStyle/>
          <a:p>
            <a:r>
              <a:rPr lang="en-US"/>
              <a:t>@2023 Cognizant</a:t>
            </a:r>
          </a:p>
        </p:txBody>
      </p:sp>
      <p:sp>
        <p:nvSpPr>
          <p:cNvPr id="7" name="Slide Number Placeholder 6"/>
          <p:cNvSpPr>
            <a:spLocks noGrp="1"/>
          </p:cNvSpPr>
          <p:nvPr>
            <p:ph type="sldNum" sz="quarter" idx="12"/>
          </p:nvPr>
        </p:nvSpPr>
        <p:spPr/>
        <p:txBody>
          <a:bodyPr/>
          <a:lstStyle/>
          <a:p>
            <a:fld id="{10E6996E-D553-4DC4-9A6B-EA21CF5F73C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31F0A9-D90D-4A1F-ABA1-70D426305361}" type="datetime1">
              <a:rPr lang="en-US" smtClean="0"/>
              <a:pPr/>
              <a:t>4/25/2023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@2023 Cognizant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E6996E-D553-4DC4-9A6B-EA21CF5F73C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101-iot-based-health-monitoring-system.jpg"/>
          <p:cNvPicPr>
            <a:picLocks noChangeAspect="1"/>
          </p:cNvPicPr>
          <p:nvPr/>
        </p:nvPicPr>
        <p:blipFill>
          <a:blip r:embed="rId3"/>
          <a:stretch>
            <a:fillRect/>
          </a:stretch>
        </p:blipFill>
        <p:spPr>
          <a:xfrm>
            <a:off x="0" y="500042"/>
            <a:ext cx="9144000" cy="5857916"/>
          </a:xfrm>
          <a:prstGeom prst="rect">
            <a:avLst/>
          </a:prstGeom>
        </p:spPr>
      </p:pic>
      <p:sp>
        <p:nvSpPr>
          <p:cNvPr id="2" name="Title 1"/>
          <p:cNvSpPr>
            <a:spLocks noGrp="1"/>
          </p:cNvSpPr>
          <p:nvPr>
            <p:ph type="ctrTitle"/>
          </p:nvPr>
        </p:nvSpPr>
        <p:spPr>
          <a:xfrm>
            <a:off x="685800" y="571480"/>
            <a:ext cx="7772400" cy="928694"/>
          </a:xfrm>
        </p:spPr>
        <p:txBody>
          <a:bodyPr>
            <a:normAutofit/>
          </a:bodyPr>
          <a:lstStyle/>
          <a:p>
            <a:r>
              <a:rPr lang="en-US" dirty="0">
                <a:latin typeface="Times New Roman" pitchFamily="18" charset="0"/>
                <a:cs typeface="Times New Roman" pitchFamily="18" charset="0"/>
              </a:rPr>
              <a:t>Patient Health Monitoring Portal</a:t>
            </a:r>
          </a:p>
        </p:txBody>
      </p:sp>
      <p:sp>
        <p:nvSpPr>
          <p:cNvPr id="3" name="Subtitle 2"/>
          <p:cNvSpPr>
            <a:spLocks noGrp="1"/>
          </p:cNvSpPr>
          <p:nvPr>
            <p:ph type="subTitle" idx="1"/>
          </p:nvPr>
        </p:nvSpPr>
        <p:spPr>
          <a:xfrm>
            <a:off x="214282" y="4643446"/>
            <a:ext cx="8715436" cy="1714512"/>
          </a:xfrm>
        </p:spPr>
        <p:txBody>
          <a:bodyPr>
            <a:normAutofit/>
          </a:bodyPr>
          <a:lstStyle/>
          <a:p>
            <a:pPr algn="l"/>
            <a:r>
              <a:rPr lang="en-US" sz="1600" b="1" dirty="0">
                <a:solidFill>
                  <a:srgbClr val="C00000"/>
                </a:solidFill>
              </a:rPr>
              <a:t>							</a:t>
            </a:r>
            <a:r>
              <a:rPr lang="en-US" sz="1600" b="1" dirty="0">
                <a:solidFill>
                  <a:srgbClr val="C00000"/>
                </a:solidFill>
                <a:latin typeface="Times New Roman" pitchFamily="18" charset="0"/>
                <a:cs typeface="Times New Roman" pitchFamily="18" charset="0"/>
              </a:rPr>
              <a:t>POD Members Name</a:t>
            </a:r>
          </a:p>
          <a:p>
            <a:pPr algn="l"/>
            <a:r>
              <a:rPr lang="en-US" sz="1600" dirty="0">
                <a:solidFill>
                  <a:srgbClr val="C00000"/>
                </a:solidFill>
                <a:latin typeface="Times New Roman" pitchFamily="18" charset="0"/>
                <a:cs typeface="Times New Roman" pitchFamily="18" charset="0"/>
              </a:rPr>
              <a:t>							</a:t>
            </a:r>
            <a:r>
              <a:rPr lang="en-US" sz="1600" dirty="0" err="1">
                <a:solidFill>
                  <a:srgbClr val="C00000"/>
                </a:solidFill>
                <a:latin typeface="Times New Roman" pitchFamily="18" charset="0"/>
                <a:cs typeface="Times New Roman" pitchFamily="18" charset="0"/>
              </a:rPr>
              <a:t>Pooja</a:t>
            </a:r>
            <a:r>
              <a:rPr lang="en-US" sz="1600" dirty="0">
                <a:solidFill>
                  <a:srgbClr val="C00000"/>
                </a:solidFill>
                <a:latin typeface="Times New Roman" pitchFamily="18" charset="0"/>
                <a:cs typeface="Times New Roman" pitchFamily="18" charset="0"/>
              </a:rPr>
              <a:t> </a:t>
            </a:r>
            <a:r>
              <a:rPr lang="en-US" sz="1600" dirty="0" err="1">
                <a:solidFill>
                  <a:srgbClr val="C00000"/>
                </a:solidFill>
                <a:latin typeface="Times New Roman" pitchFamily="18" charset="0"/>
                <a:cs typeface="Times New Roman" pitchFamily="18" charset="0"/>
              </a:rPr>
              <a:t>Vishvakarma</a:t>
            </a:r>
            <a:endParaRPr lang="en-US" sz="1600" dirty="0">
              <a:solidFill>
                <a:srgbClr val="C00000"/>
              </a:solidFill>
              <a:latin typeface="Times New Roman" pitchFamily="18" charset="0"/>
              <a:cs typeface="Times New Roman" pitchFamily="18" charset="0"/>
            </a:endParaRPr>
          </a:p>
          <a:p>
            <a:pPr algn="l"/>
            <a:r>
              <a:rPr lang="en-US" sz="1600" dirty="0">
                <a:solidFill>
                  <a:srgbClr val="C00000"/>
                </a:solidFill>
                <a:latin typeface="Times New Roman" pitchFamily="18" charset="0"/>
                <a:cs typeface="Times New Roman" pitchFamily="18" charset="0"/>
              </a:rPr>
              <a:t>							</a:t>
            </a:r>
            <a:r>
              <a:rPr lang="en-US" sz="1600" dirty="0" err="1">
                <a:solidFill>
                  <a:srgbClr val="C00000"/>
                </a:solidFill>
                <a:latin typeface="Times New Roman" pitchFamily="18" charset="0"/>
                <a:cs typeface="Times New Roman" pitchFamily="18" charset="0"/>
              </a:rPr>
              <a:t>Malladi</a:t>
            </a:r>
            <a:r>
              <a:rPr lang="en-US" sz="1600" dirty="0">
                <a:solidFill>
                  <a:srgbClr val="C00000"/>
                </a:solidFill>
                <a:latin typeface="Times New Roman" pitchFamily="18" charset="0"/>
                <a:cs typeface="Times New Roman" pitchFamily="18" charset="0"/>
              </a:rPr>
              <a:t> </a:t>
            </a:r>
            <a:r>
              <a:rPr lang="en-US" sz="1600" dirty="0" err="1">
                <a:solidFill>
                  <a:srgbClr val="C00000"/>
                </a:solidFill>
                <a:latin typeface="Times New Roman" pitchFamily="18" charset="0"/>
                <a:cs typeface="Times New Roman" pitchFamily="18" charset="0"/>
              </a:rPr>
              <a:t>Kesava</a:t>
            </a:r>
            <a:r>
              <a:rPr lang="en-US" sz="1600" dirty="0">
                <a:solidFill>
                  <a:srgbClr val="C00000"/>
                </a:solidFill>
                <a:latin typeface="Times New Roman" pitchFamily="18" charset="0"/>
                <a:cs typeface="Times New Roman" pitchFamily="18" charset="0"/>
              </a:rPr>
              <a:t> </a:t>
            </a:r>
            <a:r>
              <a:rPr lang="en-US" sz="1600" dirty="0" err="1">
                <a:solidFill>
                  <a:srgbClr val="C00000"/>
                </a:solidFill>
                <a:latin typeface="Times New Roman" pitchFamily="18" charset="0"/>
                <a:cs typeface="Times New Roman" pitchFamily="18" charset="0"/>
              </a:rPr>
              <a:t>Ramya</a:t>
            </a:r>
            <a:endParaRPr lang="en-US" sz="1600" dirty="0">
              <a:solidFill>
                <a:srgbClr val="C00000"/>
              </a:solidFill>
              <a:latin typeface="Times New Roman" pitchFamily="18" charset="0"/>
              <a:cs typeface="Times New Roman" pitchFamily="18" charset="0"/>
            </a:endParaRPr>
          </a:p>
          <a:p>
            <a:pPr algn="l"/>
            <a:r>
              <a:rPr lang="en-US" sz="1600" dirty="0">
                <a:solidFill>
                  <a:srgbClr val="C00000"/>
                </a:solidFill>
                <a:latin typeface="Times New Roman" pitchFamily="18" charset="0"/>
                <a:cs typeface="Times New Roman" pitchFamily="18" charset="0"/>
              </a:rPr>
              <a:t>							</a:t>
            </a:r>
            <a:r>
              <a:rPr lang="en-US" sz="1600" dirty="0" err="1">
                <a:solidFill>
                  <a:srgbClr val="C00000"/>
                </a:solidFill>
                <a:latin typeface="Times New Roman" pitchFamily="18" charset="0"/>
                <a:cs typeface="Times New Roman" pitchFamily="18" charset="0"/>
              </a:rPr>
              <a:t>Leela</a:t>
            </a:r>
            <a:r>
              <a:rPr lang="en-US" sz="1600" dirty="0">
                <a:solidFill>
                  <a:srgbClr val="C00000"/>
                </a:solidFill>
                <a:latin typeface="Times New Roman" pitchFamily="18" charset="0"/>
                <a:cs typeface="Times New Roman" pitchFamily="18" charset="0"/>
              </a:rPr>
              <a:t> </a:t>
            </a:r>
            <a:r>
              <a:rPr lang="en-US" sz="1600" dirty="0" err="1">
                <a:solidFill>
                  <a:srgbClr val="C00000"/>
                </a:solidFill>
                <a:latin typeface="Times New Roman" pitchFamily="18" charset="0"/>
                <a:cs typeface="Times New Roman" pitchFamily="18" charset="0"/>
              </a:rPr>
              <a:t>Manasa</a:t>
            </a:r>
            <a:r>
              <a:rPr lang="en-US" sz="1600" dirty="0">
                <a:solidFill>
                  <a:srgbClr val="C00000"/>
                </a:solidFill>
                <a:latin typeface="Times New Roman" pitchFamily="18" charset="0"/>
                <a:cs typeface="Times New Roman" pitchFamily="18" charset="0"/>
              </a:rPr>
              <a:t> </a:t>
            </a:r>
            <a:r>
              <a:rPr lang="en-US" sz="1600" dirty="0" err="1">
                <a:solidFill>
                  <a:srgbClr val="C00000"/>
                </a:solidFill>
                <a:latin typeface="Times New Roman" pitchFamily="18" charset="0"/>
                <a:cs typeface="Times New Roman" pitchFamily="18" charset="0"/>
              </a:rPr>
              <a:t>Potturi</a:t>
            </a:r>
            <a:endParaRPr lang="en-US" sz="1600" dirty="0">
              <a:solidFill>
                <a:srgbClr val="C00000"/>
              </a:solidFill>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b="1" dirty="0">
                <a:solidFill>
                  <a:srgbClr val="0070C0"/>
                </a:solidFill>
                <a:latin typeface="Times New Roman" pitchFamily="18" charset="0"/>
                <a:cs typeface="Times New Roman" pitchFamily="18" charset="0"/>
              </a:rPr>
              <a:t>@2023 Cognizant</a:t>
            </a:r>
          </a:p>
        </p:txBody>
      </p:sp>
      <p:sp>
        <p:nvSpPr>
          <p:cNvPr id="9" name="TextBox 8"/>
          <p:cNvSpPr txBox="1"/>
          <p:nvPr/>
        </p:nvSpPr>
        <p:spPr>
          <a:xfrm>
            <a:off x="0" y="0"/>
            <a:ext cx="2571768" cy="461665"/>
          </a:xfrm>
          <a:prstGeom prst="rect">
            <a:avLst/>
          </a:prstGeom>
          <a:noFill/>
        </p:spPr>
        <p:txBody>
          <a:bodyPr wrap="square" rtlCol="0">
            <a:spAutoFit/>
          </a:bodyPr>
          <a:lstStyle/>
          <a:p>
            <a:r>
              <a:rPr lang="en-US" sz="2400" b="1" dirty="0">
                <a:solidFill>
                  <a:srgbClr val="0070C0"/>
                </a:solidFill>
                <a:latin typeface="Times New Roman" pitchFamily="18" charset="0"/>
                <a:cs typeface="Times New Roman" pitchFamily="18" charset="0"/>
              </a:rPr>
              <a:t>Cognizant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543824" cy="582594"/>
          </a:xfrm>
        </p:spPr>
        <p:txBody>
          <a:bodyPr>
            <a:normAutofit/>
          </a:bodyPr>
          <a:lstStyle/>
          <a:p>
            <a:r>
              <a:rPr lang="en-US" sz="1800" dirty="0">
                <a:solidFill>
                  <a:srgbClr val="0070C0"/>
                </a:solidFill>
                <a:latin typeface="Times New Roman" pitchFamily="18" charset="0"/>
                <a:cs typeface="Times New Roman" pitchFamily="18" charset="0"/>
              </a:rPr>
              <a:t>Admin Login &amp; Home Page</a:t>
            </a:r>
          </a:p>
        </p:txBody>
      </p:sp>
      <p:pic>
        <p:nvPicPr>
          <p:cNvPr id="6" name="Content Placeholder 5" descr="2.png"/>
          <p:cNvPicPr>
            <a:picLocks noGrp="1" noChangeAspect="1"/>
          </p:cNvPicPr>
          <p:nvPr>
            <p:ph idx="1"/>
          </p:nvPr>
        </p:nvPicPr>
        <p:blipFill>
          <a:blip r:embed="rId2" cstate="print"/>
          <a:stretch>
            <a:fillRect/>
          </a:stretch>
        </p:blipFill>
        <p:spPr>
          <a:xfrm>
            <a:off x="546958" y="1600201"/>
            <a:ext cx="4096480" cy="2303145"/>
          </a:xfrm>
        </p:spPr>
      </p:pic>
      <p:sp>
        <p:nvSpPr>
          <p:cNvPr id="4" name="Footer Placeholder 3"/>
          <p:cNvSpPr>
            <a:spLocks noGrp="1"/>
          </p:cNvSpPr>
          <p:nvPr>
            <p:ph type="ftr" sz="quarter" idx="11"/>
          </p:nvPr>
        </p:nvSpPr>
        <p:spPr/>
        <p:txBody>
          <a:bodyPr/>
          <a:lstStyle/>
          <a:p>
            <a:r>
              <a:rPr lang="en-US"/>
              <a:t>@2023 Cognizant</a:t>
            </a:r>
          </a:p>
        </p:txBody>
      </p:sp>
      <p:sp>
        <p:nvSpPr>
          <p:cNvPr id="5" name="Slide Number Placeholder 4"/>
          <p:cNvSpPr>
            <a:spLocks noGrp="1"/>
          </p:cNvSpPr>
          <p:nvPr>
            <p:ph type="sldNum" sz="quarter" idx="12"/>
          </p:nvPr>
        </p:nvSpPr>
        <p:spPr/>
        <p:txBody>
          <a:bodyPr/>
          <a:lstStyle/>
          <a:p>
            <a:fld id="{10E6996E-D553-4DC4-9A6B-EA21CF5F73C9}" type="slidenum">
              <a:rPr lang="en-US" smtClean="0"/>
              <a:pPr/>
              <a:t>10</a:t>
            </a:fld>
            <a:endParaRPr lang="en-US"/>
          </a:p>
        </p:txBody>
      </p:sp>
      <p:pic>
        <p:nvPicPr>
          <p:cNvPr id="7" name="Picture 6" descr="3.png"/>
          <p:cNvPicPr>
            <a:picLocks noChangeAspect="1"/>
          </p:cNvPicPr>
          <p:nvPr/>
        </p:nvPicPr>
        <p:blipFill>
          <a:blip r:embed="rId3" cstate="print"/>
          <a:stretch>
            <a:fillRect/>
          </a:stretch>
        </p:blipFill>
        <p:spPr>
          <a:xfrm>
            <a:off x="4572000" y="1500174"/>
            <a:ext cx="4299911" cy="2257911"/>
          </a:xfrm>
          <a:prstGeom prst="rect">
            <a:avLst/>
          </a:prstGeom>
        </p:spPr>
      </p:pic>
      <p:pic>
        <p:nvPicPr>
          <p:cNvPr id="8" name="Picture 7" descr="4.png"/>
          <p:cNvPicPr>
            <a:picLocks noChangeAspect="1"/>
          </p:cNvPicPr>
          <p:nvPr/>
        </p:nvPicPr>
        <p:blipFill>
          <a:blip r:embed="rId4"/>
          <a:stretch>
            <a:fillRect/>
          </a:stretch>
        </p:blipFill>
        <p:spPr>
          <a:xfrm>
            <a:off x="1214414" y="3857628"/>
            <a:ext cx="7358114" cy="23980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a:solidFill>
                  <a:srgbClr val="0070C0"/>
                </a:solidFill>
                <a:latin typeface="Times New Roman" pitchFamily="18" charset="0"/>
                <a:cs typeface="Times New Roman" pitchFamily="18" charset="0"/>
              </a:rPr>
              <a:t>Doctor Registration, Login &amp; Home Page</a:t>
            </a:r>
          </a:p>
        </p:txBody>
      </p:sp>
      <p:sp>
        <p:nvSpPr>
          <p:cNvPr id="4" name="Footer Placeholder 3"/>
          <p:cNvSpPr>
            <a:spLocks noGrp="1"/>
          </p:cNvSpPr>
          <p:nvPr>
            <p:ph type="ftr" sz="quarter" idx="11"/>
          </p:nvPr>
        </p:nvSpPr>
        <p:spPr/>
        <p:txBody>
          <a:bodyPr/>
          <a:lstStyle/>
          <a:p>
            <a:r>
              <a:rPr lang="en-US"/>
              <a:t>@2023 Cognizant</a:t>
            </a:r>
          </a:p>
        </p:txBody>
      </p:sp>
      <p:sp>
        <p:nvSpPr>
          <p:cNvPr id="5" name="Slide Number Placeholder 4"/>
          <p:cNvSpPr>
            <a:spLocks noGrp="1"/>
          </p:cNvSpPr>
          <p:nvPr>
            <p:ph type="sldNum" sz="quarter" idx="12"/>
          </p:nvPr>
        </p:nvSpPr>
        <p:spPr/>
        <p:txBody>
          <a:bodyPr/>
          <a:lstStyle/>
          <a:p>
            <a:fld id="{10E6996E-D553-4DC4-9A6B-EA21CF5F73C9}" type="slidenum">
              <a:rPr lang="en-US" smtClean="0"/>
              <a:pPr/>
              <a:t>11</a:t>
            </a:fld>
            <a:endParaRPr lang="en-US"/>
          </a:p>
        </p:txBody>
      </p:sp>
      <p:pic>
        <p:nvPicPr>
          <p:cNvPr id="7" name="Picture 6" descr="6.png"/>
          <p:cNvPicPr>
            <a:picLocks noChangeAspect="1"/>
          </p:cNvPicPr>
          <p:nvPr/>
        </p:nvPicPr>
        <p:blipFill>
          <a:blip r:embed="rId2" cstate="print"/>
          <a:stretch>
            <a:fillRect/>
          </a:stretch>
        </p:blipFill>
        <p:spPr>
          <a:xfrm>
            <a:off x="571472" y="1500174"/>
            <a:ext cx="3621057" cy="1679565"/>
          </a:xfrm>
          <a:prstGeom prst="rect">
            <a:avLst/>
          </a:prstGeom>
        </p:spPr>
      </p:pic>
      <p:pic>
        <p:nvPicPr>
          <p:cNvPr id="8" name="Picture 7" descr="7.png"/>
          <p:cNvPicPr>
            <a:picLocks noChangeAspect="1"/>
          </p:cNvPicPr>
          <p:nvPr/>
        </p:nvPicPr>
        <p:blipFill>
          <a:blip r:embed="rId3" cstate="print"/>
          <a:stretch>
            <a:fillRect/>
          </a:stretch>
        </p:blipFill>
        <p:spPr>
          <a:xfrm>
            <a:off x="4500562" y="1428736"/>
            <a:ext cx="4214810" cy="1832234"/>
          </a:xfrm>
          <a:prstGeom prst="rect">
            <a:avLst/>
          </a:prstGeom>
        </p:spPr>
      </p:pic>
      <p:pic>
        <p:nvPicPr>
          <p:cNvPr id="10" name="Content Placeholder 9" descr="9.png"/>
          <p:cNvPicPr>
            <a:picLocks noGrp="1" noChangeAspect="1"/>
          </p:cNvPicPr>
          <p:nvPr>
            <p:ph idx="1"/>
          </p:nvPr>
        </p:nvPicPr>
        <p:blipFill>
          <a:blip r:embed="rId4"/>
          <a:stretch>
            <a:fillRect/>
          </a:stretch>
        </p:blipFill>
        <p:spPr>
          <a:xfrm>
            <a:off x="4746303" y="3786190"/>
            <a:ext cx="3969101" cy="1785950"/>
          </a:xfrm>
        </p:spPr>
      </p:pic>
      <p:pic>
        <p:nvPicPr>
          <p:cNvPr id="11" name="Picture 10" descr="8.png"/>
          <p:cNvPicPr>
            <a:picLocks noChangeAspect="1"/>
          </p:cNvPicPr>
          <p:nvPr/>
        </p:nvPicPr>
        <p:blipFill>
          <a:blip r:embed="rId5" cstate="print"/>
          <a:stretch>
            <a:fillRect/>
          </a:stretch>
        </p:blipFill>
        <p:spPr>
          <a:xfrm>
            <a:off x="571472" y="3929066"/>
            <a:ext cx="3929091" cy="177123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a:solidFill>
                  <a:srgbClr val="0070C0"/>
                </a:solidFill>
                <a:latin typeface="Times New Roman" pitchFamily="18" charset="0"/>
                <a:cs typeface="Times New Roman" pitchFamily="18" charset="0"/>
              </a:rPr>
              <a:t>Doctor Update Prescription &amp; check Appointments</a:t>
            </a:r>
          </a:p>
        </p:txBody>
      </p:sp>
      <p:pic>
        <p:nvPicPr>
          <p:cNvPr id="6" name="Content Placeholder 5" descr="10.png"/>
          <p:cNvPicPr>
            <a:picLocks noGrp="1" noChangeAspect="1"/>
          </p:cNvPicPr>
          <p:nvPr>
            <p:ph idx="1"/>
          </p:nvPr>
        </p:nvPicPr>
        <p:blipFill>
          <a:blip r:embed="rId2"/>
          <a:stretch>
            <a:fillRect/>
          </a:stretch>
        </p:blipFill>
        <p:spPr>
          <a:xfrm>
            <a:off x="599220" y="1500174"/>
            <a:ext cx="4083873" cy="1500198"/>
          </a:xfrm>
        </p:spPr>
      </p:pic>
      <p:sp>
        <p:nvSpPr>
          <p:cNvPr id="4" name="Footer Placeholder 3"/>
          <p:cNvSpPr>
            <a:spLocks noGrp="1"/>
          </p:cNvSpPr>
          <p:nvPr>
            <p:ph type="ftr" sz="quarter" idx="11"/>
          </p:nvPr>
        </p:nvSpPr>
        <p:spPr/>
        <p:txBody>
          <a:bodyPr/>
          <a:lstStyle/>
          <a:p>
            <a:r>
              <a:rPr lang="en-US"/>
              <a:t>@2023 Cognizant</a:t>
            </a:r>
          </a:p>
        </p:txBody>
      </p:sp>
      <p:sp>
        <p:nvSpPr>
          <p:cNvPr id="5" name="Slide Number Placeholder 4"/>
          <p:cNvSpPr>
            <a:spLocks noGrp="1"/>
          </p:cNvSpPr>
          <p:nvPr>
            <p:ph type="sldNum" sz="quarter" idx="12"/>
          </p:nvPr>
        </p:nvSpPr>
        <p:spPr/>
        <p:txBody>
          <a:bodyPr/>
          <a:lstStyle/>
          <a:p>
            <a:fld id="{10E6996E-D553-4DC4-9A6B-EA21CF5F73C9}" type="slidenum">
              <a:rPr lang="en-US" smtClean="0"/>
              <a:pPr/>
              <a:t>12</a:t>
            </a:fld>
            <a:endParaRPr lang="en-US"/>
          </a:p>
        </p:txBody>
      </p:sp>
      <p:pic>
        <p:nvPicPr>
          <p:cNvPr id="7" name="Picture 6" descr="11.png"/>
          <p:cNvPicPr>
            <a:picLocks noChangeAspect="1"/>
          </p:cNvPicPr>
          <p:nvPr/>
        </p:nvPicPr>
        <p:blipFill>
          <a:blip r:embed="rId3"/>
          <a:stretch>
            <a:fillRect/>
          </a:stretch>
        </p:blipFill>
        <p:spPr>
          <a:xfrm>
            <a:off x="5357818" y="1571612"/>
            <a:ext cx="3428992" cy="1399172"/>
          </a:xfrm>
          <a:prstGeom prst="rect">
            <a:avLst/>
          </a:prstGeom>
        </p:spPr>
      </p:pic>
      <p:pic>
        <p:nvPicPr>
          <p:cNvPr id="8" name="Picture 7" descr="13.png"/>
          <p:cNvPicPr>
            <a:picLocks noChangeAspect="1"/>
          </p:cNvPicPr>
          <p:nvPr/>
        </p:nvPicPr>
        <p:blipFill>
          <a:blip r:embed="rId4"/>
          <a:stretch>
            <a:fillRect/>
          </a:stretch>
        </p:blipFill>
        <p:spPr>
          <a:xfrm>
            <a:off x="642910" y="3357562"/>
            <a:ext cx="4143372" cy="1498535"/>
          </a:xfrm>
          <a:prstGeom prst="rect">
            <a:avLst/>
          </a:prstGeom>
        </p:spPr>
      </p:pic>
      <p:pic>
        <p:nvPicPr>
          <p:cNvPr id="9" name="Picture 8" descr="14.png"/>
          <p:cNvPicPr>
            <a:picLocks noChangeAspect="1"/>
          </p:cNvPicPr>
          <p:nvPr/>
        </p:nvPicPr>
        <p:blipFill>
          <a:blip r:embed="rId5"/>
          <a:stretch>
            <a:fillRect/>
          </a:stretch>
        </p:blipFill>
        <p:spPr>
          <a:xfrm>
            <a:off x="5214942" y="3357562"/>
            <a:ext cx="3428992" cy="199890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a:solidFill>
                  <a:srgbClr val="0070C0"/>
                </a:solidFill>
                <a:latin typeface="Times New Roman" pitchFamily="18" charset="0"/>
                <a:cs typeface="Times New Roman" pitchFamily="18" charset="0"/>
              </a:rPr>
              <a:t>Patient Registration, Login&amp; Home Page</a:t>
            </a:r>
          </a:p>
        </p:txBody>
      </p:sp>
      <p:pic>
        <p:nvPicPr>
          <p:cNvPr id="6" name="Content Placeholder 5" descr="19.png"/>
          <p:cNvPicPr>
            <a:picLocks noGrp="1" noChangeAspect="1"/>
          </p:cNvPicPr>
          <p:nvPr>
            <p:ph idx="1"/>
          </p:nvPr>
        </p:nvPicPr>
        <p:blipFill>
          <a:blip r:embed="rId2" cstate="print"/>
          <a:stretch>
            <a:fillRect/>
          </a:stretch>
        </p:blipFill>
        <p:spPr>
          <a:xfrm>
            <a:off x="357159" y="1428736"/>
            <a:ext cx="4214842" cy="1752807"/>
          </a:xfrm>
        </p:spPr>
      </p:pic>
      <p:sp>
        <p:nvSpPr>
          <p:cNvPr id="4" name="Footer Placeholder 3"/>
          <p:cNvSpPr>
            <a:spLocks noGrp="1"/>
          </p:cNvSpPr>
          <p:nvPr>
            <p:ph type="ftr" sz="quarter" idx="11"/>
          </p:nvPr>
        </p:nvSpPr>
        <p:spPr/>
        <p:txBody>
          <a:bodyPr/>
          <a:lstStyle/>
          <a:p>
            <a:r>
              <a:rPr lang="en-US"/>
              <a:t>@2023 Cognizant</a:t>
            </a:r>
          </a:p>
        </p:txBody>
      </p:sp>
      <p:sp>
        <p:nvSpPr>
          <p:cNvPr id="5" name="Slide Number Placeholder 4"/>
          <p:cNvSpPr>
            <a:spLocks noGrp="1"/>
          </p:cNvSpPr>
          <p:nvPr>
            <p:ph type="sldNum" sz="quarter" idx="12"/>
          </p:nvPr>
        </p:nvSpPr>
        <p:spPr/>
        <p:txBody>
          <a:bodyPr/>
          <a:lstStyle/>
          <a:p>
            <a:fld id="{10E6996E-D553-4DC4-9A6B-EA21CF5F73C9}" type="slidenum">
              <a:rPr lang="en-US" smtClean="0"/>
              <a:pPr/>
              <a:t>13</a:t>
            </a:fld>
            <a:endParaRPr lang="en-US"/>
          </a:p>
        </p:txBody>
      </p:sp>
      <p:pic>
        <p:nvPicPr>
          <p:cNvPr id="7" name="Picture 6" descr="20.png"/>
          <p:cNvPicPr>
            <a:picLocks noChangeAspect="1"/>
          </p:cNvPicPr>
          <p:nvPr/>
        </p:nvPicPr>
        <p:blipFill>
          <a:blip r:embed="rId3"/>
          <a:stretch>
            <a:fillRect/>
          </a:stretch>
        </p:blipFill>
        <p:spPr>
          <a:xfrm>
            <a:off x="4643438" y="1357298"/>
            <a:ext cx="3687562" cy="1928826"/>
          </a:xfrm>
          <a:prstGeom prst="rect">
            <a:avLst/>
          </a:prstGeom>
        </p:spPr>
      </p:pic>
      <p:pic>
        <p:nvPicPr>
          <p:cNvPr id="8" name="Picture 7" descr="21.png"/>
          <p:cNvPicPr>
            <a:picLocks noChangeAspect="1"/>
          </p:cNvPicPr>
          <p:nvPr/>
        </p:nvPicPr>
        <p:blipFill>
          <a:blip r:embed="rId4"/>
          <a:stretch>
            <a:fillRect/>
          </a:stretch>
        </p:blipFill>
        <p:spPr>
          <a:xfrm>
            <a:off x="357158" y="3357562"/>
            <a:ext cx="4291178" cy="1857388"/>
          </a:xfrm>
          <a:prstGeom prst="rect">
            <a:avLst/>
          </a:prstGeom>
        </p:spPr>
      </p:pic>
      <p:pic>
        <p:nvPicPr>
          <p:cNvPr id="9" name="Picture 8" descr="22.png"/>
          <p:cNvPicPr>
            <a:picLocks noChangeAspect="1"/>
          </p:cNvPicPr>
          <p:nvPr/>
        </p:nvPicPr>
        <p:blipFill>
          <a:blip r:embed="rId5"/>
          <a:stretch>
            <a:fillRect/>
          </a:stretch>
        </p:blipFill>
        <p:spPr>
          <a:xfrm>
            <a:off x="4786314" y="3357562"/>
            <a:ext cx="4045622" cy="193548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a:solidFill>
                  <a:srgbClr val="0070C0"/>
                </a:solidFill>
                <a:latin typeface="Times New Roman" pitchFamily="18" charset="0"/>
                <a:cs typeface="Times New Roman" pitchFamily="18" charset="0"/>
              </a:rPr>
              <a:t>Check Patient Health Monitor</a:t>
            </a:r>
          </a:p>
        </p:txBody>
      </p:sp>
      <p:sp>
        <p:nvSpPr>
          <p:cNvPr id="4" name="Footer Placeholder 3"/>
          <p:cNvSpPr>
            <a:spLocks noGrp="1"/>
          </p:cNvSpPr>
          <p:nvPr>
            <p:ph type="ftr" sz="quarter" idx="11"/>
          </p:nvPr>
        </p:nvSpPr>
        <p:spPr/>
        <p:txBody>
          <a:bodyPr/>
          <a:lstStyle/>
          <a:p>
            <a:r>
              <a:rPr lang="en-US"/>
              <a:t>@2023 Cognizant</a:t>
            </a:r>
          </a:p>
        </p:txBody>
      </p:sp>
      <p:sp>
        <p:nvSpPr>
          <p:cNvPr id="5" name="Slide Number Placeholder 4"/>
          <p:cNvSpPr>
            <a:spLocks noGrp="1"/>
          </p:cNvSpPr>
          <p:nvPr>
            <p:ph type="sldNum" sz="quarter" idx="12"/>
          </p:nvPr>
        </p:nvSpPr>
        <p:spPr/>
        <p:txBody>
          <a:bodyPr/>
          <a:lstStyle/>
          <a:p>
            <a:fld id="{10E6996E-D553-4DC4-9A6B-EA21CF5F73C9}" type="slidenum">
              <a:rPr lang="en-US" smtClean="0"/>
              <a:pPr/>
              <a:t>14</a:t>
            </a:fld>
            <a:endParaRPr lang="en-US"/>
          </a:p>
        </p:txBody>
      </p:sp>
      <p:pic>
        <p:nvPicPr>
          <p:cNvPr id="7" name="Picture 6" descr="24.png"/>
          <p:cNvPicPr>
            <a:picLocks noChangeAspect="1"/>
          </p:cNvPicPr>
          <p:nvPr/>
        </p:nvPicPr>
        <p:blipFill>
          <a:blip r:embed="rId2"/>
          <a:stretch>
            <a:fillRect/>
          </a:stretch>
        </p:blipFill>
        <p:spPr>
          <a:xfrm>
            <a:off x="5000628" y="1214422"/>
            <a:ext cx="2857520" cy="1519224"/>
          </a:xfrm>
          <a:prstGeom prst="rect">
            <a:avLst/>
          </a:prstGeom>
        </p:spPr>
      </p:pic>
      <p:pic>
        <p:nvPicPr>
          <p:cNvPr id="9" name="Content Placeholder 8" descr="25.png"/>
          <p:cNvPicPr>
            <a:picLocks noGrp="1" noChangeAspect="1"/>
          </p:cNvPicPr>
          <p:nvPr>
            <p:ph idx="1"/>
          </p:nvPr>
        </p:nvPicPr>
        <p:blipFill>
          <a:blip r:embed="rId3"/>
          <a:stretch>
            <a:fillRect/>
          </a:stretch>
        </p:blipFill>
        <p:spPr>
          <a:xfrm>
            <a:off x="785786" y="1214421"/>
            <a:ext cx="3071834" cy="1665193"/>
          </a:xfrm>
        </p:spPr>
      </p:pic>
      <p:pic>
        <p:nvPicPr>
          <p:cNvPr id="10" name="Picture 9" descr="26.png"/>
          <p:cNvPicPr>
            <a:picLocks noChangeAspect="1"/>
          </p:cNvPicPr>
          <p:nvPr/>
        </p:nvPicPr>
        <p:blipFill>
          <a:blip r:embed="rId4"/>
          <a:stretch>
            <a:fillRect/>
          </a:stretch>
        </p:blipFill>
        <p:spPr>
          <a:xfrm>
            <a:off x="714348" y="2786058"/>
            <a:ext cx="3143240" cy="1709062"/>
          </a:xfrm>
          <a:prstGeom prst="rect">
            <a:avLst/>
          </a:prstGeom>
        </p:spPr>
      </p:pic>
      <p:pic>
        <p:nvPicPr>
          <p:cNvPr id="11" name="Picture 10" descr="28.png"/>
          <p:cNvPicPr>
            <a:picLocks noChangeAspect="1"/>
          </p:cNvPicPr>
          <p:nvPr/>
        </p:nvPicPr>
        <p:blipFill>
          <a:blip r:embed="rId5"/>
          <a:stretch>
            <a:fillRect/>
          </a:stretch>
        </p:blipFill>
        <p:spPr>
          <a:xfrm>
            <a:off x="5072066" y="2857496"/>
            <a:ext cx="2786082" cy="1584791"/>
          </a:xfrm>
          <a:prstGeom prst="rect">
            <a:avLst/>
          </a:prstGeom>
        </p:spPr>
      </p:pic>
      <p:pic>
        <p:nvPicPr>
          <p:cNvPr id="12" name="Picture 11" descr="31.png"/>
          <p:cNvPicPr>
            <a:picLocks noChangeAspect="1"/>
          </p:cNvPicPr>
          <p:nvPr/>
        </p:nvPicPr>
        <p:blipFill>
          <a:blip r:embed="rId6"/>
          <a:stretch>
            <a:fillRect/>
          </a:stretch>
        </p:blipFill>
        <p:spPr>
          <a:xfrm>
            <a:off x="785786" y="4500570"/>
            <a:ext cx="3021232" cy="1785950"/>
          </a:xfrm>
          <a:prstGeom prst="rect">
            <a:avLst/>
          </a:prstGeom>
        </p:spPr>
      </p:pic>
      <p:pic>
        <p:nvPicPr>
          <p:cNvPr id="13" name="Picture 12" descr="33.png"/>
          <p:cNvPicPr>
            <a:picLocks noChangeAspect="1"/>
          </p:cNvPicPr>
          <p:nvPr/>
        </p:nvPicPr>
        <p:blipFill>
          <a:blip r:embed="rId7"/>
          <a:stretch>
            <a:fillRect/>
          </a:stretch>
        </p:blipFill>
        <p:spPr>
          <a:xfrm>
            <a:off x="5000628" y="4500570"/>
            <a:ext cx="2786082" cy="169380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dirty="0">
                <a:solidFill>
                  <a:srgbClr val="0070C0"/>
                </a:solidFill>
                <a:latin typeface="Times New Roman" pitchFamily="18" charset="0"/>
                <a:cs typeface="Times New Roman" pitchFamily="18" charset="0"/>
              </a:rPr>
              <a:t>Check Prescription</a:t>
            </a:r>
          </a:p>
        </p:txBody>
      </p:sp>
      <p:pic>
        <p:nvPicPr>
          <p:cNvPr id="6" name="Content Placeholder 5" descr="34.png"/>
          <p:cNvPicPr>
            <a:picLocks noGrp="1" noChangeAspect="1"/>
          </p:cNvPicPr>
          <p:nvPr>
            <p:ph idx="1"/>
          </p:nvPr>
        </p:nvPicPr>
        <p:blipFill>
          <a:blip r:embed="rId2"/>
          <a:stretch>
            <a:fillRect/>
          </a:stretch>
        </p:blipFill>
        <p:spPr>
          <a:xfrm>
            <a:off x="428596" y="1285860"/>
            <a:ext cx="3757610" cy="2011484"/>
          </a:xfrm>
        </p:spPr>
      </p:pic>
      <p:sp>
        <p:nvSpPr>
          <p:cNvPr id="4" name="Footer Placeholder 3"/>
          <p:cNvSpPr>
            <a:spLocks noGrp="1"/>
          </p:cNvSpPr>
          <p:nvPr>
            <p:ph type="ftr" sz="quarter" idx="11"/>
          </p:nvPr>
        </p:nvSpPr>
        <p:spPr/>
        <p:txBody>
          <a:bodyPr/>
          <a:lstStyle/>
          <a:p>
            <a:r>
              <a:rPr lang="en-US"/>
              <a:t>@2023 Cognizant</a:t>
            </a:r>
          </a:p>
        </p:txBody>
      </p:sp>
      <p:sp>
        <p:nvSpPr>
          <p:cNvPr id="5" name="Slide Number Placeholder 4"/>
          <p:cNvSpPr>
            <a:spLocks noGrp="1"/>
          </p:cNvSpPr>
          <p:nvPr>
            <p:ph type="sldNum" sz="quarter" idx="12"/>
          </p:nvPr>
        </p:nvSpPr>
        <p:spPr/>
        <p:txBody>
          <a:bodyPr/>
          <a:lstStyle/>
          <a:p>
            <a:fld id="{10E6996E-D553-4DC4-9A6B-EA21CF5F73C9}" type="slidenum">
              <a:rPr lang="en-US" smtClean="0"/>
              <a:pPr/>
              <a:t>15</a:t>
            </a:fld>
            <a:endParaRPr lang="en-US"/>
          </a:p>
        </p:txBody>
      </p:sp>
      <p:pic>
        <p:nvPicPr>
          <p:cNvPr id="7" name="Picture 6" descr="36.png"/>
          <p:cNvPicPr>
            <a:picLocks noChangeAspect="1"/>
          </p:cNvPicPr>
          <p:nvPr/>
        </p:nvPicPr>
        <p:blipFill>
          <a:blip r:embed="rId3"/>
          <a:stretch>
            <a:fillRect/>
          </a:stretch>
        </p:blipFill>
        <p:spPr>
          <a:xfrm>
            <a:off x="4500562" y="1428736"/>
            <a:ext cx="4286280" cy="1714512"/>
          </a:xfrm>
          <a:prstGeom prst="rect">
            <a:avLst/>
          </a:prstGeom>
        </p:spPr>
      </p:pic>
      <p:pic>
        <p:nvPicPr>
          <p:cNvPr id="8" name="Picture 7" descr="37.png"/>
          <p:cNvPicPr>
            <a:picLocks noChangeAspect="1"/>
          </p:cNvPicPr>
          <p:nvPr/>
        </p:nvPicPr>
        <p:blipFill>
          <a:blip r:embed="rId4"/>
          <a:stretch>
            <a:fillRect/>
          </a:stretch>
        </p:blipFill>
        <p:spPr>
          <a:xfrm>
            <a:off x="287246" y="3714752"/>
            <a:ext cx="3856126" cy="1714512"/>
          </a:xfrm>
          <a:prstGeom prst="rect">
            <a:avLst/>
          </a:prstGeom>
        </p:spPr>
      </p:pic>
      <p:pic>
        <p:nvPicPr>
          <p:cNvPr id="9" name="Picture 8" descr="38.png"/>
          <p:cNvPicPr>
            <a:picLocks noChangeAspect="1"/>
          </p:cNvPicPr>
          <p:nvPr/>
        </p:nvPicPr>
        <p:blipFill>
          <a:blip r:embed="rId5"/>
          <a:stretch>
            <a:fillRect/>
          </a:stretch>
        </p:blipFill>
        <p:spPr>
          <a:xfrm>
            <a:off x="4572000" y="3643314"/>
            <a:ext cx="4131603" cy="17100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normAutofit/>
          </a:bodyPr>
          <a:lstStyle/>
          <a:p>
            <a:pPr algn="l"/>
            <a:r>
              <a:rPr lang="en-US" sz="3600" b="1" dirty="0">
                <a:solidFill>
                  <a:srgbClr val="0070C0"/>
                </a:solidFill>
                <a:latin typeface="Times New Roman" pitchFamily="18" charset="0"/>
                <a:cs typeface="Times New Roman" pitchFamily="18" charset="0"/>
              </a:rPr>
              <a:t>Future Scope</a:t>
            </a:r>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The future scope of the online healthcare system seems quite bright, showing the consumers’ dependability on this technology. </a:t>
            </a:r>
          </a:p>
          <a:p>
            <a:r>
              <a:rPr lang="en-US" sz="2400" dirty="0">
                <a:latin typeface="Times New Roman" pitchFamily="18" charset="0"/>
                <a:cs typeface="Times New Roman" pitchFamily="18" charset="0"/>
              </a:rPr>
              <a:t>With the help of </a:t>
            </a:r>
            <a:r>
              <a:rPr lang="en-US" sz="2400" dirty="0" err="1">
                <a:latin typeface="Times New Roman" pitchFamily="18" charset="0"/>
                <a:cs typeface="Times New Roman" pitchFamily="18" charset="0"/>
              </a:rPr>
              <a:t>IoT</a:t>
            </a:r>
            <a:r>
              <a:rPr lang="en-US" sz="2400" dirty="0">
                <a:latin typeface="Times New Roman" pitchFamily="18" charset="0"/>
                <a:cs typeface="Times New Roman" pitchFamily="18" charset="0"/>
              </a:rPr>
              <a:t>-enabled </a:t>
            </a:r>
            <a:r>
              <a:rPr lang="en-US" sz="2400" dirty="0" err="1">
                <a:latin typeface="Times New Roman" pitchFamily="18" charset="0"/>
                <a:cs typeface="Times New Roman" pitchFamily="18" charset="0"/>
              </a:rPr>
              <a:t>wearables</a:t>
            </a:r>
            <a:r>
              <a:rPr lang="en-US" sz="2400" dirty="0">
                <a:latin typeface="Times New Roman" pitchFamily="18" charset="0"/>
                <a:cs typeface="Times New Roman" pitchFamily="18" charset="0"/>
              </a:rPr>
              <a:t> and monitoring devices, healthcare practitioners and caregivers can easily track patients’ health from remote locations.</a:t>
            </a:r>
          </a:p>
          <a:p>
            <a:r>
              <a:rPr lang="en-US" sz="2400" dirty="0">
                <a:latin typeface="Times New Roman" pitchFamily="18" charset="0"/>
                <a:cs typeface="Times New Roman" pitchFamily="18" charset="0"/>
              </a:rPr>
              <a:t>It can also help in keeping tabs on the real-time location of medical equipment, such as oxygen pumps, nebulizers, wheelchairs etc.</a:t>
            </a:r>
          </a:p>
          <a:p>
            <a:endParaRPr lang="en-US"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a:t>@2023 Cognizant</a:t>
            </a:r>
          </a:p>
        </p:txBody>
      </p:sp>
      <p:sp>
        <p:nvSpPr>
          <p:cNvPr id="5" name="Slide Number Placeholder 4"/>
          <p:cNvSpPr>
            <a:spLocks noGrp="1"/>
          </p:cNvSpPr>
          <p:nvPr>
            <p:ph type="sldNum" sz="quarter" idx="12"/>
          </p:nvPr>
        </p:nvSpPr>
        <p:spPr/>
        <p:txBody>
          <a:bodyPr/>
          <a:lstStyle/>
          <a:p>
            <a:fld id="{10E6996E-D553-4DC4-9A6B-EA21CF5F73C9}"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normAutofit/>
          </a:bodyPr>
          <a:lstStyle/>
          <a:p>
            <a:pPr algn="l"/>
            <a:r>
              <a:rPr lang="en-US" sz="3600" b="1" dirty="0">
                <a:solidFill>
                  <a:srgbClr val="0070C0"/>
                </a:solidFill>
                <a:latin typeface="Times New Roman" pitchFamily="18" charset="0"/>
                <a:cs typeface="Times New Roman" pitchFamily="18" charset="0"/>
              </a:rPr>
              <a:t>Conclusion</a:t>
            </a:r>
          </a:p>
        </p:txBody>
      </p:sp>
      <p:sp>
        <p:nvSpPr>
          <p:cNvPr id="3" name="Content Placeholder 2"/>
          <p:cNvSpPr>
            <a:spLocks noGrp="1"/>
          </p:cNvSpPr>
          <p:nvPr>
            <p:ph idx="1"/>
          </p:nvPr>
        </p:nvSpPr>
        <p:spPr/>
        <p:txBody>
          <a:bodyPr>
            <a:normAutofit/>
          </a:bodyPr>
          <a:lstStyle/>
          <a:p>
            <a:pPr algn="just"/>
            <a:r>
              <a:rPr lang="en-US" sz="2400" dirty="0">
                <a:solidFill>
                  <a:srgbClr val="333333"/>
                </a:solidFill>
                <a:latin typeface="Times New Roman" panose="02020603050405020304" pitchFamily="18" charset="0"/>
                <a:cs typeface="Times New Roman" panose="02020603050405020304" pitchFamily="18" charset="0"/>
              </a:rPr>
              <a:t>H</a:t>
            </a:r>
            <a:r>
              <a:rPr lang="en-US" sz="2400" b="0" i="0" dirty="0">
                <a:solidFill>
                  <a:srgbClr val="333333"/>
                </a:solidFill>
                <a:effectLst/>
                <a:latin typeface="Times New Roman" panose="02020603050405020304" pitchFamily="18" charset="0"/>
                <a:cs typeface="Times New Roman" panose="02020603050405020304" pitchFamily="18" charset="0"/>
              </a:rPr>
              <a:t>ealth monitoring is growing worldwide at a faster rate in domains such as medical and healthcare, industrial processing, agriculture, public safety, environmental monitoring, smart homes and buildings, smart grid, smart mobility, etc.</a:t>
            </a:r>
          </a:p>
          <a:p>
            <a:pPr algn="just"/>
            <a:r>
              <a:rPr lang="en-US" sz="2400" b="0" i="0" dirty="0">
                <a:solidFill>
                  <a:srgbClr val="333333"/>
                </a:solidFill>
                <a:effectLst/>
                <a:latin typeface="Times New Roman" panose="02020603050405020304" pitchFamily="18" charset="0"/>
                <a:cs typeface="Times New Roman" panose="02020603050405020304" pitchFamily="18" charset="0"/>
              </a:rPr>
              <a:t>It has already been widely spread in developed countries. It is due to the advancements in intelligent digital technology.</a:t>
            </a:r>
          </a:p>
          <a:p>
            <a:r>
              <a:rPr lang="en-US" sz="2400" b="0" i="0" dirty="0">
                <a:solidFill>
                  <a:srgbClr val="4D5156"/>
                </a:solidFill>
                <a:effectLst/>
                <a:latin typeface="Times New Roman" panose="02020603050405020304" pitchFamily="18" charset="0"/>
                <a:cs typeface="Times New Roman" panose="02020603050405020304" pitchFamily="18" charset="0"/>
              </a:rPr>
              <a:t>Data becomes more precise and accurate allowing the healthcare industry to have more insights into the diagnosis and treatment processes thereby improving patient outcomes.</a:t>
            </a:r>
            <a:endParaRPr lang="en-US" sz="2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@2023 Cognizant</a:t>
            </a:r>
          </a:p>
        </p:txBody>
      </p:sp>
      <p:sp>
        <p:nvSpPr>
          <p:cNvPr id="5" name="Slide Number Placeholder 4"/>
          <p:cNvSpPr>
            <a:spLocks noGrp="1"/>
          </p:cNvSpPr>
          <p:nvPr>
            <p:ph type="sldNum" sz="quarter" idx="12"/>
          </p:nvPr>
        </p:nvSpPr>
        <p:spPr/>
        <p:txBody>
          <a:bodyPr/>
          <a:lstStyle/>
          <a:p>
            <a:fld id="{10E6996E-D553-4DC4-9A6B-EA21CF5F73C9}"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@2023 Cognizant</a:t>
            </a:r>
          </a:p>
        </p:txBody>
      </p:sp>
      <p:sp>
        <p:nvSpPr>
          <p:cNvPr id="3" name="Slide Number Placeholder 2"/>
          <p:cNvSpPr>
            <a:spLocks noGrp="1"/>
          </p:cNvSpPr>
          <p:nvPr>
            <p:ph type="sldNum" sz="quarter" idx="12"/>
          </p:nvPr>
        </p:nvSpPr>
        <p:spPr/>
        <p:txBody>
          <a:bodyPr/>
          <a:lstStyle/>
          <a:p>
            <a:fld id="{10E6996E-D553-4DC4-9A6B-EA21CF5F73C9}" type="slidenum">
              <a:rPr lang="en-US" smtClean="0"/>
              <a:pPr/>
              <a:t>18</a:t>
            </a:fld>
            <a:endParaRPr lang="en-US"/>
          </a:p>
        </p:txBody>
      </p:sp>
      <p:pic>
        <p:nvPicPr>
          <p:cNvPr id="4" name="Picture 3" descr="thank-you-message-card-presentation-business-expressing-gratitude-acknowledgment-appreciation-minimalist-abstract-design-247617782.jpg"/>
          <p:cNvPicPr>
            <a:picLocks noChangeAspect="1"/>
          </p:cNvPicPr>
          <p:nvPr/>
        </p:nvPicPr>
        <p:blipFill>
          <a:blip r:embed="rId2"/>
          <a:stretch>
            <a:fillRect/>
          </a:stretch>
        </p:blipFill>
        <p:spPr>
          <a:xfrm>
            <a:off x="0" y="0"/>
            <a:ext cx="9144000" cy="62865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a:bodyPr>
          <a:lstStyle/>
          <a:p>
            <a:pPr algn="l"/>
            <a:r>
              <a:rPr lang="en-US" sz="3200" b="1" dirty="0">
                <a:solidFill>
                  <a:srgbClr val="0070C0"/>
                </a:solidFill>
                <a:latin typeface="Times New Roman" pitchFamily="18" charset="0"/>
                <a:cs typeface="Times New Roman" pitchFamily="18" charset="0"/>
              </a:rPr>
              <a:t>Contents</a:t>
            </a:r>
          </a:p>
        </p:txBody>
      </p:sp>
      <p:sp>
        <p:nvSpPr>
          <p:cNvPr id="3" name="Content Placeholder 2"/>
          <p:cNvSpPr>
            <a:spLocks noGrp="1"/>
          </p:cNvSpPr>
          <p:nvPr>
            <p:ph idx="1"/>
          </p:nvPr>
        </p:nvSpPr>
        <p:spPr>
          <a:xfrm>
            <a:off x="457200" y="1285860"/>
            <a:ext cx="8229600" cy="4840303"/>
          </a:xfrm>
        </p:spPr>
        <p:txBody>
          <a:bodyPr>
            <a:normAutofit/>
          </a:bodyPr>
          <a:lstStyle/>
          <a:p>
            <a:r>
              <a:rPr lang="en-US" sz="2000" dirty="0">
                <a:latin typeface="Times New Roman" pitchFamily="18" charset="0"/>
                <a:cs typeface="Times New Roman" pitchFamily="18" charset="0"/>
              </a:rPr>
              <a:t>Abstract</a:t>
            </a:r>
          </a:p>
          <a:p>
            <a:r>
              <a:rPr lang="en-US" sz="2000" dirty="0">
                <a:latin typeface="Times New Roman" pitchFamily="18" charset="0"/>
                <a:cs typeface="Times New Roman" pitchFamily="18" charset="0"/>
              </a:rPr>
              <a:t>Introduction</a:t>
            </a:r>
          </a:p>
          <a:p>
            <a:r>
              <a:rPr lang="en-US" sz="2000" dirty="0">
                <a:latin typeface="Times New Roman" pitchFamily="18" charset="0"/>
                <a:cs typeface="Times New Roman" pitchFamily="18" charset="0"/>
              </a:rPr>
              <a:t>Problem Statement</a:t>
            </a:r>
          </a:p>
          <a:p>
            <a:r>
              <a:rPr lang="en-US" sz="2000" dirty="0">
                <a:latin typeface="Times New Roman" pitchFamily="18" charset="0"/>
                <a:cs typeface="Times New Roman" pitchFamily="18" charset="0"/>
              </a:rPr>
              <a:t>Schematic Diagram</a:t>
            </a:r>
          </a:p>
          <a:p>
            <a:r>
              <a:rPr lang="en-US" sz="2000" dirty="0">
                <a:latin typeface="Times New Roman" pitchFamily="18" charset="0"/>
                <a:cs typeface="Times New Roman" pitchFamily="18" charset="0"/>
              </a:rPr>
              <a:t>Advantages</a:t>
            </a:r>
          </a:p>
          <a:p>
            <a:r>
              <a:rPr lang="en-US" sz="2000" dirty="0">
                <a:latin typeface="Times New Roman" pitchFamily="18" charset="0"/>
                <a:cs typeface="Times New Roman" pitchFamily="18" charset="0"/>
              </a:rPr>
              <a:t>Disadvantages</a:t>
            </a:r>
          </a:p>
          <a:p>
            <a:r>
              <a:rPr lang="en-US" sz="2000" dirty="0">
                <a:latin typeface="Times New Roman" pitchFamily="18" charset="0"/>
                <a:cs typeface="Times New Roman" pitchFamily="18" charset="0"/>
              </a:rPr>
              <a:t>Result</a:t>
            </a:r>
          </a:p>
          <a:p>
            <a:r>
              <a:rPr lang="en-US" sz="2000" dirty="0">
                <a:latin typeface="Times New Roman" pitchFamily="18" charset="0"/>
                <a:cs typeface="Times New Roman" pitchFamily="18" charset="0"/>
              </a:rPr>
              <a:t>Future Scope</a:t>
            </a:r>
          </a:p>
          <a:p>
            <a:r>
              <a:rPr lang="en-US" sz="2000" dirty="0">
                <a:latin typeface="Times New Roman" pitchFamily="18" charset="0"/>
                <a:cs typeface="Times New Roman" pitchFamily="18" charset="0"/>
              </a:rPr>
              <a:t>Conclusion</a:t>
            </a:r>
          </a:p>
        </p:txBody>
      </p:sp>
      <p:sp>
        <p:nvSpPr>
          <p:cNvPr id="4" name="Footer Placeholder 3"/>
          <p:cNvSpPr>
            <a:spLocks noGrp="1"/>
          </p:cNvSpPr>
          <p:nvPr>
            <p:ph type="ftr" sz="quarter" idx="11"/>
          </p:nvPr>
        </p:nvSpPr>
        <p:spPr/>
        <p:txBody>
          <a:bodyPr/>
          <a:lstStyle/>
          <a:p>
            <a:r>
              <a:rPr lang="en-US"/>
              <a:t>@2023 Cognizant</a:t>
            </a:r>
          </a:p>
        </p:txBody>
      </p:sp>
      <p:sp>
        <p:nvSpPr>
          <p:cNvPr id="5" name="Slide Number Placeholder 4"/>
          <p:cNvSpPr>
            <a:spLocks noGrp="1"/>
          </p:cNvSpPr>
          <p:nvPr>
            <p:ph type="sldNum" sz="quarter" idx="12"/>
          </p:nvPr>
        </p:nvSpPr>
        <p:spPr/>
        <p:txBody>
          <a:bodyPr/>
          <a:lstStyle/>
          <a:p>
            <a:fld id="{10E6996E-D553-4DC4-9A6B-EA21CF5F73C9}"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25536"/>
          </a:xfrm>
        </p:spPr>
        <p:txBody>
          <a:bodyPr>
            <a:normAutofit/>
          </a:bodyPr>
          <a:lstStyle/>
          <a:p>
            <a:pPr algn="l"/>
            <a:r>
              <a:rPr lang="en-US" sz="3600" b="1" dirty="0">
                <a:solidFill>
                  <a:srgbClr val="0070C0"/>
                </a:solidFill>
                <a:latin typeface="Times New Roman" pitchFamily="18" charset="0"/>
                <a:cs typeface="Times New Roman" pitchFamily="18" charset="0"/>
              </a:rPr>
              <a:t>Abstract</a:t>
            </a:r>
          </a:p>
        </p:txBody>
      </p:sp>
      <p:sp>
        <p:nvSpPr>
          <p:cNvPr id="3" name="Content Placeholder 2"/>
          <p:cNvSpPr>
            <a:spLocks noGrp="1"/>
          </p:cNvSpPr>
          <p:nvPr>
            <p:ph idx="1"/>
          </p:nvPr>
        </p:nvSpPr>
        <p:spPr/>
        <p:txBody>
          <a:bodyPr>
            <a:normAutofit/>
          </a:bodyPr>
          <a:lstStyle/>
          <a:p>
            <a:pPr algn="just">
              <a:buNone/>
            </a:pPr>
            <a:r>
              <a:rPr lang="en-US" dirty="0"/>
              <a:t>	</a:t>
            </a:r>
            <a:r>
              <a:rPr lang="en-US" sz="2400" dirty="0">
                <a:latin typeface="Times New Roman" pitchFamily="18" charset="0"/>
                <a:cs typeface="Times New Roman" pitchFamily="18" charset="0"/>
              </a:rPr>
              <a:t>The aim of this project is to build a website and database for the doctor and patient. Doctors can able to view the health records of the patient and provide prescription and also they can able to view their appointments. Patient can able to suggest the doctor they need for appointment. Admin will book the appointment for patients depending on the suggestions given by the patients and also on the availability of doctors. Through this application we fix the appointments and make the patients relieve from travel stress. </a:t>
            </a:r>
          </a:p>
        </p:txBody>
      </p:sp>
      <p:sp>
        <p:nvSpPr>
          <p:cNvPr id="4" name="Footer Placeholder 3"/>
          <p:cNvSpPr>
            <a:spLocks noGrp="1"/>
          </p:cNvSpPr>
          <p:nvPr>
            <p:ph type="ftr" sz="quarter" idx="11"/>
          </p:nvPr>
        </p:nvSpPr>
        <p:spPr/>
        <p:txBody>
          <a:bodyPr/>
          <a:lstStyle/>
          <a:p>
            <a:r>
              <a:rPr lang="en-US"/>
              <a:t>@2023 Cognizant</a:t>
            </a:r>
          </a:p>
        </p:txBody>
      </p:sp>
      <p:sp>
        <p:nvSpPr>
          <p:cNvPr id="5" name="Slide Number Placeholder 4"/>
          <p:cNvSpPr>
            <a:spLocks noGrp="1"/>
          </p:cNvSpPr>
          <p:nvPr>
            <p:ph type="sldNum" sz="quarter" idx="12"/>
          </p:nvPr>
        </p:nvSpPr>
        <p:spPr/>
        <p:txBody>
          <a:bodyPr/>
          <a:lstStyle/>
          <a:p>
            <a:fld id="{10E6996E-D553-4DC4-9A6B-EA21CF5F73C9}"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normAutofit/>
          </a:bodyPr>
          <a:lstStyle/>
          <a:p>
            <a:pPr algn="l"/>
            <a:r>
              <a:rPr lang="en-US" sz="3600" b="1" dirty="0">
                <a:solidFill>
                  <a:srgbClr val="0070C0"/>
                </a:solidFill>
                <a:latin typeface="Times New Roman" pitchFamily="18" charset="0"/>
                <a:cs typeface="Times New Roman" pitchFamily="18" charset="0"/>
              </a:rPr>
              <a:t>Introduction</a:t>
            </a:r>
          </a:p>
        </p:txBody>
      </p:sp>
      <p:sp>
        <p:nvSpPr>
          <p:cNvPr id="3" name="Content Placeholder 2"/>
          <p:cNvSpPr>
            <a:spLocks noGrp="1"/>
          </p:cNvSpPr>
          <p:nvPr>
            <p:ph idx="1"/>
          </p:nvPr>
        </p:nvSpPr>
        <p:spPr>
          <a:xfrm>
            <a:off x="457200" y="1428736"/>
            <a:ext cx="8229600" cy="4697427"/>
          </a:xfrm>
        </p:spPr>
        <p:txBody>
          <a:bodyPr>
            <a:normAutofit/>
          </a:bodyPr>
          <a:lstStyle/>
          <a:p>
            <a:r>
              <a:rPr lang="en-US" sz="2400" dirty="0">
                <a:latin typeface="Times New Roman" pitchFamily="18" charset="0"/>
                <a:cs typeface="Times New Roman" pitchFamily="18" charset="0"/>
              </a:rPr>
              <a:t>Patient health monitoring portal engages technology to enable healthcare providers to observe varied metrics relating to a patient’s health on an ongoing basis while the patient is outside of the conventional clinical setting, such as at their home. </a:t>
            </a:r>
          </a:p>
          <a:p>
            <a:r>
              <a:rPr lang="en-US" sz="2400" dirty="0">
                <a:latin typeface="Times New Roman" pitchFamily="18" charset="0"/>
                <a:cs typeface="Times New Roman" pitchFamily="18" charset="0"/>
              </a:rPr>
              <a:t>In short, patient data is collected from a remote location and transmitted electronically to healthcare providers in another location for assessment.</a:t>
            </a:r>
          </a:p>
          <a:p>
            <a:r>
              <a:rPr lang="en-US" sz="2400" dirty="0">
                <a:latin typeface="Times New Roman" pitchFamily="18" charset="0"/>
                <a:cs typeface="Times New Roman" pitchFamily="18" charset="0"/>
              </a:rPr>
              <a:t>It allows healthcare providers to track patient data as weight, activity, blood pressure, etc. which would otherwise be costly (in repeated office visits) and could lead to unwanted physical, mental, and emotional stress for the patient.</a:t>
            </a:r>
          </a:p>
        </p:txBody>
      </p:sp>
      <p:sp>
        <p:nvSpPr>
          <p:cNvPr id="4" name="Footer Placeholder 3"/>
          <p:cNvSpPr>
            <a:spLocks noGrp="1"/>
          </p:cNvSpPr>
          <p:nvPr>
            <p:ph type="ftr" sz="quarter" idx="11"/>
          </p:nvPr>
        </p:nvSpPr>
        <p:spPr/>
        <p:txBody>
          <a:bodyPr/>
          <a:lstStyle/>
          <a:p>
            <a:r>
              <a:rPr lang="en-US"/>
              <a:t>@2023 Cognizant</a:t>
            </a:r>
          </a:p>
        </p:txBody>
      </p:sp>
      <p:sp>
        <p:nvSpPr>
          <p:cNvPr id="5" name="Slide Number Placeholder 4"/>
          <p:cNvSpPr>
            <a:spLocks noGrp="1"/>
          </p:cNvSpPr>
          <p:nvPr>
            <p:ph type="sldNum" sz="quarter" idx="12"/>
          </p:nvPr>
        </p:nvSpPr>
        <p:spPr/>
        <p:txBody>
          <a:bodyPr/>
          <a:lstStyle/>
          <a:p>
            <a:fld id="{10E6996E-D553-4DC4-9A6B-EA21CF5F73C9}"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a:bodyPr>
          <a:lstStyle/>
          <a:p>
            <a:pPr algn="l"/>
            <a:r>
              <a:rPr lang="en-US" sz="3600" b="1" dirty="0">
                <a:solidFill>
                  <a:srgbClr val="0070C0"/>
                </a:solidFill>
                <a:latin typeface="Times New Roman" pitchFamily="18" charset="0"/>
                <a:cs typeface="Times New Roman" pitchFamily="18" charset="0"/>
              </a:rPr>
              <a:t>Problem Statement</a:t>
            </a:r>
          </a:p>
        </p:txBody>
      </p:sp>
      <p:sp>
        <p:nvSpPr>
          <p:cNvPr id="3" name="Content Placeholder 2"/>
          <p:cNvSpPr>
            <a:spLocks noGrp="1"/>
          </p:cNvSpPr>
          <p:nvPr>
            <p:ph idx="1"/>
          </p:nvPr>
        </p:nvSpPr>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In the absence of the doctors, the patient cannot consult the doctors due to which emergency situation may also be created. The personal health monitoring of each individual is considered very important because of the rise in health problems in today's world. The increasing stressful lifestyle is taking a maximum toll on public health. With the ever increasing queues at hospitals and an increasing number of patients, the doctor fees have sky-rocketed which is affecting especially those patients who cannot afford the fee or who are not suffering from major ailments but get to know so only after paying a hefty fee to the doctor.</a:t>
            </a:r>
          </a:p>
        </p:txBody>
      </p:sp>
      <p:sp>
        <p:nvSpPr>
          <p:cNvPr id="4" name="Footer Placeholder 3"/>
          <p:cNvSpPr>
            <a:spLocks noGrp="1"/>
          </p:cNvSpPr>
          <p:nvPr>
            <p:ph type="ftr" sz="quarter" idx="11"/>
          </p:nvPr>
        </p:nvSpPr>
        <p:spPr/>
        <p:txBody>
          <a:bodyPr/>
          <a:lstStyle/>
          <a:p>
            <a:r>
              <a:rPr lang="en-US"/>
              <a:t>@2023 Cognizant</a:t>
            </a:r>
          </a:p>
        </p:txBody>
      </p:sp>
      <p:sp>
        <p:nvSpPr>
          <p:cNvPr id="5" name="Slide Number Placeholder 4"/>
          <p:cNvSpPr>
            <a:spLocks noGrp="1"/>
          </p:cNvSpPr>
          <p:nvPr>
            <p:ph type="sldNum" sz="quarter" idx="12"/>
          </p:nvPr>
        </p:nvSpPr>
        <p:spPr/>
        <p:txBody>
          <a:bodyPr/>
          <a:lstStyle/>
          <a:p>
            <a:fld id="{10E6996E-D553-4DC4-9A6B-EA21CF5F73C9}"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a:bodyPr>
          <a:lstStyle/>
          <a:p>
            <a:pPr algn="l"/>
            <a:r>
              <a:rPr lang="en-US" sz="3600" b="1" dirty="0">
                <a:solidFill>
                  <a:srgbClr val="0070C0"/>
                </a:solidFill>
                <a:latin typeface="Times New Roman" pitchFamily="18" charset="0"/>
                <a:cs typeface="Times New Roman" pitchFamily="18" charset="0"/>
              </a:rPr>
              <a:t>Schematic Diagram</a:t>
            </a:r>
          </a:p>
        </p:txBody>
      </p:sp>
      <p:pic>
        <p:nvPicPr>
          <p:cNvPr id="6" name="Content Placeholder 5" descr="flow chart (1).jpg"/>
          <p:cNvPicPr>
            <a:picLocks noGrp="1" noChangeAspect="1"/>
          </p:cNvPicPr>
          <p:nvPr>
            <p:ph idx="1"/>
          </p:nvPr>
        </p:nvPicPr>
        <p:blipFill>
          <a:blip r:embed="rId2" cstate="print"/>
          <a:stretch>
            <a:fillRect/>
          </a:stretch>
        </p:blipFill>
        <p:spPr>
          <a:xfrm>
            <a:off x="1500166" y="1071547"/>
            <a:ext cx="5715040" cy="5214974"/>
          </a:xfrm>
        </p:spPr>
      </p:pic>
      <p:sp>
        <p:nvSpPr>
          <p:cNvPr id="4" name="Footer Placeholder 3"/>
          <p:cNvSpPr>
            <a:spLocks noGrp="1"/>
          </p:cNvSpPr>
          <p:nvPr>
            <p:ph type="ftr" sz="quarter" idx="11"/>
          </p:nvPr>
        </p:nvSpPr>
        <p:spPr/>
        <p:txBody>
          <a:bodyPr/>
          <a:lstStyle/>
          <a:p>
            <a:r>
              <a:rPr lang="en-US"/>
              <a:t>@2023 Cognizant</a:t>
            </a:r>
          </a:p>
        </p:txBody>
      </p:sp>
      <p:sp>
        <p:nvSpPr>
          <p:cNvPr id="5" name="Slide Number Placeholder 4"/>
          <p:cNvSpPr>
            <a:spLocks noGrp="1"/>
          </p:cNvSpPr>
          <p:nvPr>
            <p:ph type="sldNum" sz="quarter" idx="12"/>
          </p:nvPr>
        </p:nvSpPr>
        <p:spPr/>
        <p:txBody>
          <a:bodyPr/>
          <a:lstStyle/>
          <a:p>
            <a:fld id="{10E6996E-D553-4DC4-9A6B-EA21CF5F73C9}"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a:solidFill>
                  <a:srgbClr val="0070C0"/>
                </a:solidFill>
                <a:latin typeface="Times New Roman" pitchFamily="18" charset="0"/>
                <a:cs typeface="Times New Roman" pitchFamily="18" charset="0"/>
              </a:rPr>
              <a:t>Advantages</a:t>
            </a:r>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Improves data driven clinical decision making </a:t>
            </a:r>
          </a:p>
          <a:p>
            <a:r>
              <a:rPr lang="en-US" sz="2400" dirty="0">
                <a:latin typeface="Times New Roman" pitchFamily="18" charset="0"/>
                <a:cs typeface="Times New Roman" pitchFamily="18" charset="0"/>
              </a:rPr>
              <a:t>Helps patients improve self management and care plan adherence</a:t>
            </a:r>
          </a:p>
          <a:p>
            <a:r>
              <a:rPr lang="en-US" sz="2400" dirty="0">
                <a:latin typeface="Times New Roman" pitchFamily="18" charset="0"/>
                <a:cs typeface="Times New Roman" pitchFamily="18" charset="0"/>
              </a:rPr>
              <a:t>Cost of care reduction for payers and providers</a:t>
            </a:r>
          </a:p>
          <a:p>
            <a:r>
              <a:rPr lang="en-US" sz="2400" dirty="0">
                <a:latin typeface="Times New Roman" pitchFamily="18" charset="0"/>
                <a:cs typeface="Times New Roman" pitchFamily="18" charset="0"/>
              </a:rPr>
              <a:t>Boosts net patient revenue</a:t>
            </a:r>
          </a:p>
          <a:p>
            <a:r>
              <a:rPr lang="en-US" sz="2400" dirty="0">
                <a:latin typeface="Times New Roman" pitchFamily="18" charset="0"/>
                <a:cs typeface="Times New Roman" pitchFamily="18" charset="0"/>
              </a:rPr>
              <a:t>Reduces patient’s expenses and improves work productivity</a:t>
            </a:r>
          </a:p>
          <a:p>
            <a:r>
              <a:rPr lang="en-US" sz="2400" dirty="0">
                <a:latin typeface="Times New Roman" pitchFamily="18" charset="0"/>
                <a:cs typeface="Times New Roman" pitchFamily="18" charset="0"/>
              </a:rPr>
              <a:t>Improves access to care</a:t>
            </a:r>
          </a:p>
          <a:p>
            <a:r>
              <a:rPr lang="en-US" sz="2400" dirty="0">
                <a:latin typeface="Times New Roman" pitchFamily="18" charset="0"/>
                <a:cs typeface="Times New Roman" pitchFamily="18" charset="0"/>
              </a:rPr>
              <a:t>Builds patient engagement</a:t>
            </a:r>
          </a:p>
          <a:p>
            <a:r>
              <a:rPr lang="en-US" sz="2400" dirty="0">
                <a:latin typeface="Times New Roman" pitchFamily="18" charset="0"/>
                <a:cs typeface="Times New Roman" pitchFamily="18" charset="0"/>
              </a:rPr>
              <a:t>Prevents the spread of infectious diseases and Hospital-Acquired Infections</a:t>
            </a:r>
          </a:p>
        </p:txBody>
      </p:sp>
      <p:sp>
        <p:nvSpPr>
          <p:cNvPr id="4" name="Footer Placeholder 3"/>
          <p:cNvSpPr>
            <a:spLocks noGrp="1"/>
          </p:cNvSpPr>
          <p:nvPr>
            <p:ph type="ftr" sz="quarter" idx="11"/>
          </p:nvPr>
        </p:nvSpPr>
        <p:spPr/>
        <p:txBody>
          <a:bodyPr/>
          <a:lstStyle/>
          <a:p>
            <a:r>
              <a:rPr lang="en-US"/>
              <a:t>@2023 Cognizant</a:t>
            </a:r>
          </a:p>
        </p:txBody>
      </p:sp>
      <p:sp>
        <p:nvSpPr>
          <p:cNvPr id="5" name="Slide Number Placeholder 4"/>
          <p:cNvSpPr>
            <a:spLocks noGrp="1"/>
          </p:cNvSpPr>
          <p:nvPr>
            <p:ph type="sldNum" sz="quarter" idx="12"/>
          </p:nvPr>
        </p:nvSpPr>
        <p:spPr/>
        <p:txBody>
          <a:bodyPr/>
          <a:lstStyle/>
          <a:p>
            <a:fld id="{10E6996E-D553-4DC4-9A6B-EA21CF5F73C9}"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a:bodyPr>
          <a:lstStyle/>
          <a:p>
            <a:pPr algn="l"/>
            <a:r>
              <a:rPr lang="en-US" sz="3600" b="1" dirty="0">
                <a:solidFill>
                  <a:srgbClr val="0070C0"/>
                </a:solidFill>
                <a:latin typeface="Times New Roman" pitchFamily="18" charset="0"/>
                <a:cs typeface="Times New Roman" pitchFamily="18" charset="0"/>
              </a:rPr>
              <a:t>Limitations</a:t>
            </a:r>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Privacy of Data</a:t>
            </a:r>
          </a:p>
          <a:p>
            <a:r>
              <a:rPr lang="en-US" sz="2400" dirty="0">
                <a:latin typeface="Times New Roman" pitchFamily="18" charset="0"/>
                <a:cs typeface="Times New Roman" pitchFamily="18" charset="0"/>
              </a:rPr>
              <a:t>Limited Accessibility</a:t>
            </a:r>
          </a:p>
          <a:p>
            <a:r>
              <a:rPr lang="en-US" sz="2400" dirty="0">
                <a:latin typeface="Times New Roman" pitchFamily="18" charset="0"/>
                <a:cs typeface="Times New Roman" pitchFamily="18" charset="0"/>
              </a:rPr>
              <a:t>Accuracy</a:t>
            </a:r>
          </a:p>
          <a:p>
            <a:r>
              <a:rPr lang="en-US" sz="2400" dirty="0">
                <a:latin typeface="Times New Roman" pitchFamily="18" charset="0"/>
                <a:cs typeface="Times New Roman" pitchFamily="18" charset="0"/>
              </a:rPr>
              <a:t>Lack of Provider Engagement</a:t>
            </a:r>
          </a:p>
          <a:p>
            <a:r>
              <a:rPr lang="en-US" sz="2400" dirty="0">
                <a:latin typeface="Times New Roman" pitchFamily="18" charset="0"/>
                <a:cs typeface="Times New Roman" pitchFamily="18" charset="0"/>
              </a:rPr>
              <a:t>Not Being Real-Time Monitoring</a:t>
            </a:r>
          </a:p>
        </p:txBody>
      </p:sp>
      <p:sp>
        <p:nvSpPr>
          <p:cNvPr id="4" name="Footer Placeholder 3"/>
          <p:cNvSpPr>
            <a:spLocks noGrp="1"/>
          </p:cNvSpPr>
          <p:nvPr>
            <p:ph type="ftr" sz="quarter" idx="11"/>
          </p:nvPr>
        </p:nvSpPr>
        <p:spPr/>
        <p:txBody>
          <a:bodyPr/>
          <a:lstStyle/>
          <a:p>
            <a:r>
              <a:rPr lang="en-US"/>
              <a:t>@2023 Cognizant</a:t>
            </a:r>
          </a:p>
        </p:txBody>
      </p:sp>
      <p:sp>
        <p:nvSpPr>
          <p:cNvPr id="5" name="Slide Number Placeholder 4"/>
          <p:cNvSpPr>
            <a:spLocks noGrp="1"/>
          </p:cNvSpPr>
          <p:nvPr>
            <p:ph type="sldNum" sz="quarter" idx="12"/>
          </p:nvPr>
        </p:nvSpPr>
        <p:spPr/>
        <p:txBody>
          <a:bodyPr/>
          <a:lstStyle/>
          <a:p>
            <a:fld id="{10E6996E-D553-4DC4-9A6B-EA21CF5F73C9}"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a:bodyPr>
          <a:lstStyle/>
          <a:p>
            <a:pPr algn="l"/>
            <a:r>
              <a:rPr lang="en-US" sz="3600" b="1" dirty="0">
                <a:solidFill>
                  <a:srgbClr val="0070C0"/>
                </a:solidFill>
                <a:latin typeface="Times New Roman" pitchFamily="18" charset="0"/>
                <a:cs typeface="Times New Roman" pitchFamily="18" charset="0"/>
              </a:rPr>
              <a:t>Result</a:t>
            </a:r>
          </a:p>
        </p:txBody>
      </p:sp>
      <p:pic>
        <p:nvPicPr>
          <p:cNvPr id="6" name="Content Placeholder 5" descr="1.png"/>
          <p:cNvPicPr>
            <a:picLocks noGrp="1" noChangeAspect="1"/>
          </p:cNvPicPr>
          <p:nvPr>
            <p:ph idx="1"/>
          </p:nvPr>
        </p:nvPicPr>
        <p:blipFill>
          <a:blip r:embed="rId2"/>
          <a:stretch>
            <a:fillRect/>
          </a:stretch>
        </p:blipFill>
        <p:spPr>
          <a:xfrm>
            <a:off x="457200" y="1807506"/>
            <a:ext cx="8229600" cy="4111351"/>
          </a:xfrm>
        </p:spPr>
      </p:pic>
      <p:sp>
        <p:nvSpPr>
          <p:cNvPr id="4" name="Footer Placeholder 3"/>
          <p:cNvSpPr>
            <a:spLocks noGrp="1"/>
          </p:cNvSpPr>
          <p:nvPr>
            <p:ph type="ftr" sz="quarter" idx="11"/>
          </p:nvPr>
        </p:nvSpPr>
        <p:spPr/>
        <p:txBody>
          <a:bodyPr/>
          <a:lstStyle/>
          <a:p>
            <a:r>
              <a:rPr lang="en-US"/>
              <a:t>@2023 Cognizant</a:t>
            </a:r>
          </a:p>
        </p:txBody>
      </p:sp>
      <p:sp>
        <p:nvSpPr>
          <p:cNvPr id="5" name="Slide Number Placeholder 4"/>
          <p:cNvSpPr>
            <a:spLocks noGrp="1"/>
          </p:cNvSpPr>
          <p:nvPr>
            <p:ph type="sldNum" sz="quarter" idx="12"/>
          </p:nvPr>
        </p:nvSpPr>
        <p:spPr/>
        <p:txBody>
          <a:bodyPr/>
          <a:lstStyle/>
          <a:p>
            <a:fld id="{10E6996E-D553-4DC4-9A6B-EA21CF5F73C9}" type="slidenum">
              <a:rPr lang="en-US" smtClean="0"/>
              <a:pPr/>
              <a:t>9</a:t>
            </a:fld>
            <a:endParaRPr lang="en-US"/>
          </a:p>
        </p:txBody>
      </p:sp>
      <p:sp>
        <p:nvSpPr>
          <p:cNvPr id="7" name="TextBox 6"/>
          <p:cNvSpPr txBox="1"/>
          <p:nvPr/>
        </p:nvSpPr>
        <p:spPr>
          <a:xfrm>
            <a:off x="3571868" y="1357298"/>
            <a:ext cx="1714512" cy="369332"/>
          </a:xfrm>
          <a:prstGeom prst="rect">
            <a:avLst/>
          </a:prstGeom>
          <a:noFill/>
        </p:spPr>
        <p:txBody>
          <a:bodyPr wrap="square" rtlCol="0">
            <a:spAutoFit/>
          </a:bodyPr>
          <a:lstStyle/>
          <a:p>
            <a:pPr algn="ctr"/>
            <a:r>
              <a:rPr lang="en-US" dirty="0">
                <a:solidFill>
                  <a:srgbClr val="0070C0"/>
                </a:solidFill>
                <a:latin typeface="Times New Roman" pitchFamily="18" charset="0"/>
                <a:cs typeface="Times New Roman" pitchFamily="18" charset="0"/>
              </a:rPr>
              <a:t>Home Page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421</TotalTime>
  <Words>708</Words>
  <Application>Microsoft Office PowerPoint</Application>
  <PresentationFormat>On-screen Show (4:3)</PresentationFormat>
  <Paragraphs>92</Paragraphs>
  <Slides>18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Times New Roman</vt:lpstr>
      <vt:lpstr>Office Theme</vt:lpstr>
      <vt:lpstr>Patient Health Monitoring Portal</vt:lpstr>
      <vt:lpstr>Contents</vt:lpstr>
      <vt:lpstr>Abstract</vt:lpstr>
      <vt:lpstr>Introduction</vt:lpstr>
      <vt:lpstr>Problem Statement</vt:lpstr>
      <vt:lpstr>Schematic Diagram</vt:lpstr>
      <vt:lpstr>Advantages</vt:lpstr>
      <vt:lpstr>Limitations</vt:lpstr>
      <vt:lpstr>Result</vt:lpstr>
      <vt:lpstr>Admin Login &amp; Home Page</vt:lpstr>
      <vt:lpstr>Doctor Registration, Login &amp; Home Page</vt:lpstr>
      <vt:lpstr>Doctor Update Prescription &amp; check Appointments</vt:lpstr>
      <vt:lpstr>Patient Registration, Login&amp; Home Page</vt:lpstr>
      <vt:lpstr>Check Patient Health Monitor</vt:lpstr>
      <vt:lpstr>Check Prescription</vt:lpstr>
      <vt:lpstr>Future Scope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HP</cp:lastModifiedBy>
  <cp:revision>38</cp:revision>
  <dcterms:created xsi:type="dcterms:W3CDTF">2023-04-24T13:25:58Z</dcterms:created>
  <dcterms:modified xsi:type="dcterms:W3CDTF">2023-04-25T09:20:58Z</dcterms:modified>
</cp:coreProperties>
</file>