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71" r:id="rId14"/>
    <p:sldId id="272" r:id="rId15"/>
    <p:sldId id="273" r:id="rId16"/>
    <p:sldId id="274" r:id="rId17"/>
    <p:sldId id="275" r:id="rId18"/>
    <p:sldId id="276" r:id="rId19"/>
    <p:sldId id="277" r:id="rId20"/>
    <p:sldId id="278" r:id="rId21"/>
    <p:sldId id="279" r:id="rId22"/>
    <p:sldId id="280" r:id="rId23"/>
    <p:sldId id="286" r:id="rId24"/>
    <p:sldId id="287" r:id="rId25"/>
    <p:sldId id="288" r:id="rId26"/>
    <p:sldId id="289" r:id="rId27"/>
    <p:sldId id="290"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053"/>
  </p:normalViewPr>
  <p:slideViewPr>
    <p:cSldViewPr snapToGrid="0" snapToObjects="1">
      <p:cViewPr varScale="1">
        <p:scale>
          <a:sx n="114" d="100"/>
          <a:sy n="114" d="100"/>
        </p:scale>
        <p:origin x="480" y="176"/>
      </p:cViewPr>
      <p:guideLst/>
    </p:cSldViewPr>
  </p:slideViewPr>
  <p:outlineViewPr>
    <p:cViewPr>
      <p:scale>
        <a:sx n="33" d="100"/>
        <a:sy n="33" d="100"/>
      </p:scale>
      <p:origin x="0" y="-1796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ata2.xml.rels><?xml version="1.0" encoding="UTF-8" standalone="yes"?>
<Relationships xmlns="http://schemas.openxmlformats.org/package/2006/relationships"><Relationship Id="rId1" Type="http://schemas.openxmlformats.org/officeDocument/2006/relationships/image" Target="../media/image5.pn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 Id="rId4" Type="http://schemas.openxmlformats.org/officeDocument/2006/relationships/image" Target="../media/image9.png"/></Relationships>
</file>

<file path=ppt/diagrams/_rels/data4.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 Id="rId4" Type="http://schemas.openxmlformats.org/officeDocument/2006/relationships/image" Target="../media/image9.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E8B695-6373-2F42-9697-1CEA0FF0B444}" type="doc">
      <dgm:prSet loTypeId="urn:microsoft.com/office/officeart/2008/layout/BubblePictureList" loCatId="" qsTypeId="urn:microsoft.com/office/officeart/2005/8/quickstyle/simple1" qsCatId="simple" csTypeId="urn:microsoft.com/office/officeart/2005/8/colors/accent1_2" csCatId="accent1" phldr="1"/>
      <dgm:spPr/>
      <dgm:t>
        <a:bodyPr/>
        <a:lstStyle/>
        <a:p>
          <a:endParaRPr lang="en-GB"/>
        </a:p>
      </dgm:t>
    </dgm:pt>
    <dgm:pt modelId="{A45D9247-9BF9-3C42-934E-7D1A0D28A64C}">
      <dgm:prSet phldrT="[Text]" custT="1"/>
      <dgm:spPr/>
      <dgm:t>
        <a:bodyPr/>
        <a:lstStyle/>
        <a:p>
          <a:r>
            <a:rPr lang="en-GB" sz="2000" dirty="0"/>
            <a:t>TEXT-EDITOR</a:t>
          </a:r>
        </a:p>
      </dgm:t>
    </dgm:pt>
    <dgm:pt modelId="{ACFFAE78-90E1-5E4B-A40E-503576716ED5}" type="parTrans" cxnId="{BFF0C84E-CB6C-D24E-9147-A7389F4F63DD}">
      <dgm:prSet/>
      <dgm:spPr/>
      <dgm:t>
        <a:bodyPr/>
        <a:lstStyle/>
        <a:p>
          <a:endParaRPr lang="en-GB"/>
        </a:p>
      </dgm:t>
    </dgm:pt>
    <dgm:pt modelId="{CDCD670B-1436-5F44-9BB0-9E3476656267}" type="sibTrans" cxnId="{BFF0C84E-CB6C-D24E-9147-A7389F4F63DD}">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AB4177B2-95EE-0F49-BAE6-09B3EBB2689C}">
      <dgm:prSet phldrT="[Text]" custT="1"/>
      <dgm:spPr/>
      <dgm:t>
        <a:bodyPr/>
        <a:lstStyle/>
        <a:p>
          <a:r>
            <a:rPr lang="en-GB" sz="2000" dirty="0"/>
            <a:t>MS-WORLD</a:t>
          </a:r>
        </a:p>
      </dgm:t>
    </dgm:pt>
    <dgm:pt modelId="{12292B53-1218-5349-8211-1819923DE62A}" type="parTrans" cxnId="{547E30D8-CA85-8A46-8750-AF7857F9ED72}">
      <dgm:prSet/>
      <dgm:spPr/>
      <dgm:t>
        <a:bodyPr/>
        <a:lstStyle/>
        <a:p>
          <a:endParaRPr lang="en-GB"/>
        </a:p>
      </dgm:t>
    </dgm:pt>
    <dgm:pt modelId="{80C57D92-B6AF-6342-91F2-4CBDA3976159}" type="sibTrans" cxnId="{547E30D8-CA85-8A46-8750-AF7857F9ED72}">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t>
        <a:bodyPr/>
        <a:lstStyle/>
        <a:p>
          <a:endParaRPr lang="en-GB"/>
        </a:p>
      </dgm:t>
    </dgm:pt>
    <dgm:pt modelId="{3B7E9AD3-1573-2243-8869-F3E7421904A8}" type="pres">
      <dgm:prSet presAssocID="{00E8B695-6373-2F42-9697-1CEA0FF0B444}" presName="Name0" presStyleCnt="0">
        <dgm:presLayoutVars>
          <dgm:chMax val="8"/>
          <dgm:chPref val="8"/>
          <dgm:dir/>
        </dgm:presLayoutVars>
      </dgm:prSet>
      <dgm:spPr/>
    </dgm:pt>
    <dgm:pt modelId="{CCBA2134-73EF-5A47-825B-12904E424B51}" type="pres">
      <dgm:prSet presAssocID="{A45D9247-9BF9-3C42-934E-7D1A0D28A64C}" presName="parent_text_1" presStyleLbl="revTx" presStyleIdx="0" presStyleCnt="2">
        <dgm:presLayoutVars>
          <dgm:chMax val="0"/>
          <dgm:chPref val="0"/>
          <dgm:bulletEnabled val="1"/>
        </dgm:presLayoutVars>
      </dgm:prSet>
      <dgm:spPr/>
    </dgm:pt>
    <dgm:pt modelId="{947C08FF-733B-F749-B67C-8E5A7CA8214B}" type="pres">
      <dgm:prSet presAssocID="{A45D9247-9BF9-3C42-934E-7D1A0D28A64C}" presName="image_accent_1" presStyleCnt="0"/>
      <dgm:spPr/>
    </dgm:pt>
    <dgm:pt modelId="{6F632D8B-E13D-294C-84BF-D1C77D155C93}" type="pres">
      <dgm:prSet presAssocID="{A45D9247-9BF9-3C42-934E-7D1A0D28A64C}" presName="imageAccentRepeatNode" presStyleLbl="alignNode1" presStyleIdx="0" presStyleCnt="3"/>
      <dgm:spPr/>
    </dgm:pt>
    <dgm:pt modelId="{9795B639-6AAA-6741-B51B-FB9671398C84}" type="pres">
      <dgm:prSet presAssocID="{A45D9247-9BF9-3C42-934E-7D1A0D28A64C}" presName="accent_1" presStyleLbl="alignNode1" presStyleIdx="1" presStyleCnt="3"/>
      <dgm:spPr/>
    </dgm:pt>
    <dgm:pt modelId="{58FA3D80-77EC-3345-A8DC-ABB07470D5FF}" type="pres">
      <dgm:prSet presAssocID="{CDCD670B-1436-5F44-9BB0-9E3476656267}" presName="image_1" presStyleCnt="0"/>
      <dgm:spPr/>
    </dgm:pt>
    <dgm:pt modelId="{60263383-E1C1-EF4C-A10D-7A1A79E6C004}" type="pres">
      <dgm:prSet presAssocID="{CDCD670B-1436-5F44-9BB0-9E3476656267}" presName="imageRepeatNode" presStyleLbl="fgImgPlace1" presStyleIdx="0" presStyleCnt="2"/>
      <dgm:spPr/>
    </dgm:pt>
    <dgm:pt modelId="{C9E2F58C-1ED8-7F4E-A29D-4B3E0453EDB2}" type="pres">
      <dgm:prSet presAssocID="{AB4177B2-95EE-0F49-BAE6-09B3EBB2689C}" presName="parent_text_2" presStyleLbl="revTx" presStyleIdx="1" presStyleCnt="2">
        <dgm:presLayoutVars>
          <dgm:chMax val="0"/>
          <dgm:chPref val="0"/>
          <dgm:bulletEnabled val="1"/>
        </dgm:presLayoutVars>
      </dgm:prSet>
      <dgm:spPr/>
    </dgm:pt>
    <dgm:pt modelId="{974B8625-B978-F946-ACAF-7854F277E1B4}" type="pres">
      <dgm:prSet presAssocID="{AB4177B2-95EE-0F49-BAE6-09B3EBB2689C}" presName="image_accent_2" presStyleCnt="0"/>
      <dgm:spPr/>
    </dgm:pt>
    <dgm:pt modelId="{C82B52AE-7011-C24E-8A1A-644DEB865427}" type="pres">
      <dgm:prSet presAssocID="{AB4177B2-95EE-0F49-BAE6-09B3EBB2689C}" presName="imageAccentRepeatNode" presStyleLbl="alignNode1" presStyleIdx="2" presStyleCnt="3"/>
      <dgm:spPr/>
    </dgm:pt>
    <dgm:pt modelId="{43F23062-F653-094E-8C00-49114F8CCA0F}" type="pres">
      <dgm:prSet presAssocID="{80C57D92-B6AF-6342-91F2-4CBDA3976159}" presName="image_2" presStyleCnt="0"/>
      <dgm:spPr/>
    </dgm:pt>
    <dgm:pt modelId="{C3255731-BE02-5D4F-A671-7684E99F6EEC}" type="pres">
      <dgm:prSet presAssocID="{80C57D92-B6AF-6342-91F2-4CBDA3976159}" presName="imageRepeatNode" presStyleLbl="fgImgPlace1" presStyleIdx="1" presStyleCnt="2"/>
      <dgm:spPr/>
    </dgm:pt>
  </dgm:ptLst>
  <dgm:cxnLst>
    <dgm:cxn modelId="{AEDBE709-D558-374E-A19E-EF992CC0FC98}" type="presOf" srcId="{00E8B695-6373-2F42-9697-1CEA0FF0B444}" destId="{3B7E9AD3-1573-2243-8869-F3E7421904A8}" srcOrd="0" destOrd="0" presId="urn:microsoft.com/office/officeart/2008/layout/BubblePictureList"/>
    <dgm:cxn modelId="{8351B40D-69AC-7D4C-BE96-5862EDE96E49}" type="presOf" srcId="{A45D9247-9BF9-3C42-934E-7D1A0D28A64C}" destId="{CCBA2134-73EF-5A47-825B-12904E424B51}" srcOrd="0" destOrd="0" presId="urn:microsoft.com/office/officeart/2008/layout/BubblePictureList"/>
    <dgm:cxn modelId="{2446E517-54B2-DF46-880B-1706170A9278}" type="presOf" srcId="{CDCD670B-1436-5F44-9BB0-9E3476656267}" destId="{60263383-E1C1-EF4C-A10D-7A1A79E6C004}" srcOrd="0" destOrd="0" presId="urn:microsoft.com/office/officeart/2008/layout/BubblePictureList"/>
    <dgm:cxn modelId="{625CD448-D0F4-F54F-8F6D-E5B5EE02D9C7}" type="presOf" srcId="{AB4177B2-95EE-0F49-BAE6-09B3EBB2689C}" destId="{C9E2F58C-1ED8-7F4E-A29D-4B3E0453EDB2}" srcOrd="0" destOrd="0" presId="urn:microsoft.com/office/officeart/2008/layout/BubblePictureList"/>
    <dgm:cxn modelId="{BFF0C84E-CB6C-D24E-9147-A7389F4F63DD}" srcId="{00E8B695-6373-2F42-9697-1CEA0FF0B444}" destId="{A45D9247-9BF9-3C42-934E-7D1A0D28A64C}" srcOrd="0" destOrd="0" parTransId="{ACFFAE78-90E1-5E4B-A40E-503576716ED5}" sibTransId="{CDCD670B-1436-5F44-9BB0-9E3476656267}"/>
    <dgm:cxn modelId="{547E30D8-CA85-8A46-8750-AF7857F9ED72}" srcId="{00E8B695-6373-2F42-9697-1CEA0FF0B444}" destId="{AB4177B2-95EE-0F49-BAE6-09B3EBB2689C}" srcOrd="1" destOrd="0" parTransId="{12292B53-1218-5349-8211-1819923DE62A}" sibTransId="{80C57D92-B6AF-6342-91F2-4CBDA3976159}"/>
    <dgm:cxn modelId="{AE49F8F5-49B9-2B4B-8884-3687533B9AA8}" type="presOf" srcId="{80C57D92-B6AF-6342-91F2-4CBDA3976159}" destId="{C3255731-BE02-5D4F-A671-7684E99F6EEC}" srcOrd="0" destOrd="0" presId="urn:microsoft.com/office/officeart/2008/layout/BubblePictureList"/>
    <dgm:cxn modelId="{9C3D61F9-CB55-BE41-A582-D6511BDB08C7}" type="presParOf" srcId="{3B7E9AD3-1573-2243-8869-F3E7421904A8}" destId="{CCBA2134-73EF-5A47-825B-12904E424B51}" srcOrd="0" destOrd="0" presId="urn:microsoft.com/office/officeart/2008/layout/BubblePictureList"/>
    <dgm:cxn modelId="{E89E7D74-DCDC-5D43-B7D9-C560F1DDED38}" type="presParOf" srcId="{3B7E9AD3-1573-2243-8869-F3E7421904A8}" destId="{947C08FF-733B-F749-B67C-8E5A7CA8214B}" srcOrd="1" destOrd="0" presId="urn:microsoft.com/office/officeart/2008/layout/BubblePictureList"/>
    <dgm:cxn modelId="{90A56037-E871-3646-A94D-099DDF83F3D7}" type="presParOf" srcId="{947C08FF-733B-F749-B67C-8E5A7CA8214B}" destId="{6F632D8B-E13D-294C-84BF-D1C77D155C93}" srcOrd="0" destOrd="0" presId="urn:microsoft.com/office/officeart/2008/layout/BubblePictureList"/>
    <dgm:cxn modelId="{CC203114-1383-1845-979F-CD5D532DD1F9}" type="presParOf" srcId="{3B7E9AD3-1573-2243-8869-F3E7421904A8}" destId="{9795B639-6AAA-6741-B51B-FB9671398C84}" srcOrd="2" destOrd="0" presId="urn:microsoft.com/office/officeart/2008/layout/BubblePictureList"/>
    <dgm:cxn modelId="{34E6664E-C004-924B-A2BC-317A2E11B050}" type="presParOf" srcId="{3B7E9AD3-1573-2243-8869-F3E7421904A8}" destId="{58FA3D80-77EC-3345-A8DC-ABB07470D5FF}" srcOrd="3" destOrd="0" presId="urn:microsoft.com/office/officeart/2008/layout/BubblePictureList"/>
    <dgm:cxn modelId="{A7026A95-CA53-0B4C-864F-7FB45CA54F6A}" type="presParOf" srcId="{58FA3D80-77EC-3345-A8DC-ABB07470D5FF}" destId="{60263383-E1C1-EF4C-A10D-7A1A79E6C004}" srcOrd="0" destOrd="0" presId="urn:microsoft.com/office/officeart/2008/layout/BubblePictureList"/>
    <dgm:cxn modelId="{D74C3409-9D76-AD4C-9FC0-05035EB7135C}" type="presParOf" srcId="{3B7E9AD3-1573-2243-8869-F3E7421904A8}" destId="{C9E2F58C-1ED8-7F4E-A29D-4B3E0453EDB2}" srcOrd="4" destOrd="0" presId="urn:microsoft.com/office/officeart/2008/layout/BubblePictureList"/>
    <dgm:cxn modelId="{EEEDA26A-A0E0-5A46-A8B0-2F3381302483}" type="presParOf" srcId="{3B7E9AD3-1573-2243-8869-F3E7421904A8}" destId="{974B8625-B978-F946-ACAF-7854F277E1B4}" srcOrd="5" destOrd="0" presId="urn:microsoft.com/office/officeart/2008/layout/BubblePictureList"/>
    <dgm:cxn modelId="{83E975A9-5F73-8841-A72D-A7F34C64CF43}" type="presParOf" srcId="{974B8625-B978-F946-ACAF-7854F277E1B4}" destId="{C82B52AE-7011-C24E-8A1A-644DEB865427}" srcOrd="0" destOrd="0" presId="urn:microsoft.com/office/officeart/2008/layout/BubblePictureList"/>
    <dgm:cxn modelId="{8B4ADA90-7C1B-0841-B479-0B1AF0E34156}" type="presParOf" srcId="{3B7E9AD3-1573-2243-8869-F3E7421904A8}" destId="{43F23062-F653-094E-8C00-49114F8CCA0F}" srcOrd="6" destOrd="0" presId="urn:microsoft.com/office/officeart/2008/layout/BubblePictureList"/>
    <dgm:cxn modelId="{99F877E4-8352-C048-A345-DEB25952B2AD}" type="presParOf" srcId="{43F23062-F653-094E-8C00-49114F8CCA0F}" destId="{C3255731-BE02-5D4F-A671-7684E99F6EEC}" srcOrd="0" destOrd="0" presId="urn:microsoft.com/office/officeart/2008/layout/Bubble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381DE7-29D2-F548-9E92-4154BFD333D3}" type="doc">
      <dgm:prSet loTypeId="urn:microsoft.com/office/officeart/2008/layout/BubblePictureList" loCatId="" qsTypeId="urn:microsoft.com/office/officeart/2005/8/quickstyle/simple1" qsCatId="simple" csTypeId="urn:microsoft.com/office/officeart/2005/8/colors/accent1_2" csCatId="accent1" phldr="1"/>
      <dgm:spPr/>
      <dgm:t>
        <a:bodyPr/>
        <a:lstStyle/>
        <a:p>
          <a:endParaRPr lang="en-GB"/>
        </a:p>
      </dgm:t>
    </dgm:pt>
    <dgm:pt modelId="{F6147CAA-782A-B04F-ADA5-5432A0FF9F1F}">
      <dgm:prSet phldrT="[Text]" custT="1"/>
      <dgm:spPr/>
      <dgm:t>
        <a:bodyPr/>
        <a:lstStyle/>
        <a:p>
          <a:r>
            <a:rPr lang="en-GB" sz="2000" dirty="0"/>
            <a:t>VISULAL STUDIO TOOLS</a:t>
          </a:r>
        </a:p>
      </dgm:t>
    </dgm:pt>
    <dgm:pt modelId="{9AE64ABA-E09F-EE40-ADEB-DF36DC938646}" type="parTrans" cxnId="{145D0017-9BA1-E548-B361-790A0AF9164E}">
      <dgm:prSet/>
      <dgm:spPr/>
      <dgm:t>
        <a:bodyPr/>
        <a:lstStyle/>
        <a:p>
          <a:endParaRPr lang="en-GB"/>
        </a:p>
      </dgm:t>
    </dgm:pt>
    <dgm:pt modelId="{234C3BDC-AB4F-764B-AF35-E4D946E2B830}" type="sibTrans" cxnId="{145D0017-9BA1-E548-B361-790A0AF9164E}">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GB"/>
        </a:p>
      </dgm:t>
    </dgm:pt>
    <dgm:pt modelId="{1FF87CAF-9D25-F54F-B668-D80A5034AC85}" type="pres">
      <dgm:prSet presAssocID="{A4381DE7-29D2-F548-9E92-4154BFD333D3}" presName="Name0" presStyleCnt="0">
        <dgm:presLayoutVars>
          <dgm:chMax val="8"/>
          <dgm:chPref val="8"/>
          <dgm:dir/>
        </dgm:presLayoutVars>
      </dgm:prSet>
      <dgm:spPr/>
    </dgm:pt>
    <dgm:pt modelId="{1C4837BC-E04B-BD4A-AC61-27A480564730}" type="pres">
      <dgm:prSet presAssocID="{F6147CAA-782A-B04F-ADA5-5432A0FF9F1F}" presName="parent_text_1" presStyleLbl="revTx" presStyleIdx="0" presStyleCnt="1">
        <dgm:presLayoutVars>
          <dgm:chMax val="0"/>
          <dgm:chPref val="0"/>
          <dgm:bulletEnabled val="1"/>
        </dgm:presLayoutVars>
      </dgm:prSet>
      <dgm:spPr/>
    </dgm:pt>
    <dgm:pt modelId="{D825A035-5C57-824A-AC3C-C0F9CC80C33B}" type="pres">
      <dgm:prSet presAssocID="{F6147CAA-782A-B04F-ADA5-5432A0FF9F1F}" presName="image_accent_1" presStyleCnt="0"/>
      <dgm:spPr/>
    </dgm:pt>
    <dgm:pt modelId="{9D78B120-6D4C-8E41-BFEF-25ACDCC70D10}" type="pres">
      <dgm:prSet presAssocID="{F6147CAA-782A-B04F-ADA5-5432A0FF9F1F}" presName="imageAccentRepeatNode" presStyleLbl="alignNode1" presStyleIdx="0" presStyleCnt="2"/>
      <dgm:spPr/>
    </dgm:pt>
    <dgm:pt modelId="{CE69B6B5-8EE6-C046-A147-E2A85949A001}" type="pres">
      <dgm:prSet presAssocID="{F6147CAA-782A-B04F-ADA5-5432A0FF9F1F}" presName="accent_1" presStyleLbl="alignNode1" presStyleIdx="1" presStyleCnt="2"/>
      <dgm:spPr/>
    </dgm:pt>
    <dgm:pt modelId="{DD91B3C6-D95C-E947-8681-878474E1EEF0}" type="pres">
      <dgm:prSet presAssocID="{234C3BDC-AB4F-764B-AF35-E4D946E2B830}" presName="image_1" presStyleCnt="0"/>
      <dgm:spPr/>
    </dgm:pt>
    <dgm:pt modelId="{30F2C9D3-C23F-2D4B-8451-63E6BE6E402F}" type="pres">
      <dgm:prSet presAssocID="{234C3BDC-AB4F-764B-AF35-E4D946E2B830}" presName="imageRepeatNode" presStyleLbl="fgImgPlace1" presStyleIdx="0" presStyleCnt="1"/>
      <dgm:spPr/>
    </dgm:pt>
  </dgm:ptLst>
  <dgm:cxnLst>
    <dgm:cxn modelId="{145D0017-9BA1-E548-B361-790A0AF9164E}" srcId="{A4381DE7-29D2-F548-9E92-4154BFD333D3}" destId="{F6147CAA-782A-B04F-ADA5-5432A0FF9F1F}" srcOrd="0" destOrd="0" parTransId="{9AE64ABA-E09F-EE40-ADEB-DF36DC938646}" sibTransId="{234C3BDC-AB4F-764B-AF35-E4D946E2B830}"/>
    <dgm:cxn modelId="{6A8CC070-1776-3140-966E-26B48225CE49}" type="presOf" srcId="{234C3BDC-AB4F-764B-AF35-E4D946E2B830}" destId="{30F2C9D3-C23F-2D4B-8451-63E6BE6E402F}" srcOrd="0" destOrd="0" presId="urn:microsoft.com/office/officeart/2008/layout/BubblePictureList"/>
    <dgm:cxn modelId="{1104688C-B8F8-094D-9115-18AA6EA185D2}" type="presOf" srcId="{A4381DE7-29D2-F548-9E92-4154BFD333D3}" destId="{1FF87CAF-9D25-F54F-B668-D80A5034AC85}" srcOrd="0" destOrd="0" presId="urn:microsoft.com/office/officeart/2008/layout/BubblePictureList"/>
    <dgm:cxn modelId="{9AA8C4B2-7AC3-9349-B72F-2DB414F7A2EC}" type="presOf" srcId="{F6147CAA-782A-B04F-ADA5-5432A0FF9F1F}" destId="{1C4837BC-E04B-BD4A-AC61-27A480564730}" srcOrd="0" destOrd="0" presId="urn:microsoft.com/office/officeart/2008/layout/BubblePictureList"/>
    <dgm:cxn modelId="{F00AB756-2D6E-4342-B1FD-933C0A2648E9}" type="presParOf" srcId="{1FF87CAF-9D25-F54F-B668-D80A5034AC85}" destId="{1C4837BC-E04B-BD4A-AC61-27A480564730}" srcOrd="0" destOrd="0" presId="urn:microsoft.com/office/officeart/2008/layout/BubblePictureList"/>
    <dgm:cxn modelId="{44A8DCD5-C4C6-3F43-8E1A-7EFF2D742DF9}" type="presParOf" srcId="{1FF87CAF-9D25-F54F-B668-D80A5034AC85}" destId="{D825A035-5C57-824A-AC3C-C0F9CC80C33B}" srcOrd="1" destOrd="0" presId="urn:microsoft.com/office/officeart/2008/layout/BubblePictureList"/>
    <dgm:cxn modelId="{B12EC2FC-F587-464B-9317-79C589731B17}" type="presParOf" srcId="{D825A035-5C57-824A-AC3C-C0F9CC80C33B}" destId="{9D78B120-6D4C-8E41-BFEF-25ACDCC70D10}" srcOrd="0" destOrd="0" presId="urn:microsoft.com/office/officeart/2008/layout/BubblePictureList"/>
    <dgm:cxn modelId="{1B3DE23E-62FA-E646-BBA8-CC6371E67E01}" type="presParOf" srcId="{1FF87CAF-9D25-F54F-B668-D80A5034AC85}" destId="{CE69B6B5-8EE6-C046-A147-E2A85949A001}" srcOrd="2" destOrd="0" presId="urn:microsoft.com/office/officeart/2008/layout/BubblePictureList"/>
    <dgm:cxn modelId="{51C7FF8E-5396-BA4C-9E82-F777E1A652CB}" type="presParOf" srcId="{1FF87CAF-9D25-F54F-B668-D80A5034AC85}" destId="{DD91B3C6-D95C-E947-8681-878474E1EEF0}" srcOrd="3" destOrd="0" presId="urn:microsoft.com/office/officeart/2008/layout/BubblePictureList"/>
    <dgm:cxn modelId="{0AF48B6F-9B56-D34C-9A64-F680272527F9}" type="presParOf" srcId="{DD91B3C6-D95C-E947-8681-878474E1EEF0}" destId="{30F2C9D3-C23F-2D4B-8451-63E6BE6E402F}" srcOrd="0" destOrd="0" presId="urn:microsoft.com/office/officeart/2008/layout/BubblePictur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D6FFDA-329C-CD40-AD2B-37E5FF1CC307}" type="doc">
      <dgm:prSet loTypeId="urn:microsoft.com/office/officeart/2008/layout/HexagonCluster" loCatId="" qsTypeId="urn:microsoft.com/office/officeart/2005/8/quickstyle/simple1" qsCatId="simple" csTypeId="urn:microsoft.com/office/officeart/2005/8/colors/accent1_2" csCatId="accent1" phldr="1"/>
      <dgm:spPr/>
      <dgm:t>
        <a:bodyPr/>
        <a:lstStyle/>
        <a:p>
          <a:endParaRPr lang="en-GB"/>
        </a:p>
      </dgm:t>
    </dgm:pt>
    <dgm:pt modelId="{78211BA5-8B98-6C44-AC2C-260B08A8A117}">
      <dgm:prSet phldrT="[Text]" custT="1"/>
      <dgm:spPr/>
      <dgm:t>
        <a:bodyPr/>
        <a:lstStyle/>
        <a:p>
          <a:r>
            <a:rPr lang="en-GB" sz="1800" dirty="0"/>
            <a:t>CSS</a:t>
          </a:r>
        </a:p>
      </dgm:t>
    </dgm:pt>
    <dgm:pt modelId="{DEE59175-4515-0F4A-B492-EDFDB7500167}" type="parTrans" cxnId="{081B6401-1C61-5C43-8F91-939A1F751585}">
      <dgm:prSet/>
      <dgm:spPr/>
      <dgm:t>
        <a:bodyPr/>
        <a:lstStyle/>
        <a:p>
          <a:endParaRPr lang="en-GB"/>
        </a:p>
      </dgm:t>
    </dgm:pt>
    <dgm:pt modelId="{6647DDD5-3312-3E4F-80F2-8CC694F51C68}" type="sibTrans" cxnId="{081B6401-1C61-5C43-8F91-939A1F751585}">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GB"/>
        </a:p>
      </dgm:t>
    </dgm:pt>
    <dgm:pt modelId="{620AF846-B68A-614F-BF25-0A56578EF32E}">
      <dgm:prSet phldrT="[Text]" custT="1"/>
      <dgm:spPr/>
      <dgm:t>
        <a:bodyPr/>
        <a:lstStyle/>
        <a:p>
          <a:r>
            <a:rPr lang="en-GB" sz="1800" dirty="0"/>
            <a:t>PHP</a:t>
          </a:r>
        </a:p>
        <a:p>
          <a:r>
            <a:rPr lang="en-GB" sz="1800" dirty="0"/>
            <a:t>FRONT-END</a:t>
          </a:r>
        </a:p>
      </dgm:t>
    </dgm:pt>
    <dgm:pt modelId="{F7E49AF8-0F31-394E-9C77-7290DA2DE2B6}" type="parTrans" cxnId="{DE7F8D2D-67A2-7B4F-BC16-EC52F235612D}">
      <dgm:prSet/>
      <dgm:spPr/>
      <dgm:t>
        <a:bodyPr/>
        <a:lstStyle/>
        <a:p>
          <a:endParaRPr lang="en-GB"/>
        </a:p>
      </dgm:t>
    </dgm:pt>
    <dgm:pt modelId="{195A1931-9BEB-4E49-9ECB-358EE8723E54}" type="sibTrans" cxnId="{DE7F8D2D-67A2-7B4F-BC16-EC52F235612D}">
      <dgm:prSet/>
      <dgm:spPr>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dgm:spPr>
      <dgm:t>
        <a:bodyPr/>
        <a:lstStyle/>
        <a:p>
          <a:endParaRPr lang="en-GB"/>
        </a:p>
      </dgm:t>
    </dgm:pt>
    <dgm:pt modelId="{40199765-ECB8-F844-A283-7DB2C90C07F5}">
      <dgm:prSet phldrT="[Text]" custT="1"/>
      <dgm:spPr/>
      <dgm:t>
        <a:bodyPr/>
        <a:lstStyle/>
        <a:p>
          <a:r>
            <a:rPr lang="en-GB" sz="1800" dirty="0"/>
            <a:t>HTML</a:t>
          </a:r>
        </a:p>
      </dgm:t>
    </dgm:pt>
    <dgm:pt modelId="{664BA7CE-265E-FB41-ABE7-9566285F1AE3}" type="parTrans" cxnId="{A39007C1-C70A-B241-9648-E8849A6801E5}">
      <dgm:prSet/>
      <dgm:spPr/>
      <dgm:t>
        <a:bodyPr/>
        <a:lstStyle/>
        <a:p>
          <a:endParaRPr lang="en-GB"/>
        </a:p>
      </dgm:t>
    </dgm:pt>
    <dgm:pt modelId="{22574347-4BB2-284B-93C3-C2FB73C23352}" type="sibTrans" cxnId="{A39007C1-C70A-B241-9648-E8849A6801E5}">
      <dgm:prSet/>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t>
        <a:bodyPr/>
        <a:lstStyle/>
        <a:p>
          <a:endParaRPr lang="en-GB"/>
        </a:p>
      </dgm:t>
    </dgm:pt>
    <dgm:pt modelId="{D638B30B-A6EE-7943-8727-952BD36C5748}">
      <dgm:prSet/>
      <dgm:spPr/>
      <dgm:t>
        <a:bodyPr/>
        <a:lstStyle/>
        <a:p>
          <a:r>
            <a:rPr lang="en-GB" dirty="0"/>
            <a:t>MYSQL &amp; PHP</a:t>
          </a:r>
        </a:p>
        <a:p>
          <a:r>
            <a:rPr lang="en-GB" dirty="0"/>
            <a:t>BACK-END</a:t>
          </a:r>
        </a:p>
      </dgm:t>
    </dgm:pt>
    <dgm:pt modelId="{8626BD9A-C8A9-BF4B-B0AA-BD072814CB05}" type="parTrans" cxnId="{61C5341F-4764-E94B-98AA-4597755A6C99}">
      <dgm:prSet/>
      <dgm:spPr/>
      <dgm:t>
        <a:bodyPr/>
        <a:lstStyle/>
        <a:p>
          <a:endParaRPr lang="en-GB"/>
        </a:p>
      </dgm:t>
    </dgm:pt>
    <dgm:pt modelId="{201229B8-3258-6743-94DD-CF8E6F7B0ED8}" type="sibTrans" cxnId="{61C5341F-4764-E94B-98AA-4597755A6C99}">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t>
        <a:bodyPr/>
        <a:lstStyle/>
        <a:p>
          <a:endParaRPr lang="en-GB"/>
        </a:p>
      </dgm:t>
    </dgm:pt>
    <dgm:pt modelId="{F598E07E-E638-D54D-8CC1-1914AC4A9142}" type="pres">
      <dgm:prSet presAssocID="{46D6FFDA-329C-CD40-AD2B-37E5FF1CC307}" presName="Name0" presStyleCnt="0">
        <dgm:presLayoutVars>
          <dgm:chMax val="21"/>
          <dgm:chPref val="21"/>
        </dgm:presLayoutVars>
      </dgm:prSet>
      <dgm:spPr/>
    </dgm:pt>
    <dgm:pt modelId="{40BC8AFD-2F85-2C4C-A8E4-A405DA232907}" type="pres">
      <dgm:prSet presAssocID="{78211BA5-8B98-6C44-AC2C-260B08A8A117}" presName="text1" presStyleCnt="0"/>
      <dgm:spPr/>
    </dgm:pt>
    <dgm:pt modelId="{822CE994-0339-2846-818F-149D35AED727}" type="pres">
      <dgm:prSet presAssocID="{78211BA5-8B98-6C44-AC2C-260B08A8A117}" presName="textRepeatNode" presStyleLbl="alignNode1" presStyleIdx="0" presStyleCnt="4">
        <dgm:presLayoutVars>
          <dgm:chMax val="0"/>
          <dgm:chPref val="0"/>
          <dgm:bulletEnabled val="1"/>
        </dgm:presLayoutVars>
      </dgm:prSet>
      <dgm:spPr/>
    </dgm:pt>
    <dgm:pt modelId="{945B32AE-FA28-934D-A65C-6DD9ECE0ACD5}" type="pres">
      <dgm:prSet presAssocID="{78211BA5-8B98-6C44-AC2C-260B08A8A117}" presName="textaccent1" presStyleCnt="0"/>
      <dgm:spPr/>
    </dgm:pt>
    <dgm:pt modelId="{5381CDE7-CCBC-7948-84D3-C5C62557DA59}" type="pres">
      <dgm:prSet presAssocID="{78211BA5-8B98-6C44-AC2C-260B08A8A117}" presName="accentRepeatNode" presStyleLbl="solidAlignAcc1" presStyleIdx="0" presStyleCnt="8"/>
      <dgm:spPr/>
    </dgm:pt>
    <dgm:pt modelId="{1A4D2A81-DEBE-C348-B835-886E5778F7A2}" type="pres">
      <dgm:prSet presAssocID="{6647DDD5-3312-3E4F-80F2-8CC694F51C68}" presName="image1" presStyleCnt="0"/>
      <dgm:spPr/>
    </dgm:pt>
    <dgm:pt modelId="{D9DFE849-5844-084A-80EB-CB159197C2A8}" type="pres">
      <dgm:prSet presAssocID="{6647DDD5-3312-3E4F-80F2-8CC694F51C68}" presName="imageRepeatNode" presStyleLbl="alignAcc1" presStyleIdx="0" presStyleCnt="4"/>
      <dgm:spPr/>
    </dgm:pt>
    <dgm:pt modelId="{2B122850-B7D9-684F-8E3B-CFB79F3D365E}" type="pres">
      <dgm:prSet presAssocID="{6647DDD5-3312-3E4F-80F2-8CC694F51C68}" presName="imageaccent1" presStyleCnt="0"/>
      <dgm:spPr/>
    </dgm:pt>
    <dgm:pt modelId="{ADA3003B-4439-F341-8629-F5457444C68F}" type="pres">
      <dgm:prSet presAssocID="{6647DDD5-3312-3E4F-80F2-8CC694F51C68}" presName="accentRepeatNode" presStyleLbl="solidAlignAcc1" presStyleIdx="1" presStyleCnt="8"/>
      <dgm:spPr/>
    </dgm:pt>
    <dgm:pt modelId="{528DDDC0-D8CC-6744-B9C3-BAD42B62096B}" type="pres">
      <dgm:prSet presAssocID="{620AF846-B68A-614F-BF25-0A56578EF32E}" presName="text2" presStyleCnt="0"/>
      <dgm:spPr/>
    </dgm:pt>
    <dgm:pt modelId="{CC8AAA70-2722-3A42-8BC9-39F3A23ACD82}" type="pres">
      <dgm:prSet presAssocID="{620AF846-B68A-614F-BF25-0A56578EF32E}" presName="textRepeatNode" presStyleLbl="alignNode1" presStyleIdx="1" presStyleCnt="4">
        <dgm:presLayoutVars>
          <dgm:chMax val="0"/>
          <dgm:chPref val="0"/>
          <dgm:bulletEnabled val="1"/>
        </dgm:presLayoutVars>
      </dgm:prSet>
      <dgm:spPr/>
    </dgm:pt>
    <dgm:pt modelId="{6AE137C5-D6BD-4C43-914B-60AD22B3CFF8}" type="pres">
      <dgm:prSet presAssocID="{620AF846-B68A-614F-BF25-0A56578EF32E}" presName="textaccent2" presStyleCnt="0"/>
      <dgm:spPr/>
    </dgm:pt>
    <dgm:pt modelId="{31A957B0-B7E9-4149-8896-36A744E6985F}" type="pres">
      <dgm:prSet presAssocID="{620AF846-B68A-614F-BF25-0A56578EF32E}" presName="accentRepeatNode" presStyleLbl="solidAlignAcc1" presStyleIdx="2" presStyleCnt="8"/>
      <dgm:spPr/>
    </dgm:pt>
    <dgm:pt modelId="{6E03266E-4B99-0C4D-AB30-2D7F90BCF859}" type="pres">
      <dgm:prSet presAssocID="{195A1931-9BEB-4E49-9ECB-358EE8723E54}" presName="image2" presStyleCnt="0"/>
      <dgm:spPr/>
    </dgm:pt>
    <dgm:pt modelId="{E8881178-B350-5749-A2A7-FD0E357D7B7F}" type="pres">
      <dgm:prSet presAssocID="{195A1931-9BEB-4E49-9ECB-358EE8723E54}" presName="imageRepeatNode" presStyleLbl="alignAcc1" presStyleIdx="1" presStyleCnt="4"/>
      <dgm:spPr/>
    </dgm:pt>
    <dgm:pt modelId="{FB3BD4A2-44AC-194F-BD5F-FB5ED0BEFF6D}" type="pres">
      <dgm:prSet presAssocID="{195A1931-9BEB-4E49-9ECB-358EE8723E54}" presName="imageaccent2" presStyleCnt="0"/>
      <dgm:spPr/>
    </dgm:pt>
    <dgm:pt modelId="{55D6119F-FE9B-C344-9B98-870C1DC866B1}" type="pres">
      <dgm:prSet presAssocID="{195A1931-9BEB-4E49-9ECB-358EE8723E54}" presName="accentRepeatNode" presStyleLbl="solidAlignAcc1" presStyleIdx="3" presStyleCnt="8"/>
      <dgm:spPr/>
    </dgm:pt>
    <dgm:pt modelId="{0E0DC297-596B-ED42-8A54-2F4F01E2738C}" type="pres">
      <dgm:prSet presAssocID="{40199765-ECB8-F844-A283-7DB2C90C07F5}" presName="text3" presStyleCnt="0"/>
      <dgm:spPr/>
    </dgm:pt>
    <dgm:pt modelId="{010E1ADF-E9C8-464E-9F90-CA4409FD65E1}" type="pres">
      <dgm:prSet presAssocID="{40199765-ECB8-F844-A283-7DB2C90C07F5}" presName="textRepeatNode" presStyleLbl="alignNode1" presStyleIdx="2" presStyleCnt="4">
        <dgm:presLayoutVars>
          <dgm:chMax val="0"/>
          <dgm:chPref val="0"/>
          <dgm:bulletEnabled val="1"/>
        </dgm:presLayoutVars>
      </dgm:prSet>
      <dgm:spPr/>
    </dgm:pt>
    <dgm:pt modelId="{1395E05D-3EAE-9F4C-B80E-8C9DB2E2E58D}" type="pres">
      <dgm:prSet presAssocID="{40199765-ECB8-F844-A283-7DB2C90C07F5}" presName="textaccent3" presStyleCnt="0"/>
      <dgm:spPr/>
    </dgm:pt>
    <dgm:pt modelId="{E7891CC7-FF48-1948-9FE1-EBA08B167C40}" type="pres">
      <dgm:prSet presAssocID="{40199765-ECB8-F844-A283-7DB2C90C07F5}" presName="accentRepeatNode" presStyleLbl="solidAlignAcc1" presStyleIdx="4" presStyleCnt="8"/>
      <dgm:spPr/>
    </dgm:pt>
    <dgm:pt modelId="{0F2AAD85-CE3D-AD44-B1C8-2114862C8F87}" type="pres">
      <dgm:prSet presAssocID="{22574347-4BB2-284B-93C3-C2FB73C23352}" presName="image3" presStyleCnt="0"/>
      <dgm:spPr/>
    </dgm:pt>
    <dgm:pt modelId="{452DEE7A-F661-1C4B-836C-229B2A154A9F}" type="pres">
      <dgm:prSet presAssocID="{22574347-4BB2-284B-93C3-C2FB73C23352}" presName="imageRepeatNode" presStyleLbl="alignAcc1" presStyleIdx="2" presStyleCnt="4"/>
      <dgm:spPr/>
    </dgm:pt>
    <dgm:pt modelId="{120FFAB1-44AF-9D4A-BF65-1206469CA667}" type="pres">
      <dgm:prSet presAssocID="{22574347-4BB2-284B-93C3-C2FB73C23352}" presName="imageaccent3" presStyleCnt="0"/>
      <dgm:spPr/>
    </dgm:pt>
    <dgm:pt modelId="{41A3550B-05B1-3A46-882F-7778511CD693}" type="pres">
      <dgm:prSet presAssocID="{22574347-4BB2-284B-93C3-C2FB73C23352}" presName="accentRepeatNode" presStyleLbl="solidAlignAcc1" presStyleIdx="5" presStyleCnt="8"/>
      <dgm:spPr/>
    </dgm:pt>
    <dgm:pt modelId="{D4D8F4D2-96D9-5240-B07E-1195CCC4F20C}" type="pres">
      <dgm:prSet presAssocID="{D638B30B-A6EE-7943-8727-952BD36C5748}" presName="text4" presStyleCnt="0"/>
      <dgm:spPr/>
    </dgm:pt>
    <dgm:pt modelId="{D3878831-8A76-8E41-92FB-D7F2CD8155EF}" type="pres">
      <dgm:prSet presAssocID="{D638B30B-A6EE-7943-8727-952BD36C5748}" presName="textRepeatNode" presStyleLbl="alignNode1" presStyleIdx="3" presStyleCnt="4">
        <dgm:presLayoutVars>
          <dgm:chMax val="0"/>
          <dgm:chPref val="0"/>
          <dgm:bulletEnabled val="1"/>
        </dgm:presLayoutVars>
      </dgm:prSet>
      <dgm:spPr/>
    </dgm:pt>
    <dgm:pt modelId="{5C53646F-B174-FB48-A05C-88EAEF577DB7}" type="pres">
      <dgm:prSet presAssocID="{D638B30B-A6EE-7943-8727-952BD36C5748}" presName="textaccent4" presStyleCnt="0"/>
      <dgm:spPr/>
    </dgm:pt>
    <dgm:pt modelId="{5F6653B3-E321-0C4A-9ACE-343BFD5B53AA}" type="pres">
      <dgm:prSet presAssocID="{D638B30B-A6EE-7943-8727-952BD36C5748}" presName="accentRepeatNode" presStyleLbl="solidAlignAcc1" presStyleIdx="6" presStyleCnt="8"/>
      <dgm:spPr/>
    </dgm:pt>
    <dgm:pt modelId="{A22615D5-BCC6-E84A-9727-0EB15B591B46}" type="pres">
      <dgm:prSet presAssocID="{201229B8-3258-6743-94DD-CF8E6F7B0ED8}" presName="image4" presStyleCnt="0"/>
      <dgm:spPr/>
    </dgm:pt>
    <dgm:pt modelId="{961FFB10-7234-EC43-B866-B5AA048559E1}" type="pres">
      <dgm:prSet presAssocID="{201229B8-3258-6743-94DD-CF8E6F7B0ED8}" presName="imageRepeatNode" presStyleLbl="alignAcc1" presStyleIdx="3" presStyleCnt="4" custLinFactNeighborX="0" custLinFactNeighborY="-7215"/>
      <dgm:spPr/>
    </dgm:pt>
    <dgm:pt modelId="{A0339094-8B40-0C4B-9559-1D28CAF621A6}" type="pres">
      <dgm:prSet presAssocID="{201229B8-3258-6743-94DD-CF8E6F7B0ED8}" presName="imageaccent4" presStyleCnt="0"/>
      <dgm:spPr/>
    </dgm:pt>
    <dgm:pt modelId="{DCB86A0B-3661-504A-A574-35CEAE1D56A6}" type="pres">
      <dgm:prSet presAssocID="{201229B8-3258-6743-94DD-CF8E6F7B0ED8}" presName="accentRepeatNode" presStyleLbl="solidAlignAcc1" presStyleIdx="7" presStyleCnt="8"/>
      <dgm:spPr/>
    </dgm:pt>
  </dgm:ptLst>
  <dgm:cxnLst>
    <dgm:cxn modelId="{081B6401-1C61-5C43-8F91-939A1F751585}" srcId="{46D6FFDA-329C-CD40-AD2B-37E5FF1CC307}" destId="{78211BA5-8B98-6C44-AC2C-260B08A8A117}" srcOrd="0" destOrd="0" parTransId="{DEE59175-4515-0F4A-B492-EDFDB7500167}" sibTransId="{6647DDD5-3312-3E4F-80F2-8CC694F51C68}"/>
    <dgm:cxn modelId="{F92EBD10-E42C-B740-B4C3-21881EEAEBE7}" type="presOf" srcId="{201229B8-3258-6743-94DD-CF8E6F7B0ED8}" destId="{961FFB10-7234-EC43-B866-B5AA048559E1}" srcOrd="0" destOrd="0" presId="urn:microsoft.com/office/officeart/2008/layout/HexagonCluster"/>
    <dgm:cxn modelId="{45EE6D16-0B19-3746-9636-5DD3A4A09330}" type="presOf" srcId="{40199765-ECB8-F844-A283-7DB2C90C07F5}" destId="{010E1ADF-E9C8-464E-9F90-CA4409FD65E1}" srcOrd="0" destOrd="0" presId="urn:microsoft.com/office/officeart/2008/layout/HexagonCluster"/>
    <dgm:cxn modelId="{2912D916-315E-B041-8C3C-C3A918212B6D}" type="presOf" srcId="{6647DDD5-3312-3E4F-80F2-8CC694F51C68}" destId="{D9DFE849-5844-084A-80EB-CB159197C2A8}" srcOrd="0" destOrd="0" presId="urn:microsoft.com/office/officeart/2008/layout/HexagonCluster"/>
    <dgm:cxn modelId="{61C5341F-4764-E94B-98AA-4597755A6C99}" srcId="{46D6FFDA-329C-CD40-AD2B-37E5FF1CC307}" destId="{D638B30B-A6EE-7943-8727-952BD36C5748}" srcOrd="3" destOrd="0" parTransId="{8626BD9A-C8A9-BF4B-B0AA-BD072814CB05}" sibTransId="{201229B8-3258-6743-94DD-CF8E6F7B0ED8}"/>
    <dgm:cxn modelId="{DE7F8D2D-67A2-7B4F-BC16-EC52F235612D}" srcId="{46D6FFDA-329C-CD40-AD2B-37E5FF1CC307}" destId="{620AF846-B68A-614F-BF25-0A56578EF32E}" srcOrd="1" destOrd="0" parTransId="{F7E49AF8-0F31-394E-9C77-7290DA2DE2B6}" sibTransId="{195A1931-9BEB-4E49-9ECB-358EE8723E54}"/>
    <dgm:cxn modelId="{FB2E6B32-768D-A246-B8C6-F8121C55BDE7}" type="presOf" srcId="{D638B30B-A6EE-7943-8727-952BD36C5748}" destId="{D3878831-8A76-8E41-92FB-D7F2CD8155EF}" srcOrd="0" destOrd="0" presId="urn:microsoft.com/office/officeart/2008/layout/HexagonCluster"/>
    <dgm:cxn modelId="{8AD13133-B588-2045-A180-2B2CAECA1EF4}" type="presOf" srcId="{46D6FFDA-329C-CD40-AD2B-37E5FF1CC307}" destId="{F598E07E-E638-D54D-8CC1-1914AC4A9142}" srcOrd="0" destOrd="0" presId="urn:microsoft.com/office/officeart/2008/layout/HexagonCluster"/>
    <dgm:cxn modelId="{EC816143-A6C9-A247-8A43-2514E49B714A}" type="presOf" srcId="{22574347-4BB2-284B-93C3-C2FB73C23352}" destId="{452DEE7A-F661-1C4B-836C-229B2A154A9F}" srcOrd="0" destOrd="0" presId="urn:microsoft.com/office/officeart/2008/layout/HexagonCluster"/>
    <dgm:cxn modelId="{07C4964F-2E48-434F-9E60-4185C5886C85}" type="presOf" srcId="{195A1931-9BEB-4E49-9ECB-358EE8723E54}" destId="{E8881178-B350-5749-A2A7-FD0E357D7B7F}" srcOrd="0" destOrd="0" presId="urn:microsoft.com/office/officeart/2008/layout/HexagonCluster"/>
    <dgm:cxn modelId="{67D57D90-ACB1-DF42-9DC8-89E8F982A9FA}" type="presOf" srcId="{78211BA5-8B98-6C44-AC2C-260B08A8A117}" destId="{822CE994-0339-2846-818F-149D35AED727}" srcOrd="0" destOrd="0" presId="urn:microsoft.com/office/officeart/2008/layout/HexagonCluster"/>
    <dgm:cxn modelId="{2AF82AB1-1F2B-0843-B06C-025CBC3AC2F2}" type="presOf" srcId="{620AF846-B68A-614F-BF25-0A56578EF32E}" destId="{CC8AAA70-2722-3A42-8BC9-39F3A23ACD82}" srcOrd="0" destOrd="0" presId="urn:microsoft.com/office/officeart/2008/layout/HexagonCluster"/>
    <dgm:cxn modelId="{A39007C1-C70A-B241-9648-E8849A6801E5}" srcId="{46D6FFDA-329C-CD40-AD2B-37E5FF1CC307}" destId="{40199765-ECB8-F844-A283-7DB2C90C07F5}" srcOrd="2" destOrd="0" parTransId="{664BA7CE-265E-FB41-ABE7-9566285F1AE3}" sibTransId="{22574347-4BB2-284B-93C3-C2FB73C23352}"/>
    <dgm:cxn modelId="{49FF49C8-3B0E-BB47-A338-B6568DD3C8DD}" type="presParOf" srcId="{F598E07E-E638-D54D-8CC1-1914AC4A9142}" destId="{40BC8AFD-2F85-2C4C-A8E4-A405DA232907}" srcOrd="0" destOrd="0" presId="urn:microsoft.com/office/officeart/2008/layout/HexagonCluster"/>
    <dgm:cxn modelId="{690B6AA1-D457-1142-80D8-16434140CD72}" type="presParOf" srcId="{40BC8AFD-2F85-2C4C-A8E4-A405DA232907}" destId="{822CE994-0339-2846-818F-149D35AED727}" srcOrd="0" destOrd="0" presId="urn:microsoft.com/office/officeart/2008/layout/HexagonCluster"/>
    <dgm:cxn modelId="{A5941FAB-04C1-1544-BD77-8E38742F36A6}" type="presParOf" srcId="{F598E07E-E638-D54D-8CC1-1914AC4A9142}" destId="{945B32AE-FA28-934D-A65C-6DD9ECE0ACD5}" srcOrd="1" destOrd="0" presId="urn:microsoft.com/office/officeart/2008/layout/HexagonCluster"/>
    <dgm:cxn modelId="{A66302CF-DFE7-7443-B8B2-4BFC7A89A6F1}" type="presParOf" srcId="{945B32AE-FA28-934D-A65C-6DD9ECE0ACD5}" destId="{5381CDE7-CCBC-7948-84D3-C5C62557DA59}" srcOrd="0" destOrd="0" presId="urn:microsoft.com/office/officeart/2008/layout/HexagonCluster"/>
    <dgm:cxn modelId="{0B5FA1C3-35B9-1540-8C26-C71B498EB5CF}" type="presParOf" srcId="{F598E07E-E638-D54D-8CC1-1914AC4A9142}" destId="{1A4D2A81-DEBE-C348-B835-886E5778F7A2}" srcOrd="2" destOrd="0" presId="urn:microsoft.com/office/officeart/2008/layout/HexagonCluster"/>
    <dgm:cxn modelId="{679CEE27-288F-594E-9196-CF4C40511FB5}" type="presParOf" srcId="{1A4D2A81-DEBE-C348-B835-886E5778F7A2}" destId="{D9DFE849-5844-084A-80EB-CB159197C2A8}" srcOrd="0" destOrd="0" presId="urn:microsoft.com/office/officeart/2008/layout/HexagonCluster"/>
    <dgm:cxn modelId="{0DC11F48-F765-C24C-ADE5-39406C70569D}" type="presParOf" srcId="{F598E07E-E638-D54D-8CC1-1914AC4A9142}" destId="{2B122850-B7D9-684F-8E3B-CFB79F3D365E}" srcOrd="3" destOrd="0" presId="urn:microsoft.com/office/officeart/2008/layout/HexagonCluster"/>
    <dgm:cxn modelId="{6DDB6689-308C-2743-AF4F-F8C8E9B75536}" type="presParOf" srcId="{2B122850-B7D9-684F-8E3B-CFB79F3D365E}" destId="{ADA3003B-4439-F341-8629-F5457444C68F}" srcOrd="0" destOrd="0" presId="urn:microsoft.com/office/officeart/2008/layout/HexagonCluster"/>
    <dgm:cxn modelId="{6C0CF666-F2A4-B84D-A148-A2C71BF63719}" type="presParOf" srcId="{F598E07E-E638-D54D-8CC1-1914AC4A9142}" destId="{528DDDC0-D8CC-6744-B9C3-BAD42B62096B}" srcOrd="4" destOrd="0" presId="urn:microsoft.com/office/officeart/2008/layout/HexagonCluster"/>
    <dgm:cxn modelId="{D46D04AE-434E-2349-AA43-7D95F0C461FA}" type="presParOf" srcId="{528DDDC0-D8CC-6744-B9C3-BAD42B62096B}" destId="{CC8AAA70-2722-3A42-8BC9-39F3A23ACD82}" srcOrd="0" destOrd="0" presId="urn:microsoft.com/office/officeart/2008/layout/HexagonCluster"/>
    <dgm:cxn modelId="{6D4C0AD8-582D-B143-9A68-44A7E28869A6}" type="presParOf" srcId="{F598E07E-E638-D54D-8CC1-1914AC4A9142}" destId="{6AE137C5-D6BD-4C43-914B-60AD22B3CFF8}" srcOrd="5" destOrd="0" presId="urn:microsoft.com/office/officeart/2008/layout/HexagonCluster"/>
    <dgm:cxn modelId="{6A51E72B-4941-644A-8764-D54127C60528}" type="presParOf" srcId="{6AE137C5-D6BD-4C43-914B-60AD22B3CFF8}" destId="{31A957B0-B7E9-4149-8896-36A744E6985F}" srcOrd="0" destOrd="0" presId="urn:microsoft.com/office/officeart/2008/layout/HexagonCluster"/>
    <dgm:cxn modelId="{94FAD3DD-603F-224C-9A5D-49A8A17DF5B7}" type="presParOf" srcId="{F598E07E-E638-D54D-8CC1-1914AC4A9142}" destId="{6E03266E-4B99-0C4D-AB30-2D7F90BCF859}" srcOrd="6" destOrd="0" presId="urn:microsoft.com/office/officeart/2008/layout/HexagonCluster"/>
    <dgm:cxn modelId="{82768E1B-C6B7-064C-94D4-FF7C1B121457}" type="presParOf" srcId="{6E03266E-4B99-0C4D-AB30-2D7F90BCF859}" destId="{E8881178-B350-5749-A2A7-FD0E357D7B7F}" srcOrd="0" destOrd="0" presId="urn:microsoft.com/office/officeart/2008/layout/HexagonCluster"/>
    <dgm:cxn modelId="{FC8371CC-153C-F84B-806B-6D9CD588D482}" type="presParOf" srcId="{F598E07E-E638-D54D-8CC1-1914AC4A9142}" destId="{FB3BD4A2-44AC-194F-BD5F-FB5ED0BEFF6D}" srcOrd="7" destOrd="0" presId="urn:microsoft.com/office/officeart/2008/layout/HexagonCluster"/>
    <dgm:cxn modelId="{78373171-22E1-974A-ACF0-33DF303F21BA}" type="presParOf" srcId="{FB3BD4A2-44AC-194F-BD5F-FB5ED0BEFF6D}" destId="{55D6119F-FE9B-C344-9B98-870C1DC866B1}" srcOrd="0" destOrd="0" presId="urn:microsoft.com/office/officeart/2008/layout/HexagonCluster"/>
    <dgm:cxn modelId="{0AC0BDD9-C9BD-A346-A1E7-60B2FC8B519F}" type="presParOf" srcId="{F598E07E-E638-D54D-8CC1-1914AC4A9142}" destId="{0E0DC297-596B-ED42-8A54-2F4F01E2738C}" srcOrd="8" destOrd="0" presId="urn:microsoft.com/office/officeart/2008/layout/HexagonCluster"/>
    <dgm:cxn modelId="{6AE9DB74-B3B0-3645-B165-C8FC1F9D29E4}" type="presParOf" srcId="{0E0DC297-596B-ED42-8A54-2F4F01E2738C}" destId="{010E1ADF-E9C8-464E-9F90-CA4409FD65E1}" srcOrd="0" destOrd="0" presId="urn:microsoft.com/office/officeart/2008/layout/HexagonCluster"/>
    <dgm:cxn modelId="{EB43ADE8-DA5E-A840-B1BC-78E2567405B5}" type="presParOf" srcId="{F598E07E-E638-D54D-8CC1-1914AC4A9142}" destId="{1395E05D-3EAE-9F4C-B80E-8C9DB2E2E58D}" srcOrd="9" destOrd="0" presId="urn:microsoft.com/office/officeart/2008/layout/HexagonCluster"/>
    <dgm:cxn modelId="{6B98B6C2-913F-9049-914D-DD57A2213F6D}" type="presParOf" srcId="{1395E05D-3EAE-9F4C-B80E-8C9DB2E2E58D}" destId="{E7891CC7-FF48-1948-9FE1-EBA08B167C40}" srcOrd="0" destOrd="0" presId="urn:microsoft.com/office/officeart/2008/layout/HexagonCluster"/>
    <dgm:cxn modelId="{A5D7CBB1-8A95-A546-A945-46844AA83679}" type="presParOf" srcId="{F598E07E-E638-D54D-8CC1-1914AC4A9142}" destId="{0F2AAD85-CE3D-AD44-B1C8-2114862C8F87}" srcOrd="10" destOrd="0" presId="urn:microsoft.com/office/officeart/2008/layout/HexagonCluster"/>
    <dgm:cxn modelId="{42A65DD8-9B38-5B48-BEE0-B84AB53FD6D1}" type="presParOf" srcId="{0F2AAD85-CE3D-AD44-B1C8-2114862C8F87}" destId="{452DEE7A-F661-1C4B-836C-229B2A154A9F}" srcOrd="0" destOrd="0" presId="urn:microsoft.com/office/officeart/2008/layout/HexagonCluster"/>
    <dgm:cxn modelId="{87F35F57-3188-5E4C-B646-AD5C6832D671}" type="presParOf" srcId="{F598E07E-E638-D54D-8CC1-1914AC4A9142}" destId="{120FFAB1-44AF-9D4A-BF65-1206469CA667}" srcOrd="11" destOrd="0" presId="urn:microsoft.com/office/officeart/2008/layout/HexagonCluster"/>
    <dgm:cxn modelId="{E9B0B777-E427-E241-96E2-4049CD8EC9F5}" type="presParOf" srcId="{120FFAB1-44AF-9D4A-BF65-1206469CA667}" destId="{41A3550B-05B1-3A46-882F-7778511CD693}" srcOrd="0" destOrd="0" presId="urn:microsoft.com/office/officeart/2008/layout/HexagonCluster"/>
    <dgm:cxn modelId="{74A0EADA-19BF-9B4E-858B-BE4AEC2977FB}" type="presParOf" srcId="{F598E07E-E638-D54D-8CC1-1914AC4A9142}" destId="{D4D8F4D2-96D9-5240-B07E-1195CCC4F20C}" srcOrd="12" destOrd="0" presId="urn:microsoft.com/office/officeart/2008/layout/HexagonCluster"/>
    <dgm:cxn modelId="{DB8D0CDF-387F-3644-AF57-4AB49398996D}" type="presParOf" srcId="{D4D8F4D2-96D9-5240-B07E-1195CCC4F20C}" destId="{D3878831-8A76-8E41-92FB-D7F2CD8155EF}" srcOrd="0" destOrd="0" presId="urn:microsoft.com/office/officeart/2008/layout/HexagonCluster"/>
    <dgm:cxn modelId="{10DB44FC-89D7-CC49-BEC5-2FF98D79615E}" type="presParOf" srcId="{F598E07E-E638-D54D-8CC1-1914AC4A9142}" destId="{5C53646F-B174-FB48-A05C-88EAEF577DB7}" srcOrd="13" destOrd="0" presId="urn:microsoft.com/office/officeart/2008/layout/HexagonCluster"/>
    <dgm:cxn modelId="{80F9147F-DE03-0A44-A97F-1E4720CD67F3}" type="presParOf" srcId="{5C53646F-B174-FB48-A05C-88EAEF577DB7}" destId="{5F6653B3-E321-0C4A-9ACE-343BFD5B53AA}" srcOrd="0" destOrd="0" presId="urn:microsoft.com/office/officeart/2008/layout/HexagonCluster"/>
    <dgm:cxn modelId="{C7B078F0-B7B2-574C-91C5-A6211F31BD8B}" type="presParOf" srcId="{F598E07E-E638-D54D-8CC1-1914AC4A9142}" destId="{A22615D5-BCC6-E84A-9727-0EB15B591B46}" srcOrd="14" destOrd="0" presId="urn:microsoft.com/office/officeart/2008/layout/HexagonCluster"/>
    <dgm:cxn modelId="{CB4EBAB9-BA4D-384E-A217-6F4282DB5046}" type="presParOf" srcId="{A22615D5-BCC6-E84A-9727-0EB15B591B46}" destId="{961FFB10-7234-EC43-B866-B5AA048559E1}" srcOrd="0" destOrd="0" presId="urn:microsoft.com/office/officeart/2008/layout/HexagonCluster"/>
    <dgm:cxn modelId="{9B83DC61-F69D-5C46-B618-9214FE2BD564}" type="presParOf" srcId="{F598E07E-E638-D54D-8CC1-1914AC4A9142}" destId="{A0339094-8B40-0C4B-9559-1D28CAF621A6}" srcOrd="15" destOrd="0" presId="urn:microsoft.com/office/officeart/2008/layout/HexagonCluster"/>
    <dgm:cxn modelId="{F9F4F4EB-9758-3746-88B7-032B6D2C294D}" type="presParOf" srcId="{A0339094-8B40-0C4B-9559-1D28CAF621A6}" destId="{DCB86A0B-3661-504A-A574-35CEAE1D56A6}"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F8A4BE-C5BE-2B4C-9A71-D1CAC70A3D67}" type="doc">
      <dgm:prSet loTypeId="urn:microsoft.com/office/officeart/2008/layout/HexagonCluster" loCatId="" qsTypeId="urn:microsoft.com/office/officeart/2005/8/quickstyle/simple1" qsCatId="simple" csTypeId="urn:microsoft.com/office/officeart/2005/8/colors/accent1_2" csCatId="accent1" phldr="1"/>
      <dgm:spPr/>
      <dgm:t>
        <a:bodyPr/>
        <a:lstStyle/>
        <a:p>
          <a:endParaRPr lang="en-GB"/>
        </a:p>
      </dgm:t>
    </dgm:pt>
    <dgm:pt modelId="{C6A3CC90-A9A2-584C-84B5-3CE0FAEAC7EB}">
      <dgm:prSet phldrT="[Text]" custT="1"/>
      <dgm:spPr/>
      <dgm:t>
        <a:bodyPr/>
        <a:lstStyle/>
        <a:p>
          <a:r>
            <a:rPr lang="en-GB" sz="1800" dirty="0"/>
            <a:t>JAVA-SCRIPT</a:t>
          </a:r>
        </a:p>
      </dgm:t>
    </dgm:pt>
    <dgm:pt modelId="{545F90A0-1D3A-024B-B80C-D68FF9F7B4C3}" type="parTrans" cxnId="{595541BF-A806-EE45-B746-03B25BB04FF7}">
      <dgm:prSet/>
      <dgm:spPr/>
      <dgm:t>
        <a:bodyPr/>
        <a:lstStyle/>
        <a:p>
          <a:endParaRPr lang="en-GB"/>
        </a:p>
      </dgm:t>
    </dgm:pt>
    <dgm:pt modelId="{894CA6DB-B9E9-7443-BD99-2A209E37A923}" type="sibTrans" cxnId="{595541BF-A806-EE45-B746-03B25BB04FF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dgm:spPr>
      <dgm:t>
        <a:bodyPr/>
        <a:lstStyle/>
        <a:p>
          <a:endParaRPr lang="en-GB"/>
        </a:p>
      </dgm:t>
    </dgm:pt>
    <dgm:pt modelId="{C02364CB-2D0A-314B-B974-718D65F3E6D0}" type="pres">
      <dgm:prSet presAssocID="{79F8A4BE-C5BE-2B4C-9A71-D1CAC70A3D67}" presName="Name0" presStyleCnt="0">
        <dgm:presLayoutVars>
          <dgm:chMax val="21"/>
          <dgm:chPref val="21"/>
        </dgm:presLayoutVars>
      </dgm:prSet>
      <dgm:spPr/>
    </dgm:pt>
    <dgm:pt modelId="{8674CD2B-86E1-AD4C-84D1-A1E503303D38}" type="pres">
      <dgm:prSet presAssocID="{C6A3CC90-A9A2-584C-84B5-3CE0FAEAC7EB}" presName="text1" presStyleCnt="0"/>
      <dgm:spPr/>
    </dgm:pt>
    <dgm:pt modelId="{1DDE0E90-D7B8-B445-AEF2-62D3D5B053F8}" type="pres">
      <dgm:prSet presAssocID="{C6A3CC90-A9A2-584C-84B5-3CE0FAEAC7EB}" presName="textRepeatNode" presStyleLbl="alignNode1" presStyleIdx="0" presStyleCnt="1">
        <dgm:presLayoutVars>
          <dgm:chMax val="0"/>
          <dgm:chPref val="0"/>
          <dgm:bulletEnabled val="1"/>
        </dgm:presLayoutVars>
      </dgm:prSet>
      <dgm:spPr/>
    </dgm:pt>
    <dgm:pt modelId="{02E47FFA-75DA-FA4E-BA16-DB339FDB6E87}" type="pres">
      <dgm:prSet presAssocID="{C6A3CC90-A9A2-584C-84B5-3CE0FAEAC7EB}" presName="textaccent1" presStyleCnt="0"/>
      <dgm:spPr/>
    </dgm:pt>
    <dgm:pt modelId="{68758CE5-8225-DA48-8960-BD76E4AC0C36}" type="pres">
      <dgm:prSet presAssocID="{C6A3CC90-A9A2-584C-84B5-3CE0FAEAC7EB}" presName="accentRepeatNode" presStyleLbl="solidAlignAcc1" presStyleIdx="0" presStyleCnt="2"/>
      <dgm:spPr/>
    </dgm:pt>
    <dgm:pt modelId="{4D51A933-E503-A549-8F78-CE0B36DF7F9D}" type="pres">
      <dgm:prSet presAssocID="{894CA6DB-B9E9-7443-BD99-2A209E37A923}" presName="image1" presStyleCnt="0"/>
      <dgm:spPr/>
    </dgm:pt>
    <dgm:pt modelId="{0B927541-954E-074F-A5B6-C25683B3F8FE}" type="pres">
      <dgm:prSet presAssocID="{894CA6DB-B9E9-7443-BD99-2A209E37A923}" presName="imageRepeatNode" presStyleLbl="alignAcc1" presStyleIdx="0" presStyleCnt="1"/>
      <dgm:spPr/>
    </dgm:pt>
    <dgm:pt modelId="{34E119D4-737A-164F-B02A-DF4811EDB9DE}" type="pres">
      <dgm:prSet presAssocID="{894CA6DB-B9E9-7443-BD99-2A209E37A923}" presName="imageaccent1" presStyleCnt="0"/>
      <dgm:spPr/>
    </dgm:pt>
    <dgm:pt modelId="{9A113328-10CB-1341-98DA-18945DCC0EB1}" type="pres">
      <dgm:prSet presAssocID="{894CA6DB-B9E9-7443-BD99-2A209E37A923}" presName="accentRepeatNode" presStyleLbl="solidAlignAcc1" presStyleIdx="1" presStyleCnt="2"/>
      <dgm:spPr/>
    </dgm:pt>
  </dgm:ptLst>
  <dgm:cxnLst>
    <dgm:cxn modelId="{488EA93A-438F-1A43-9B82-F45D1B262B15}" type="presOf" srcId="{79F8A4BE-C5BE-2B4C-9A71-D1CAC70A3D67}" destId="{C02364CB-2D0A-314B-B974-718D65F3E6D0}" srcOrd="0" destOrd="0" presId="urn:microsoft.com/office/officeart/2008/layout/HexagonCluster"/>
    <dgm:cxn modelId="{23C6578A-4CC0-614B-A5B0-A01963CE8479}" type="presOf" srcId="{894CA6DB-B9E9-7443-BD99-2A209E37A923}" destId="{0B927541-954E-074F-A5B6-C25683B3F8FE}" srcOrd="0" destOrd="0" presId="urn:microsoft.com/office/officeart/2008/layout/HexagonCluster"/>
    <dgm:cxn modelId="{B7CAC2AD-695F-2944-B7BB-AF19C9237945}" type="presOf" srcId="{C6A3CC90-A9A2-584C-84B5-3CE0FAEAC7EB}" destId="{1DDE0E90-D7B8-B445-AEF2-62D3D5B053F8}" srcOrd="0" destOrd="0" presId="urn:microsoft.com/office/officeart/2008/layout/HexagonCluster"/>
    <dgm:cxn modelId="{595541BF-A806-EE45-B746-03B25BB04FF7}" srcId="{79F8A4BE-C5BE-2B4C-9A71-D1CAC70A3D67}" destId="{C6A3CC90-A9A2-584C-84B5-3CE0FAEAC7EB}" srcOrd="0" destOrd="0" parTransId="{545F90A0-1D3A-024B-B80C-D68FF9F7B4C3}" sibTransId="{894CA6DB-B9E9-7443-BD99-2A209E37A923}"/>
    <dgm:cxn modelId="{ACCA87EC-7ACC-294D-B45A-26F89A71FC0F}" type="presParOf" srcId="{C02364CB-2D0A-314B-B974-718D65F3E6D0}" destId="{8674CD2B-86E1-AD4C-84D1-A1E503303D38}" srcOrd="0" destOrd="0" presId="urn:microsoft.com/office/officeart/2008/layout/HexagonCluster"/>
    <dgm:cxn modelId="{00702B1E-16E3-0A4F-944C-FD883F34A6AC}" type="presParOf" srcId="{8674CD2B-86E1-AD4C-84D1-A1E503303D38}" destId="{1DDE0E90-D7B8-B445-AEF2-62D3D5B053F8}" srcOrd="0" destOrd="0" presId="urn:microsoft.com/office/officeart/2008/layout/HexagonCluster"/>
    <dgm:cxn modelId="{41C9C5ED-370A-4549-87F3-45FF52AD9C14}" type="presParOf" srcId="{C02364CB-2D0A-314B-B974-718D65F3E6D0}" destId="{02E47FFA-75DA-FA4E-BA16-DB339FDB6E87}" srcOrd="1" destOrd="0" presId="urn:microsoft.com/office/officeart/2008/layout/HexagonCluster"/>
    <dgm:cxn modelId="{BFB05E33-3FB4-1A44-B023-2E5C2AB2C108}" type="presParOf" srcId="{02E47FFA-75DA-FA4E-BA16-DB339FDB6E87}" destId="{68758CE5-8225-DA48-8960-BD76E4AC0C36}" srcOrd="0" destOrd="0" presId="urn:microsoft.com/office/officeart/2008/layout/HexagonCluster"/>
    <dgm:cxn modelId="{4DA82C80-2838-7644-8600-18B4A7C8CBDF}" type="presParOf" srcId="{C02364CB-2D0A-314B-B974-718D65F3E6D0}" destId="{4D51A933-E503-A549-8F78-CE0B36DF7F9D}" srcOrd="2" destOrd="0" presId="urn:microsoft.com/office/officeart/2008/layout/HexagonCluster"/>
    <dgm:cxn modelId="{EDEE2360-FFF6-A34B-AC90-A9189518AAA3}" type="presParOf" srcId="{4D51A933-E503-A549-8F78-CE0B36DF7F9D}" destId="{0B927541-954E-074F-A5B6-C25683B3F8FE}" srcOrd="0" destOrd="0" presId="urn:microsoft.com/office/officeart/2008/layout/HexagonCluster"/>
    <dgm:cxn modelId="{0D58F511-E601-4249-A81C-C415E2137B30}" type="presParOf" srcId="{C02364CB-2D0A-314B-B974-718D65F3E6D0}" destId="{34E119D4-737A-164F-B02A-DF4811EDB9DE}" srcOrd="3" destOrd="0" presId="urn:microsoft.com/office/officeart/2008/layout/HexagonCluster"/>
    <dgm:cxn modelId="{78EA42CF-01B3-914B-BF01-6F7DD6FDED45}" type="presParOf" srcId="{34E119D4-737A-164F-B02A-DF4811EDB9DE}" destId="{9A113328-10CB-1341-98DA-18945DCC0EB1}" srcOrd="0" destOrd="0" presId="urn:microsoft.com/office/officeart/2008/layout/HexagonCluster"/>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32D8B-E13D-294C-84BF-D1C77D155C93}">
      <dsp:nvSpPr>
        <dsp:cNvPr id="0" name=""/>
        <dsp:cNvSpPr/>
      </dsp:nvSpPr>
      <dsp:spPr>
        <a:xfrm>
          <a:off x="1142518" y="954634"/>
          <a:ext cx="1167885" cy="1168184"/>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5B639-6AAA-6741-B51B-FB9671398C84}">
      <dsp:nvSpPr>
        <dsp:cNvPr id="0" name=""/>
        <dsp:cNvSpPr/>
      </dsp:nvSpPr>
      <dsp:spPr>
        <a:xfrm>
          <a:off x="3081189" y="1801820"/>
          <a:ext cx="192696" cy="192507"/>
        </a:xfrm>
        <a:prstGeom prst="donut">
          <a:avLst>
            <a:gd name="adj" fmla="val 746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263383-E1C1-EF4C-A10D-7A1A79E6C004}">
      <dsp:nvSpPr>
        <dsp:cNvPr id="0" name=""/>
        <dsp:cNvSpPr/>
      </dsp:nvSpPr>
      <dsp:spPr>
        <a:xfrm>
          <a:off x="1187399" y="999552"/>
          <a:ext cx="1078611" cy="107834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2B52AE-7011-C24E-8A1A-644DEB865427}">
      <dsp:nvSpPr>
        <dsp:cNvPr id="0" name=""/>
        <dsp:cNvSpPr/>
      </dsp:nvSpPr>
      <dsp:spPr>
        <a:xfrm>
          <a:off x="2439193" y="1188240"/>
          <a:ext cx="611261" cy="611135"/>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255731-BE02-5D4F-A671-7684E99F6EEC}">
      <dsp:nvSpPr>
        <dsp:cNvPr id="0" name=""/>
        <dsp:cNvSpPr/>
      </dsp:nvSpPr>
      <dsp:spPr>
        <a:xfrm>
          <a:off x="2475293" y="1224144"/>
          <a:ext cx="539061" cy="539174"/>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BA2134-73EF-5A47-825B-12904E424B51}">
      <dsp:nvSpPr>
        <dsp:cNvPr id="0" name=""/>
        <dsp:cNvSpPr/>
      </dsp:nvSpPr>
      <dsp:spPr>
        <a:xfrm>
          <a:off x="0" y="594980"/>
          <a:ext cx="1733290" cy="32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 numCol="1" spcCol="1270" anchor="b" anchorCtr="0">
          <a:noAutofit/>
        </a:bodyPr>
        <a:lstStyle/>
        <a:p>
          <a:pPr marL="0" lvl="0" indent="0" algn="r" defTabSz="889000">
            <a:lnSpc>
              <a:spcPct val="90000"/>
            </a:lnSpc>
            <a:spcBef>
              <a:spcPct val="0"/>
            </a:spcBef>
            <a:spcAft>
              <a:spcPct val="35000"/>
            </a:spcAft>
            <a:buNone/>
          </a:pPr>
          <a:r>
            <a:rPr lang="en-GB" sz="2000" kern="1200" dirty="0"/>
            <a:t>TEXT-EDITOR</a:t>
          </a:r>
        </a:p>
      </dsp:txBody>
      <dsp:txXfrm>
        <a:off x="0" y="594980"/>
        <a:ext cx="1733290" cy="328485"/>
      </dsp:txXfrm>
    </dsp:sp>
    <dsp:sp modelId="{C9E2F58C-1ED8-7F4E-A29D-4B3E0453EDB2}">
      <dsp:nvSpPr>
        <dsp:cNvPr id="0" name=""/>
        <dsp:cNvSpPr/>
      </dsp:nvSpPr>
      <dsp:spPr>
        <a:xfrm>
          <a:off x="3145096" y="1224144"/>
          <a:ext cx="1733290" cy="539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l" defTabSz="889000">
            <a:lnSpc>
              <a:spcPct val="90000"/>
            </a:lnSpc>
            <a:spcBef>
              <a:spcPct val="0"/>
            </a:spcBef>
            <a:spcAft>
              <a:spcPct val="35000"/>
            </a:spcAft>
            <a:buNone/>
          </a:pPr>
          <a:r>
            <a:rPr lang="en-GB" sz="2000" kern="1200" dirty="0"/>
            <a:t>MS-WORLD</a:t>
          </a:r>
        </a:p>
      </dsp:txBody>
      <dsp:txXfrm>
        <a:off x="3145096" y="1224144"/>
        <a:ext cx="1733290" cy="5391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8B120-6D4C-8E41-BFEF-25ACDCC70D10}">
      <dsp:nvSpPr>
        <dsp:cNvPr id="0" name=""/>
        <dsp:cNvSpPr/>
      </dsp:nvSpPr>
      <dsp:spPr>
        <a:xfrm>
          <a:off x="2108508" y="656892"/>
          <a:ext cx="2060769" cy="2060907"/>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9B6B5-8EE6-C046-A147-E2A85949A001}">
      <dsp:nvSpPr>
        <dsp:cNvPr id="0" name=""/>
        <dsp:cNvSpPr/>
      </dsp:nvSpPr>
      <dsp:spPr>
        <a:xfrm>
          <a:off x="4193900" y="405223"/>
          <a:ext cx="611317" cy="611505"/>
        </a:xfrm>
        <a:prstGeom prst="donut">
          <a:avLst>
            <a:gd name="adj" fmla="val 746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F2C9D3-C23F-2D4B-8451-63E6BE6E402F}">
      <dsp:nvSpPr>
        <dsp:cNvPr id="0" name=""/>
        <dsp:cNvSpPr/>
      </dsp:nvSpPr>
      <dsp:spPr>
        <a:xfrm>
          <a:off x="2180483" y="736252"/>
          <a:ext cx="1902612" cy="19024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4837BC-E04B-BD4A-AC61-27A480564730}">
      <dsp:nvSpPr>
        <dsp:cNvPr id="0" name=""/>
        <dsp:cNvSpPr/>
      </dsp:nvSpPr>
      <dsp:spPr>
        <a:xfrm>
          <a:off x="69995" y="0"/>
          <a:ext cx="3057533" cy="611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 numCol="1" spcCol="1270" anchor="b" anchorCtr="0">
          <a:noAutofit/>
        </a:bodyPr>
        <a:lstStyle/>
        <a:p>
          <a:pPr marL="0" lvl="0" indent="0" algn="r" defTabSz="889000">
            <a:lnSpc>
              <a:spcPct val="90000"/>
            </a:lnSpc>
            <a:spcBef>
              <a:spcPct val="0"/>
            </a:spcBef>
            <a:spcAft>
              <a:spcPct val="35000"/>
            </a:spcAft>
            <a:buNone/>
          </a:pPr>
          <a:r>
            <a:rPr lang="en-GB" sz="2000" kern="1200" dirty="0"/>
            <a:t>VISULAL STUDIO TOOLS</a:t>
          </a:r>
        </a:p>
      </dsp:txBody>
      <dsp:txXfrm>
        <a:off x="69995" y="0"/>
        <a:ext cx="3057533" cy="6115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CE994-0339-2846-818F-149D35AED727}">
      <dsp:nvSpPr>
        <dsp:cNvPr id="0" name=""/>
        <dsp:cNvSpPr/>
      </dsp:nvSpPr>
      <dsp:spPr>
        <a:xfrm>
          <a:off x="940065" y="1663705"/>
          <a:ext cx="1107393" cy="950569"/>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GB" sz="1800" kern="1200" dirty="0"/>
            <a:t>CSS</a:t>
          </a:r>
        </a:p>
      </dsp:txBody>
      <dsp:txXfrm>
        <a:off x="1111562" y="1810915"/>
        <a:ext cx="764399" cy="656149"/>
      </dsp:txXfrm>
    </dsp:sp>
    <dsp:sp modelId="{5381CDE7-CCBC-7948-84D3-C5C62557DA59}">
      <dsp:nvSpPr>
        <dsp:cNvPr id="0" name=""/>
        <dsp:cNvSpPr/>
      </dsp:nvSpPr>
      <dsp:spPr>
        <a:xfrm>
          <a:off x="974701" y="2083753"/>
          <a:ext cx="129277" cy="11147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DFE849-5844-084A-80EB-CB159197C2A8}">
      <dsp:nvSpPr>
        <dsp:cNvPr id="0" name=""/>
        <dsp:cNvSpPr/>
      </dsp:nvSpPr>
      <dsp:spPr>
        <a:xfrm>
          <a:off x="0" y="1146992"/>
          <a:ext cx="1107393" cy="950569"/>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A3003B-4439-F341-8629-F5457444C68F}">
      <dsp:nvSpPr>
        <dsp:cNvPr id="0" name=""/>
        <dsp:cNvSpPr/>
      </dsp:nvSpPr>
      <dsp:spPr>
        <a:xfrm>
          <a:off x="749808" y="1965748"/>
          <a:ext cx="129277" cy="11147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8AAA70-2722-3A42-8BC9-39F3A23ACD82}">
      <dsp:nvSpPr>
        <dsp:cNvPr id="0" name=""/>
        <dsp:cNvSpPr/>
      </dsp:nvSpPr>
      <dsp:spPr>
        <a:xfrm>
          <a:off x="1879154" y="1139711"/>
          <a:ext cx="1107393" cy="950569"/>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GB" sz="1800" kern="1200" dirty="0"/>
            <a:t>PHP</a:t>
          </a:r>
        </a:p>
        <a:p>
          <a:pPr marL="0" lvl="0" indent="0" algn="ctr" defTabSz="800100">
            <a:lnSpc>
              <a:spcPct val="90000"/>
            </a:lnSpc>
            <a:spcBef>
              <a:spcPct val="0"/>
            </a:spcBef>
            <a:spcAft>
              <a:spcPct val="35000"/>
            </a:spcAft>
            <a:buNone/>
          </a:pPr>
          <a:r>
            <a:rPr lang="en-GB" sz="1800" kern="1200" dirty="0"/>
            <a:t>FRONT-END</a:t>
          </a:r>
        </a:p>
      </dsp:txBody>
      <dsp:txXfrm>
        <a:off x="2050651" y="1286921"/>
        <a:ext cx="764399" cy="656149"/>
      </dsp:txXfrm>
    </dsp:sp>
    <dsp:sp modelId="{31A957B0-B7E9-4149-8896-36A744E6985F}">
      <dsp:nvSpPr>
        <dsp:cNvPr id="0" name=""/>
        <dsp:cNvSpPr/>
      </dsp:nvSpPr>
      <dsp:spPr>
        <a:xfrm>
          <a:off x="2637743" y="1957462"/>
          <a:ext cx="129277" cy="11147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881178-B350-5749-A2A7-FD0E357D7B7F}">
      <dsp:nvSpPr>
        <dsp:cNvPr id="0" name=""/>
        <dsp:cNvSpPr/>
      </dsp:nvSpPr>
      <dsp:spPr>
        <a:xfrm>
          <a:off x="2823122" y="1662198"/>
          <a:ext cx="1107393" cy="950569"/>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6000" r="-16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D6119F-FE9B-C344-9B98-870C1DC866B1}">
      <dsp:nvSpPr>
        <dsp:cNvPr id="0" name=""/>
        <dsp:cNvSpPr/>
      </dsp:nvSpPr>
      <dsp:spPr>
        <a:xfrm>
          <a:off x="2848490" y="2088021"/>
          <a:ext cx="129277" cy="11147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0E1ADF-E9C8-464E-9F90-CA4409FD65E1}">
      <dsp:nvSpPr>
        <dsp:cNvPr id="0" name=""/>
        <dsp:cNvSpPr/>
      </dsp:nvSpPr>
      <dsp:spPr>
        <a:xfrm>
          <a:off x="940065" y="627518"/>
          <a:ext cx="1107393" cy="950569"/>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GB" sz="1800" kern="1200" dirty="0"/>
            <a:t>HTML</a:t>
          </a:r>
        </a:p>
      </dsp:txBody>
      <dsp:txXfrm>
        <a:off x="1111562" y="774728"/>
        <a:ext cx="764399" cy="656149"/>
      </dsp:txXfrm>
    </dsp:sp>
    <dsp:sp modelId="{E7891CC7-FF48-1948-9FE1-EBA08B167C40}">
      <dsp:nvSpPr>
        <dsp:cNvPr id="0" name=""/>
        <dsp:cNvSpPr/>
      </dsp:nvSpPr>
      <dsp:spPr>
        <a:xfrm>
          <a:off x="1693775" y="647102"/>
          <a:ext cx="129277" cy="11147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2DEE7A-F661-1C4B-836C-229B2A154A9F}">
      <dsp:nvSpPr>
        <dsp:cNvPr id="0" name=""/>
        <dsp:cNvSpPr/>
      </dsp:nvSpPr>
      <dsp:spPr>
        <a:xfrm>
          <a:off x="1879154" y="103525"/>
          <a:ext cx="1107393" cy="950569"/>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A3550B-05B1-3A46-882F-7778511CD693}">
      <dsp:nvSpPr>
        <dsp:cNvPr id="0" name=""/>
        <dsp:cNvSpPr/>
      </dsp:nvSpPr>
      <dsp:spPr>
        <a:xfrm>
          <a:off x="1904522" y="524828"/>
          <a:ext cx="129277" cy="11147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878831-8A76-8E41-92FB-D7F2CD8155EF}">
      <dsp:nvSpPr>
        <dsp:cNvPr id="0" name=""/>
        <dsp:cNvSpPr/>
      </dsp:nvSpPr>
      <dsp:spPr>
        <a:xfrm>
          <a:off x="2823122" y="626012"/>
          <a:ext cx="1107393" cy="950569"/>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GB" sz="1400" kern="1200" dirty="0"/>
            <a:t>MYSQL &amp; PHP</a:t>
          </a:r>
        </a:p>
        <a:p>
          <a:pPr marL="0" lvl="0" indent="0" algn="ctr" defTabSz="622300">
            <a:lnSpc>
              <a:spcPct val="90000"/>
            </a:lnSpc>
            <a:spcBef>
              <a:spcPct val="0"/>
            </a:spcBef>
            <a:spcAft>
              <a:spcPct val="35000"/>
            </a:spcAft>
            <a:buNone/>
          </a:pPr>
          <a:r>
            <a:rPr lang="en-GB" sz="1400" kern="1200" dirty="0"/>
            <a:t>BACK-END</a:t>
          </a:r>
        </a:p>
      </dsp:txBody>
      <dsp:txXfrm>
        <a:off x="2994619" y="773222"/>
        <a:ext cx="764399" cy="656149"/>
      </dsp:txXfrm>
    </dsp:sp>
    <dsp:sp modelId="{5F6653B3-E321-0C4A-9ACE-343BFD5B53AA}">
      <dsp:nvSpPr>
        <dsp:cNvPr id="0" name=""/>
        <dsp:cNvSpPr/>
      </dsp:nvSpPr>
      <dsp:spPr>
        <a:xfrm>
          <a:off x="3775383" y="1045558"/>
          <a:ext cx="129277" cy="11147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1FFB10-7234-EC43-B866-B5AA048559E1}">
      <dsp:nvSpPr>
        <dsp:cNvPr id="0" name=""/>
        <dsp:cNvSpPr/>
      </dsp:nvSpPr>
      <dsp:spPr>
        <a:xfrm>
          <a:off x="3770993" y="1079915"/>
          <a:ext cx="1107393" cy="950569"/>
        </a:xfrm>
        <a:prstGeom prst="hexagon">
          <a:avLst>
            <a:gd name="adj" fmla="val 25000"/>
            <a:gd name="vf" fmla="val 1154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B86A0B-3661-504A-A574-35CEAE1D56A6}">
      <dsp:nvSpPr>
        <dsp:cNvPr id="0" name=""/>
        <dsp:cNvSpPr/>
      </dsp:nvSpPr>
      <dsp:spPr>
        <a:xfrm>
          <a:off x="3994423" y="1165321"/>
          <a:ext cx="129277" cy="111477"/>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E0E90-D7B8-B445-AEF2-62D3D5B053F8}">
      <dsp:nvSpPr>
        <dsp:cNvPr id="0" name=""/>
        <dsp:cNvSpPr/>
      </dsp:nvSpPr>
      <dsp:spPr>
        <a:xfrm>
          <a:off x="2258538" y="940358"/>
          <a:ext cx="2063998" cy="1777441"/>
        </a:xfrm>
        <a:prstGeom prst="hexagon">
          <a:avLst>
            <a:gd name="adj" fmla="val 25000"/>
            <a:gd name="vf" fmla="val 11547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marL="0" lvl="0" indent="0" algn="ctr" defTabSz="800100">
            <a:lnSpc>
              <a:spcPct val="90000"/>
            </a:lnSpc>
            <a:spcBef>
              <a:spcPct val="0"/>
            </a:spcBef>
            <a:spcAft>
              <a:spcPct val="35000"/>
            </a:spcAft>
            <a:buNone/>
          </a:pPr>
          <a:r>
            <a:rPr lang="en-GB" sz="1800" kern="1200" dirty="0"/>
            <a:t>JAVA-SCRIPT</a:t>
          </a:r>
        </a:p>
      </dsp:txBody>
      <dsp:txXfrm>
        <a:off x="2578658" y="1216034"/>
        <a:ext cx="1423758" cy="1226089"/>
      </dsp:txXfrm>
    </dsp:sp>
    <dsp:sp modelId="{68758CE5-8225-DA48-8960-BD76E4AC0C36}">
      <dsp:nvSpPr>
        <dsp:cNvPr id="0" name=""/>
        <dsp:cNvSpPr/>
      </dsp:nvSpPr>
      <dsp:spPr>
        <a:xfrm>
          <a:off x="2306415" y="1725259"/>
          <a:ext cx="240894" cy="207911"/>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927541-954E-074F-A5B6-C25683B3F8FE}">
      <dsp:nvSpPr>
        <dsp:cNvPr id="0" name=""/>
        <dsp:cNvSpPr/>
      </dsp:nvSpPr>
      <dsp:spPr>
        <a:xfrm>
          <a:off x="552676" y="0"/>
          <a:ext cx="2061359" cy="177689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113328-10CB-1341-98DA-18945DCC0EB1}">
      <dsp:nvSpPr>
        <dsp:cNvPr id="0" name=""/>
        <dsp:cNvSpPr/>
      </dsp:nvSpPr>
      <dsp:spPr>
        <a:xfrm>
          <a:off x="1948278" y="1530936"/>
          <a:ext cx="240894" cy="207911"/>
        </a:xfrm>
        <a:prstGeom prst="hexagon">
          <a:avLst>
            <a:gd name="adj" fmla="val 25000"/>
            <a:gd name="vf" fmla="val 115470"/>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269DE-86AB-8543-9CCF-43671B4A0FFB}" type="datetimeFigureOut">
              <a:rPr lang="en-US" smtClean="0"/>
              <a:t>10/9/24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BEC01-B513-304B-834D-58ABD8D690ED}" type="slidenum">
              <a:rPr lang="en-US" smtClean="0"/>
              <a:t>‹#›</a:t>
            </a:fld>
            <a:endParaRPr lang="en-US"/>
          </a:p>
        </p:txBody>
      </p:sp>
    </p:spTree>
    <p:extLst>
      <p:ext uri="{BB962C8B-B14F-4D97-AF65-F5344CB8AC3E}">
        <p14:creationId xmlns:p14="http://schemas.microsoft.com/office/powerpoint/2010/main" val="4014700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3BEC01-B513-304B-834D-58ABD8D690ED}" type="slidenum">
              <a:rPr lang="en-US" smtClean="0"/>
              <a:t>1</a:t>
            </a:fld>
            <a:endParaRPr lang="en-US"/>
          </a:p>
        </p:txBody>
      </p:sp>
    </p:spTree>
    <p:extLst>
      <p:ext uri="{BB962C8B-B14F-4D97-AF65-F5344CB8AC3E}">
        <p14:creationId xmlns:p14="http://schemas.microsoft.com/office/powerpoint/2010/main" val="318571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3BEC01-B513-304B-834D-58ABD8D690ED}" type="slidenum">
              <a:rPr lang="en-US" smtClean="0"/>
              <a:t>20</a:t>
            </a:fld>
            <a:endParaRPr lang="en-US"/>
          </a:p>
        </p:txBody>
      </p:sp>
    </p:spTree>
    <p:extLst>
      <p:ext uri="{BB962C8B-B14F-4D97-AF65-F5344CB8AC3E}">
        <p14:creationId xmlns:p14="http://schemas.microsoft.com/office/powerpoint/2010/main" val="425911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3BEC01-B513-304B-834D-58ABD8D690ED}" type="slidenum">
              <a:rPr lang="en-US" smtClean="0"/>
              <a:t>28</a:t>
            </a:fld>
            <a:endParaRPr lang="en-US"/>
          </a:p>
        </p:txBody>
      </p:sp>
    </p:spTree>
    <p:extLst>
      <p:ext uri="{BB962C8B-B14F-4D97-AF65-F5344CB8AC3E}">
        <p14:creationId xmlns:p14="http://schemas.microsoft.com/office/powerpoint/2010/main" val="3757911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10/9/24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10/9/24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16E5-E4D1-F04E-AE09-8535EC626A0C}"/>
              </a:ext>
            </a:extLst>
          </p:cNvPr>
          <p:cNvSpPr>
            <a:spLocks noGrp="1"/>
          </p:cNvSpPr>
          <p:nvPr>
            <p:ph type="title"/>
          </p:nvPr>
        </p:nvSpPr>
        <p:spPr/>
        <p:txBody>
          <a:bodyPr>
            <a:normAutofit/>
          </a:bodyPr>
          <a:lstStyle/>
          <a:p>
            <a:pPr algn="ctr"/>
            <a:r>
              <a:rPr lang="en-US" sz="2400" dirty="0"/>
              <a:t>C.K.PITHAWALLA COLLEGE OF COMMERCE MANAGEMENT AND COMPUTER-APPLICATION</a:t>
            </a:r>
          </a:p>
        </p:txBody>
      </p:sp>
      <p:sp>
        <p:nvSpPr>
          <p:cNvPr id="6" name="Text Placeholder 5">
            <a:extLst>
              <a:ext uri="{FF2B5EF4-FFF2-40B4-BE49-F238E27FC236}">
                <a16:creationId xmlns:a16="http://schemas.microsoft.com/office/drawing/2014/main" id="{DFDA9624-A9E7-BF48-891D-C9E9B0145269}"/>
              </a:ext>
            </a:extLst>
          </p:cNvPr>
          <p:cNvSpPr>
            <a:spLocks noGrp="1"/>
          </p:cNvSpPr>
          <p:nvPr>
            <p:ph type="body" sz="half" idx="13"/>
          </p:nvPr>
        </p:nvSpPr>
        <p:spPr>
          <a:xfrm>
            <a:off x="1628140" y="2960295"/>
            <a:ext cx="8752299" cy="937409"/>
          </a:xfrm>
        </p:spPr>
        <p:txBody>
          <a:bodyPr>
            <a:noAutofit/>
          </a:bodyPr>
          <a:lstStyle/>
          <a:p>
            <a:pPr algn="ctr"/>
            <a:r>
              <a:rPr lang="en-US" sz="2800" b="1" u="sng" dirty="0"/>
              <a:t>PROJECT TITLE:- BHARATYATRA-</a:t>
            </a:r>
            <a:r>
              <a:rPr lang="en-IN" sz="2800" b="1" u="sng" dirty="0"/>
              <a:t>Your Ultimate Tour     and Tourism Guide.</a:t>
            </a:r>
          </a:p>
        </p:txBody>
      </p:sp>
      <p:sp>
        <p:nvSpPr>
          <p:cNvPr id="5" name="Text Placeholder 4">
            <a:extLst>
              <a:ext uri="{FF2B5EF4-FFF2-40B4-BE49-F238E27FC236}">
                <a16:creationId xmlns:a16="http://schemas.microsoft.com/office/drawing/2014/main" id="{369E740F-5BC5-0740-B811-0871262AF3DE}"/>
              </a:ext>
            </a:extLst>
          </p:cNvPr>
          <p:cNvSpPr>
            <a:spLocks noGrp="1"/>
          </p:cNvSpPr>
          <p:nvPr>
            <p:ph type="body" sz="half" idx="2"/>
          </p:nvPr>
        </p:nvSpPr>
        <p:spPr/>
        <p:txBody>
          <a:bodyPr>
            <a:normAutofit lnSpcReduction="10000"/>
          </a:bodyPr>
          <a:lstStyle/>
          <a:p>
            <a:r>
              <a:rPr lang="en-US" sz="2400" dirty="0"/>
              <a:t>GUIDE:-                                                             SUBMITTED BY:-</a:t>
            </a:r>
          </a:p>
          <a:p>
            <a:pPr lvl="1"/>
            <a:r>
              <a:rPr lang="en-US" sz="1600" dirty="0"/>
              <a:t>DR.AMI DESAI                                                                                        POOJA ZANZMERA:-278</a:t>
            </a:r>
          </a:p>
          <a:p>
            <a:pPr lvl="1"/>
            <a:r>
              <a:rPr lang="en-US" sz="1600" dirty="0"/>
              <a:t>                                                                                                            DIVYRAJ GOHIL:-208</a:t>
            </a:r>
          </a:p>
          <a:p>
            <a:pPr lvl="1"/>
            <a:r>
              <a:rPr lang="en-US" sz="1600" dirty="0"/>
              <a:t>                                                                                                            VARDHIT VAMJA :-270</a:t>
            </a:r>
          </a:p>
        </p:txBody>
      </p:sp>
    </p:spTree>
    <p:extLst>
      <p:ext uri="{BB962C8B-B14F-4D97-AF65-F5344CB8AC3E}">
        <p14:creationId xmlns:p14="http://schemas.microsoft.com/office/powerpoint/2010/main" val="379766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24F1-27AE-2645-99FE-42FF0895FCFC}"/>
              </a:ext>
            </a:extLst>
          </p:cNvPr>
          <p:cNvSpPr>
            <a:spLocks noGrp="1"/>
          </p:cNvSpPr>
          <p:nvPr>
            <p:ph type="title"/>
          </p:nvPr>
        </p:nvSpPr>
        <p:spPr/>
        <p:txBody>
          <a:bodyPr/>
          <a:lstStyle/>
          <a:p>
            <a:r>
              <a:rPr lang="en-US" dirty="0"/>
              <a:t>TOOLS</a:t>
            </a:r>
          </a:p>
        </p:txBody>
      </p:sp>
      <p:sp>
        <p:nvSpPr>
          <p:cNvPr id="3" name="Text Placeholder 2">
            <a:extLst>
              <a:ext uri="{FF2B5EF4-FFF2-40B4-BE49-F238E27FC236}">
                <a16:creationId xmlns:a16="http://schemas.microsoft.com/office/drawing/2014/main" id="{6BEFE961-D04F-714B-B782-317DA65EA83F}"/>
              </a:ext>
            </a:extLst>
          </p:cNvPr>
          <p:cNvSpPr>
            <a:spLocks noGrp="1"/>
          </p:cNvSpPr>
          <p:nvPr>
            <p:ph type="body" idx="1"/>
          </p:nvPr>
        </p:nvSpPr>
        <p:spPr/>
        <p:txBody>
          <a:bodyPr/>
          <a:lstStyle/>
          <a:p>
            <a:r>
              <a:rPr lang="en-US" dirty="0"/>
              <a:t>DOCUMENTATION TOOLS</a:t>
            </a:r>
          </a:p>
        </p:txBody>
      </p:sp>
      <p:graphicFrame>
        <p:nvGraphicFramePr>
          <p:cNvPr id="7" name="Content Placeholder 6">
            <a:extLst>
              <a:ext uri="{FF2B5EF4-FFF2-40B4-BE49-F238E27FC236}">
                <a16:creationId xmlns:a16="http://schemas.microsoft.com/office/drawing/2014/main" id="{2FC1EC6F-6E61-6E41-A345-18A39CB9C26F}"/>
              </a:ext>
            </a:extLst>
          </p:cNvPr>
          <p:cNvGraphicFramePr>
            <a:graphicFrameLocks noGrp="1"/>
          </p:cNvGraphicFramePr>
          <p:nvPr>
            <p:ph sz="half" idx="2"/>
            <p:extLst>
              <p:ext uri="{D42A27DB-BD31-4B8C-83A1-F6EECF244321}">
                <p14:modId xmlns:p14="http://schemas.microsoft.com/office/powerpoint/2010/main" val="2821160051"/>
              </p:ext>
            </p:extLst>
          </p:nvPr>
        </p:nvGraphicFramePr>
        <p:xfrm>
          <a:off x="1141413" y="3073400"/>
          <a:ext cx="4878387" cy="271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0AB0F6A3-E8DE-3E4E-8545-43369346B157}"/>
              </a:ext>
            </a:extLst>
          </p:cNvPr>
          <p:cNvSpPr>
            <a:spLocks noGrp="1"/>
          </p:cNvSpPr>
          <p:nvPr>
            <p:ph type="body" sz="quarter" idx="3"/>
          </p:nvPr>
        </p:nvSpPr>
        <p:spPr/>
        <p:txBody>
          <a:bodyPr/>
          <a:lstStyle/>
          <a:p>
            <a:r>
              <a:rPr lang="en-US" dirty="0"/>
              <a:t>DEVELOPMENT TOOLS</a:t>
            </a:r>
          </a:p>
        </p:txBody>
      </p:sp>
      <p:graphicFrame>
        <p:nvGraphicFramePr>
          <p:cNvPr id="8" name="Content Placeholder 7">
            <a:extLst>
              <a:ext uri="{FF2B5EF4-FFF2-40B4-BE49-F238E27FC236}">
                <a16:creationId xmlns:a16="http://schemas.microsoft.com/office/drawing/2014/main" id="{0CD5C852-7B25-3740-88FA-B62ADB0B5970}"/>
              </a:ext>
            </a:extLst>
          </p:cNvPr>
          <p:cNvGraphicFramePr>
            <a:graphicFrameLocks noGrp="1"/>
          </p:cNvGraphicFramePr>
          <p:nvPr>
            <p:ph sz="quarter" idx="4"/>
            <p:extLst>
              <p:ext uri="{D42A27DB-BD31-4B8C-83A1-F6EECF244321}">
                <p14:modId xmlns:p14="http://schemas.microsoft.com/office/powerpoint/2010/main" val="225335148"/>
              </p:ext>
            </p:extLst>
          </p:nvPr>
        </p:nvGraphicFramePr>
        <p:xfrm>
          <a:off x="6172200" y="3073400"/>
          <a:ext cx="4875213" cy="2717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4580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3C26-1DD5-E347-872C-80F705816FA4}"/>
              </a:ext>
            </a:extLst>
          </p:cNvPr>
          <p:cNvSpPr>
            <a:spLocks noGrp="1"/>
          </p:cNvSpPr>
          <p:nvPr>
            <p:ph type="title"/>
          </p:nvPr>
        </p:nvSpPr>
        <p:spPr/>
        <p:txBody>
          <a:bodyPr/>
          <a:lstStyle/>
          <a:p>
            <a:r>
              <a:rPr lang="en-US" dirty="0"/>
              <a:t>TECHNOLOGIES</a:t>
            </a:r>
          </a:p>
        </p:txBody>
      </p:sp>
      <p:sp>
        <p:nvSpPr>
          <p:cNvPr id="3" name="Text Placeholder 2">
            <a:extLst>
              <a:ext uri="{FF2B5EF4-FFF2-40B4-BE49-F238E27FC236}">
                <a16:creationId xmlns:a16="http://schemas.microsoft.com/office/drawing/2014/main" id="{41BCE597-BDF3-114C-B387-C2764A70C8F6}"/>
              </a:ext>
            </a:extLst>
          </p:cNvPr>
          <p:cNvSpPr>
            <a:spLocks noGrp="1"/>
          </p:cNvSpPr>
          <p:nvPr>
            <p:ph type="body" idx="1"/>
          </p:nvPr>
        </p:nvSpPr>
        <p:spPr/>
        <p:txBody>
          <a:bodyPr/>
          <a:lstStyle/>
          <a:p>
            <a:r>
              <a:rPr lang="en-US" dirty="0"/>
              <a:t>MAIN-LANUAGES</a:t>
            </a:r>
          </a:p>
        </p:txBody>
      </p:sp>
      <p:graphicFrame>
        <p:nvGraphicFramePr>
          <p:cNvPr id="10" name="Content Placeholder 9">
            <a:extLst>
              <a:ext uri="{FF2B5EF4-FFF2-40B4-BE49-F238E27FC236}">
                <a16:creationId xmlns:a16="http://schemas.microsoft.com/office/drawing/2014/main" id="{4F0FC95E-428D-EE49-A54F-A93484B6F848}"/>
              </a:ext>
            </a:extLst>
          </p:cNvPr>
          <p:cNvGraphicFramePr>
            <a:graphicFrameLocks noGrp="1"/>
          </p:cNvGraphicFramePr>
          <p:nvPr>
            <p:ph sz="half" idx="2"/>
            <p:extLst>
              <p:ext uri="{D42A27DB-BD31-4B8C-83A1-F6EECF244321}">
                <p14:modId xmlns:p14="http://schemas.microsoft.com/office/powerpoint/2010/main" val="3093164260"/>
              </p:ext>
            </p:extLst>
          </p:nvPr>
        </p:nvGraphicFramePr>
        <p:xfrm>
          <a:off x="1141413" y="3073400"/>
          <a:ext cx="4878387" cy="271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A5F79137-1D42-EA4E-B591-12C98A10488A}"/>
              </a:ext>
            </a:extLst>
          </p:cNvPr>
          <p:cNvSpPr>
            <a:spLocks noGrp="1"/>
          </p:cNvSpPr>
          <p:nvPr>
            <p:ph type="body" sz="quarter" idx="3"/>
          </p:nvPr>
        </p:nvSpPr>
        <p:spPr/>
        <p:txBody>
          <a:bodyPr/>
          <a:lstStyle/>
          <a:p>
            <a:r>
              <a:rPr lang="en-US" dirty="0"/>
              <a:t>EXTRA-LANGUAGES</a:t>
            </a:r>
          </a:p>
        </p:txBody>
      </p:sp>
      <p:graphicFrame>
        <p:nvGraphicFramePr>
          <p:cNvPr id="11" name="Content Placeholder 10">
            <a:extLst>
              <a:ext uri="{FF2B5EF4-FFF2-40B4-BE49-F238E27FC236}">
                <a16:creationId xmlns:a16="http://schemas.microsoft.com/office/drawing/2014/main" id="{A5AD052B-BD44-9F4F-BB8C-8963A59DAD7D}"/>
              </a:ext>
            </a:extLst>
          </p:cNvPr>
          <p:cNvGraphicFramePr>
            <a:graphicFrameLocks noGrp="1"/>
          </p:cNvGraphicFramePr>
          <p:nvPr>
            <p:ph sz="quarter" idx="4"/>
            <p:extLst>
              <p:ext uri="{D42A27DB-BD31-4B8C-83A1-F6EECF244321}">
                <p14:modId xmlns:p14="http://schemas.microsoft.com/office/powerpoint/2010/main" val="3514145841"/>
              </p:ext>
            </p:extLst>
          </p:nvPr>
        </p:nvGraphicFramePr>
        <p:xfrm>
          <a:off x="6172200" y="3073400"/>
          <a:ext cx="4875213" cy="2717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850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546A-8FBD-8C48-A356-637BE91657B2}"/>
              </a:ext>
            </a:extLst>
          </p:cNvPr>
          <p:cNvSpPr>
            <a:spLocks noGrp="1"/>
          </p:cNvSpPr>
          <p:nvPr>
            <p:ph type="title"/>
          </p:nvPr>
        </p:nvSpPr>
        <p:spPr/>
        <p:txBody>
          <a:bodyPr>
            <a:normAutofit fontScale="90000"/>
          </a:bodyPr>
          <a:lstStyle/>
          <a:p>
            <a:r>
              <a:rPr lang="en-IN" dirty="0"/>
              <a:t>State-Specific Travel Information</a:t>
            </a:r>
            <a:br>
              <a:rPr lang="en-US" dirty="0"/>
            </a:br>
            <a:br>
              <a:rPr lang="en-US" dirty="0"/>
            </a:br>
            <a:endParaRPr lang="en-US" dirty="0"/>
          </a:p>
        </p:txBody>
      </p:sp>
      <p:sp>
        <p:nvSpPr>
          <p:cNvPr id="3" name="Content Placeholder 2">
            <a:extLst>
              <a:ext uri="{FF2B5EF4-FFF2-40B4-BE49-F238E27FC236}">
                <a16:creationId xmlns:a16="http://schemas.microsoft.com/office/drawing/2014/main" id="{2187782C-FE1A-5148-9872-045ABDAE68E6}"/>
              </a:ext>
            </a:extLst>
          </p:cNvPr>
          <p:cNvSpPr>
            <a:spLocks noGrp="1"/>
          </p:cNvSpPr>
          <p:nvPr>
            <p:ph idx="1"/>
          </p:nvPr>
        </p:nvSpPr>
        <p:spPr/>
        <p:txBody>
          <a:bodyPr/>
          <a:lstStyle/>
          <a:p>
            <a:pPr lvl="1"/>
            <a:r>
              <a:rPr lang="en-US" dirty="0"/>
              <a:t>DAY WISE INFORMATION</a:t>
            </a:r>
          </a:p>
        </p:txBody>
      </p:sp>
    </p:spTree>
    <p:extLst>
      <p:ext uri="{BB962C8B-B14F-4D97-AF65-F5344CB8AC3E}">
        <p14:creationId xmlns:p14="http://schemas.microsoft.com/office/powerpoint/2010/main" val="209681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9DC8-6FE2-4F40-BB48-95DC73C4BEDB}"/>
              </a:ext>
            </a:extLst>
          </p:cNvPr>
          <p:cNvSpPr>
            <a:spLocks noGrp="1"/>
          </p:cNvSpPr>
          <p:nvPr>
            <p:ph type="title"/>
          </p:nvPr>
        </p:nvSpPr>
        <p:spPr>
          <a:xfrm>
            <a:off x="1141413" y="618518"/>
            <a:ext cx="9905998" cy="1347442"/>
          </a:xfrm>
        </p:spPr>
        <p:txBody>
          <a:bodyPr/>
          <a:lstStyle/>
          <a:p>
            <a:r>
              <a:rPr lang="en-US" dirty="0"/>
              <a:t>DAY WISE INFORMATION</a:t>
            </a:r>
          </a:p>
        </p:txBody>
      </p:sp>
      <p:sp>
        <p:nvSpPr>
          <p:cNvPr id="3" name="Content Placeholder 2">
            <a:extLst>
              <a:ext uri="{FF2B5EF4-FFF2-40B4-BE49-F238E27FC236}">
                <a16:creationId xmlns:a16="http://schemas.microsoft.com/office/drawing/2014/main" id="{AD9131F7-D9BE-A044-AA83-9684F49C3023}"/>
              </a:ext>
            </a:extLst>
          </p:cNvPr>
          <p:cNvSpPr>
            <a:spLocks noGrp="1"/>
          </p:cNvSpPr>
          <p:nvPr>
            <p:ph idx="1"/>
          </p:nvPr>
        </p:nvSpPr>
        <p:spPr>
          <a:xfrm>
            <a:off x="1141412" y="1965960"/>
            <a:ext cx="9905999" cy="3825241"/>
          </a:xfrm>
        </p:spPr>
        <p:txBody>
          <a:bodyPr>
            <a:normAutofit fontScale="85000" lnSpcReduction="10000"/>
          </a:bodyPr>
          <a:lstStyle/>
          <a:p>
            <a:r>
              <a:rPr lang="en-IN" dirty="0"/>
              <a:t>On </a:t>
            </a:r>
            <a:r>
              <a:rPr lang="en-IN" b="1" dirty="0" err="1"/>
              <a:t>Bharatyatra</a:t>
            </a:r>
            <a:r>
              <a:rPr lang="en-IN" dirty="0"/>
              <a:t> , our tour packages are organized day by day to help you plan your trip easily.</a:t>
            </a:r>
          </a:p>
          <a:p>
            <a:r>
              <a:rPr lang="en-IN" b="1" dirty="0"/>
              <a:t>Day 1:</a:t>
            </a:r>
            <a:r>
              <a:rPr lang="en-IN" dirty="0"/>
              <a:t> You’ll arrive at the main city of the state, where you’ll be welcomed and taken to your hotel. The day usually includes a tour of the city to see some of the main attractions and get a feel for the local culture.</a:t>
            </a:r>
          </a:p>
          <a:p>
            <a:r>
              <a:rPr lang="en-IN" b="1" dirty="0"/>
              <a:t>Day 2:</a:t>
            </a:r>
            <a:r>
              <a:rPr lang="en-IN" dirty="0"/>
              <a:t> The second day is spent exploring more specific sites. You might visit important landmarks, historical sites, or popular attractions that showcase the state’s unique features.</a:t>
            </a:r>
          </a:p>
          <a:p>
            <a:r>
              <a:rPr lang="en-IN" b="1" dirty="0"/>
              <a:t>Day 3:</a:t>
            </a:r>
            <a:r>
              <a:rPr lang="en-IN" dirty="0"/>
              <a:t> On this day, you could take a trip to nearby towns or countryside areas. This might include activities like visiting local markets, participating in cultural events, or enjoying scenic views.</a:t>
            </a:r>
          </a:p>
          <a:p>
            <a:endParaRPr lang="en-US" dirty="0"/>
          </a:p>
        </p:txBody>
      </p:sp>
    </p:spTree>
    <p:extLst>
      <p:ext uri="{BB962C8B-B14F-4D97-AF65-F5344CB8AC3E}">
        <p14:creationId xmlns:p14="http://schemas.microsoft.com/office/powerpoint/2010/main" val="260167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83AB-0AE1-6D49-960D-70DA71FBFC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9D5BC6-089F-A24A-BC02-BBAE034F3DCB}"/>
              </a:ext>
            </a:extLst>
          </p:cNvPr>
          <p:cNvSpPr>
            <a:spLocks noGrp="1"/>
          </p:cNvSpPr>
          <p:nvPr>
            <p:ph idx="1"/>
          </p:nvPr>
        </p:nvSpPr>
        <p:spPr>
          <a:xfrm>
            <a:off x="1141412" y="618518"/>
            <a:ext cx="9905999" cy="5172683"/>
          </a:xfrm>
        </p:spPr>
        <p:txBody>
          <a:bodyPr>
            <a:normAutofit/>
          </a:bodyPr>
          <a:lstStyle/>
          <a:p>
            <a:r>
              <a:rPr lang="en-IN" sz="2000" b="1" dirty="0"/>
              <a:t>Day 4 and Beyond:</a:t>
            </a:r>
            <a:r>
              <a:rPr lang="en-IN" sz="2000" dirty="0"/>
              <a:t> The remaining days continue to explore different highlights of the state, with activities planned to ensure you experience the best of local life, history, and nature. You might have some free time to relax or explore on your own.</a:t>
            </a:r>
          </a:p>
          <a:p>
            <a:r>
              <a:rPr lang="en-IN" sz="2000" b="1" dirty="0"/>
              <a:t>Last Day:</a:t>
            </a:r>
            <a:r>
              <a:rPr lang="en-IN" sz="2000" dirty="0"/>
              <a:t> The final day usually involves checking out of your hotel and heading to your departure point, wrapping up your trip.</a:t>
            </a:r>
          </a:p>
          <a:p>
            <a:r>
              <a:rPr lang="en-IN" sz="2000" dirty="0"/>
              <a:t>Each day is planned to give you a well-rounded experience of the state, with a mix of sightseeing, local culture, and relaxation.</a:t>
            </a:r>
          </a:p>
          <a:p>
            <a:endParaRPr lang="en-US" dirty="0"/>
          </a:p>
        </p:txBody>
      </p:sp>
    </p:spTree>
    <p:extLst>
      <p:ext uri="{BB962C8B-B14F-4D97-AF65-F5344CB8AC3E}">
        <p14:creationId xmlns:p14="http://schemas.microsoft.com/office/powerpoint/2010/main" val="3220781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8B4A-5E45-614D-9A34-6A0BA839EBC1}"/>
              </a:ext>
            </a:extLst>
          </p:cNvPr>
          <p:cNvSpPr>
            <a:spLocks noGrp="1"/>
          </p:cNvSpPr>
          <p:nvPr>
            <p:ph type="title"/>
          </p:nvPr>
        </p:nvSpPr>
        <p:spPr/>
        <p:txBody>
          <a:bodyPr/>
          <a:lstStyle/>
          <a:p>
            <a:r>
              <a:rPr lang="en-US" dirty="0"/>
              <a:t>MAIN PURPOSE OF WEBSITE</a:t>
            </a:r>
            <a:br>
              <a:rPr lang="en-US" dirty="0"/>
            </a:br>
            <a:endParaRPr lang="en-US" dirty="0"/>
          </a:p>
        </p:txBody>
      </p:sp>
      <p:sp>
        <p:nvSpPr>
          <p:cNvPr id="3" name="Content Placeholder 2">
            <a:extLst>
              <a:ext uri="{FF2B5EF4-FFF2-40B4-BE49-F238E27FC236}">
                <a16:creationId xmlns:a16="http://schemas.microsoft.com/office/drawing/2014/main" id="{E1A269FE-BD09-034B-AD29-62A0EE3BC3F2}"/>
              </a:ext>
            </a:extLst>
          </p:cNvPr>
          <p:cNvSpPr>
            <a:spLocks noGrp="1"/>
          </p:cNvSpPr>
          <p:nvPr>
            <p:ph idx="1"/>
          </p:nvPr>
        </p:nvSpPr>
        <p:spPr/>
        <p:txBody>
          <a:bodyPr/>
          <a:lstStyle/>
          <a:p>
            <a:pPr lvl="1"/>
            <a:r>
              <a:rPr lang="en-US" dirty="0"/>
              <a:t>EXPECTED ADVANTAGES</a:t>
            </a:r>
          </a:p>
          <a:p>
            <a:pPr lvl="1"/>
            <a:r>
              <a:rPr lang="en-US" dirty="0"/>
              <a:t>SCOPE</a:t>
            </a:r>
          </a:p>
          <a:p>
            <a:pPr lvl="1"/>
            <a:endParaRPr lang="en-US" dirty="0"/>
          </a:p>
        </p:txBody>
      </p:sp>
    </p:spTree>
    <p:extLst>
      <p:ext uri="{BB962C8B-B14F-4D97-AF65-F5344CB8AC3E}">
        <p14:creationId xmlns:p14="http://schemas.microsoft.com/office/powerpoint/2010/main" val="148826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856E-7D0E-844D-9F17-352B77EA0707}"/>
              </a:ext>
            </a:extLst>
          </p:cNvPr>
          <p:cNvSpPr>
            <a:spLocks noGrp="1"/>
          </p:cNvSpPr>
          <p:nvPr>
            <p:ph type="title"/>
          </p:nvPr>
        </p:nvSpPr>
        <p:spPr>
          <a:xfrm>
            <a:off x="1141413" y="618518"/>
            <a:ext cx="9905998" cy="1118842"/>
          </a:xfrm>
        </p:spPr>
        <p:txBody>
          <a:bodyPr/>
          <a:lstStyle/>
          <a:p>
            <a:r>
              <a:rPr lang="en-US" dirty="0"/>
              <a:t>EXPECTED ADVANTAGES</a:t>
            </a:r>
            <a:br>
              <a:rPr lang="en-US" dirty="0"/>
            </a:br>
            <a:endParaRPr lang="en-US" dirty="0"/>
          </a:p>
        </p:txBody>
      </p:sp>
      <p:sp>
        <p:nvSpPr>
          <p:cNvPr id="3" name="Content Placeholder 2">
            <a:extLst>
              <a:ext uri="{FF2B5EF4-FFF2-40B4-BE49-F238E27FC236}">
                <a16:creationId xmlns:a16="http://schemas.microsoft.com/office/drawing/2014/main" id="{A8195164-8A76-C549-9702-C939BB7F7E2F}"/>
              </a:ext>
            </a:extLst>
          </p:cNvPr>
          <p:cNvSpPr>
            <a:spLocks noGrp="1"/>
          </p:cNvSpPr>
          <p:nvPr>
            <p:ph idx="1"/>
          </p:nvPr>
        </p:nvSpPr>
        <p:spPr>
          <a:xfrm>
            <a:off x="1141412" y="1520190"/>
            <a:ext cx="9905999" cy="4271011"/>
          </a:xfrm>
        </p:spPr>
        <p:txBody>
          <a:bodyPr/>
          <a:lstStyle/>
          <a:p>
            <a:r>
              <a:rPr lang="en-IN" b="1" dirty="0"/>
              <a:t>Comprehensive Travel Information:</a:t>
            </a:r>
            <a:br>
              <a:rPr lang="en-IN" dirty="0"/>
            </a:br>
            <a:r>
              <a:rPr lang="en-IN" dirty="0"/>
              <a:t>Provides detailed and organized information about each state in India, making it easier for </a:t>
            </a:r>
            <a:r>
              <a:rPr lang="en-IN" dirty="0" err="1"/>
              <a:t>travelers</a:t>
            </a:r>
            <a:r>
              <a:rPr lang="en-IN" dirty="0"/>
              <a:t> to plan their trips and explore new destinations.</a:t>
            </a:r>
          </a:p>
          <a:p>
            <a:r>
              <a:rPr lang="en-IN" b="1" dirty="0"/>
              <a:t>Curated Tour Packages:</a:t>
            </a:r>
            <a:br>
              <a:rPr lang="en-IN" dirty="0"/>
            </a:br>
            <a:r>
              <a:rPr lang="en-IN" dirty="0"/>
              <a:t>Offers a range of pre-designed tour packages that cater to different interests and budgets, saving users time and effort in planning their itineraries.</a:t>
            </a:r>
          </a:p>
          <a:p>
            <a:r>
              <a:rPr lang="en-IN" b="1" dirty="0"/>
              <a:t>Secure Booking System:</a:t>
            </a:r>
            <a:br>
              <a:rPr lang="en-IN" dirty="0"/>
            </a:br>
            <a:r>
              <a:rPr lang="en-IN" dirty="0"/>
              <a:t>Integrates a secure booking and payment system, ensuring that users can make reservations and transactions safely and confidently.</a:t>
            </a:r>
            <a:endParaRPr lang="en-US" dirty="0"/>
          </a:p>
        </p:txBody>
      </p:sp>
    </p:spTree>
    <p:extLst>
      <p:ext uri="{BB962C8B-B14F-4D97-AF65-F5344CB8AC3E}">
        <p14:creationId xmlns:p14="http://schemas.microsoft.com/office/powerpoint/2010/main" val="2858430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5505-7A05-354B-A674-7C3D59F84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E487E8-937E-9442-988D-1EF86342C91F}"/>
              </a:ext>
            </a:extLst>
          </p:cNvPr>
          <p:cNvSpPr>
            <a:spLocks noGrp="1"/>
          </p:cNvSpPr>
          <p:nvPr>
            <p:ph idx="1"/>
          </p:nvPr>
        </p:nvSpPr>
        <p:spPr>
          <a:xfrm>
            <a:off x="1141412" y="618518"/>
            <a:ext cx="9905999" cy="5172683"/>
          </a:xfrm>
        </p:spPr>
        <p:txBody>
          <a:bodyPr/>
          <a:lstStyle/>
          <a:p>
            <a:r>
              <a:rPr lang="en-IN" b="1" dirty="0"/>
              <a:t>Enhanced Content Management:</a:t>
            </a:r>
            <a:br>
              <a:rPr lang="en-IN" dirty="0"/>
            </a:br>
            <a:r>
              <a:rPr lang="en-IN" dirty="0"/>
              <a:t>Streamlines content updates and management, ensuring that the information about states and tour packages remains current and accurate.</a:t>
            </a:r>
          </a:p>
          <a:p>
            <a:r>
              <a:rPr lang="en-IN" b="1" dirty="0"/>
              <a:t>Enhanced Content Management:</a:t>
            </a:r>
            <a:br>
              <a:rPr lang="en-IN" dirty="0"/>
            </a:br>
            <a:r>
              <a:rPr lang="en-IN" dirty="0"/>
              <a:t>Streamlines content updates and management, ensuring that the information about states and tour packages remains current and accurate.</a:t>
            </a:r>
          </a:p>
          <a:p>
            <a:r>
              <a:rPr lang="en-IN" b="1" dirty="0"/>
              <a:t>Boost to Local Tourism:</a:t>
            </a:r>
            <a:br>
              <a:rPr lang="en-IN" dirty="0"/>
            </a:br>
            <a:r>
              <a:rPr lang="en-IN" dirty="0"/>
              <a:t>By highlighting various attractions and cultural sites, the website can help promote lesser-known destinations and boost local tourism.</a:t>
            </a:r>
          </a:p>
          <a:p>
            <a:endParaRPr lang="en-US" dirty="0"/>
          </a:p>
        </p:txBody>
      </p:sp>
    </p:spTree>
    <p:extLst>
      <p:ext uri="{BB962C8B-B14F-4D97-AF65-F5344CB8AC3E}">
        <p14:creationId xmlns:p14="http://schemas.microsoft.com/office/powerpoint/2010/main" val="336064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0B3E-9A63-814E-B436-6AADA6563CAF}"/>
              </a:ext>
            </a:extLst>
          </p:cNvPr>
          <p:cNvSpPr>
            <a:spLocks noGrp="1"/>
          </p:cNvSpPr>
          <p:nvPr>
            <p:ph type="title"/>
          </p:nvPr>
        </p:nvSpPr>
        <p:spPr/>
        <p:txBody>
          <a:bodyPr/>
          <a:lstStyle/>
          <a:p>
            <a:r>
              <a:rPr lang="en-US" dirty="0"/>
              <a:t>UML DIAGRAMS</a:t>
            </a:r>
            <a:br>
              <a:rPr lang="en-US" dirty="0"/>
            </a:br>
            <a:endParaRPr lang="en-US" dirty="0"/>
          </a:p>
        </p:txBody>
      </p:sp>
      <p:sp>
        <p:nvSpPr>
          <p:cNvPr id="3" name="Content Placeholder 2">
            <a:extLst>
              <a:ext uri="{FF2B5EF4-FFF2-40B4-BE49-F238E27FC236}">
                <a16:creationId xmlns:a16="http://schemas.microsoft.com/office/drawing/2014/main" id="{A0318875-F1F9-AB4F-957D-08959660A019}"/>
              </a:ext>
            </a:extLst>
          </p:cNvPr>
          <p:cNvSpPr>
            <a:spLocks noGrp="1"/>
          </p:cNvSpPr>
          <p:nvPr>
            <p:ph idx="1"/>
          </p:nvPr>
        </p:nvSpPr>
        <p:spPr/>
        <p:txBody>
          <a:bodyPr/>
          <a:lstStyle/>
          <a:p>
            <a:pPr lvl="1"/>
            <a:r>
              <a:rPr lang="en-US" dirty="0"/>
              <a:t>CLIENT-SIDE DIAGRAMS</a:t>
            </a:r>
          </a:p>
          <a:p>
            <a:pPr lvl="1"/>
            <a:r>
              <a:rPr lang="en-US" dirty="0"/>
              <a:t>ADMIN-SIDE DIAGRAMS</a:t>
            </a:r>
          </a:p>
          <a:p>
            <a:pPr lvl="1"/>
            <a:endParaRPr lang="en-US" dirty="0"/>
          </a:p>
        </p:txBody>
      </p:sp>
    </p:spTree>
    <p:extLst>
      <p:ext uri="{BB962C8B-B14F-4D97-AF65-F5344CB8AC3E}">
        <p14:creationId xmlns:p14="http://schemas.microsoft.com/office/powerpoint/2010/main" val="4136687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13B6C-930B-EB41-A679-7F5BBE319A0E}"/>
              </a:ext>
            </a:extLst>
          </p:cNvPr>
          <p:cNvSpPr>
            <a:spLocks noGrp="1"/>
          </p:cNvSpPr>
          <p:nvPr>
            <p:ph type="title"/>
          </p:nvPr>
        </p:nvSpPr>
        <p:spPr/>
        <p:txBody>
          <a:bodyPr/>
          <a:lstStyle/>
          <a:p>
            <a:r>
              <a:rPr lang="en-US" dirty="0"/>
              <a:t>CLIENT-SIDE DIAGRAMS</a:t>
            </a:r>
            <a:br>
              <a:rPr lang="en-US" dirty="0"/>
            </a:br>
            <a:endParaRPr lang="en-US" dirty="0"/>
          </a:p>
        </p:txBody>
      </p:sp>
      <p:pic>
        <p:nvPicPr>
          <p:cNvPr id="5" name="Content Placeholder 4" descr="Man with solid fill">
            <a:extLst>
              <a:ext uri="{FF2B5EF4-FFF2-40B4-BE49-F238E27FC236}">
                <a16:creationId xmlns:a16="http://schemas.microsoft.com/office/drawing/2014/main" id="{1D5F8811-10AA-E440-9A86-A066A6B0B58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48588" y="3951418"/>
            <a:ext cx="1819593" cy="2288064"/>
          </a:xfrm>
        </p:spPr>
      </p:pic>
      <p:sp>
        <p:nvSpPr>
          <p:cNvPr id="7" name="Oval 6">
            <a:extLst>
              <a:ext uri="{FF2B5EF4-FFF2-40B4-BE49-F238E27FC236}">
                <a16:creationId xmlns:a16="http://schemas.microsoft.com/office/drawing/2014/main" id="{3805A026-31ED-0643-AFFD-5B7926567B4D}"/>
              </a:ext>
            </a:extLst>
          </p:cNvPr>
          <p:cNvSpPr/>
          <p:nvPr/>
        </p:nvSpPr>
        <p:spPr>
          <a:xfrm>
            <a:off x="1058386" y="1671148"/>
            <a:ext cx="2683827" cy="720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SIGN UP</a:t>
            </a:r>
          </a:p>
        </p:txBody>
      </p:sp>
      <p:sp>
        <p:nvSpPr>
          <p:cNvPr id="8" name="Oval 7">
            <a:extLst>
              <a:ext uri="{FF2B5EF4-FFF2-40B4-BE49-F238E27FC236}">
                <a16:creationId xmlns:a16="http://schemas.microsoft.com/office/drawing/2014/main" id="{1AAEE6A1-203D-8542-883F-779966CCAADB}"/>
              </a:ext>
            </a:extLst>
          </p:cNvPr>
          <p:cNvSpPr/>
          <p:nvPr/>
        </p:nvSpPr>
        <p:spPr>
          <a:xfrm>
            <a:off x="4007326" y="1602899"/>
            <a:ext cx="2683827" cy="720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a:t>
            </a:r>
          </a:p>
        </p:txBody>
      </p:sp>
      <p:sp>
        <p:nvSpPr>
          <p:cNvPr id="9" name="Oval 8">
            <a:extLst>
              <a:ext uri="{FF2B5EF4-FFF2-40B4-BE49-F238E27FC236}">
                <a16:creationId xmlns:a16="http://schemas.microsoft.com/office/drawing/2014/main" id="{AFF9E49C-B1FB-184D-94EE-569670098588}"/>
              </a:ext>
            </a:extLst>
          </p:cNvPr>
          <p:cNvSpPr/>
          <p:nvPr/>
        </p:nvSpPr>
        <p:spPr>
          <a:xfrm>
            <a:off x="7107875" y="1632665"/>
            <a:ext cx="2683827" cy="720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PACKAGES</a:t>
            </a:r>
          </a:p>
        </p:txBody>
      </p:sp>
      <p:sp>
        <p:nvSpPr>
          <p:cNvPr id="10" name="Oval 9">
            <a:extLst>
              <a:ext uri="{FF2B5EF4-FFF2-40B4-BE49-F238E27FC236}">
                <a16:creationId xmlns:a16="http://schemas.microsoft.com/office/drawing/2014/main" id="{6C286297-7119-954F-B3DD-3C519BA5027D}"/>
              </a:ext>
            </a:extLst>
          </p:cNvPr>
          <p:cNvSpPr/>
          <p:nvPr/>
        </p:nvSpPr>
        <p:spPr>
          <a:xfrm>
            <a:off x="8363584" y="2646812"/>
            <a:ext cx="2683827" cy="720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BOOKINGS</a:t>
            </a:r>
          </a:p>
        </p:txBody>
      </p:sp>
      <p:sp>
        <p:nvSpPr>
          <p:cNvPr id="11" name="Oval 10">
            <a:extLst>
              <a:ext uri="{FF2B5EF4-FFF2-40B4-BE49-F238E27FC236}">
                <a16:creationId xmlns:a16="http://schemas.microsoft.com/office/drawing/2014/main" id="{4D238239-1EC2-3241-8A98-810335CCC6F9}"/>
              </a:ext>
            </a:extLst>
          </p:cNvPr>
          <p:cNvSpPr/>
          <p:nvPr/>
        </p:nvSpPr>
        <p:spPr>
          <a:xfrm>
            <a:off x="6158998" y="4922102"/>
            <a:ext cx="2683827" cy="720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MAKE INQUIRY</a:t>
            </a:r>
          </a:p>
        </p:txBody>
      </p:sp>
      <p:sp>
        <p:nvSpPr>
          <p:cNvPr id="12" name="TextBox 11">
            <a:extLst>
              <a:ext uri="{FF2B5EF4-FFF2-40B4-BE49-F238E27FC236}">
                <a16:creationId xmlns:a16="http://schemas.microsoft.com/office/drawing/2014/main" id="{97187B4A-A7D8-6844-805F-FB563417872D}"/>
              </a:ext>
            </a:extLst>
          </p:cNvPr>
          <p:cNvSpPr txBox="1"/>
          <p:nvPr/>
        </p:nvSpPr>
        <p:spPr>
          <a:xfrm>
            <a:off x="730409" y="4456402"/>
            <a:ext cx="655949" cy="369332"/>
          </a:xfrm>
          <a:prstGeom prst="rect">
            <a:avLst/>
          </a:prstGeom>
          <a:noFill/>
        </p:spPr>
        <p:txBody>
          <a:bodyPr wrap="none" rtlCol="0">
            <a:spAutoFit/>
          </a:bodyPr>
          <a:lstStyle/>
          <a:p>
            <a:r>
              <a:rPr lang="en-US" dirty="0"/>
              <a:t>USER</a:t>
            </a:r>
          </a:p>
        </p:txBody>
      </p:sp>
      <p:sp>
        <p:nvSpPr>
          <p:cNvPr id="13" name="Oval 12">
            <a:extLst>
              <a:ext uri="{FF2B5EF4-FFF2-40B4-BE49-F238E27FC236}">
                <a16:creationId xmlns:a16="http://schemas.microsoft.com/office/drawing/2014/main" id="{87C32063-FA0F-124C-8BD5-8601AA230B34}"/>
              </a:ext>
            </a:extLst>
          </p:cNvPr>
          <p:cNvSpPr/>
          <p:nvPr/>
        </p:nvSpPr>
        <p:spPr>
          <a:xfrm>
            <a:off x="8315640" y="3907410"/>
            <a:ext cx="2683827" cy="720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VIEW FEEDBACK</a:t>
            </a:r>
          </a:p>
        </p:txBody>
      </p:sp>
      <p:sp>
        <p:nvSpPr>
          <p:cNvPr id="14" name="Oval 13">
            <a:extLst>
              <a:ext uri="{FF2B5EF4-FFF2-40B4-BE49-F238E27FC236}">
                <a16:creationId xmlns:a16="http://schemas.microsoft.com/office/drawing/2014/main" id="{DBA350C3-AC4B-A84E-8ABD-2509B9AD337F}"/>
              </a:ext>
            </a:extLst>
          </p:cNvPr>
          <p:cNvSpPr/>
          <p:nvPr/>
        </p:nvSpPr>
        <p:spPr>
          <a:xfrm>
            <a:off x="2665412" y="5670682"/>
            <a:ext cx="2683827" cy="7200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LOGOUT</a:t>
            </a:r>
          </a:p>
        </p:txBody>
      </p:sp>
      <p:cxnSp>
        <p:nvCxnSpPr>
          <p:cNvPr id="16" name="Straight Arrow Connector 15">
            <a:extLst>
              <a:ext uri="{FF2B5EF4-FFF2-40B4-BE49-F238E27FC236}">
                <a16:creationId xmlns:a16="http://schemas.microsoft.com/office/drawing/2014/main" id="{8338ABD4-E2F5-CC47-BB21-69131B552280}"/>
              </a:ext>
            </a:extLst>
          </p:cNvPr>
          <p:cNvCxnSpPr>
            <a:cxnSpLocks/>
          </p:cNvCxnSpPr>
          <p:nvPr/>
        </p:nvCxnSpPr>
        <p:spPr>
          <a:xfrm flipV="1">
            <a:off x="1386358" y="2491740"/>
            <a:ext cx="705332" cy="2027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DF350DC-5D9F-AC4F-B5ED-296779A2250A}"/>
              </a:ext>
            </a:extLst>
          </p:cNvPr>
          <p:cNvCxnSpPr>
            <a:cxnSpLocks/>
          </p:cNvCxnSpPr>
          <p:nvPr/>
        </p:nvCxnSpPr>
        <p:spPr>
          <a:xfrm flipV="1">
            <a:off x="1605234" y="2311195"/>
            <a:ext cx="2875879" cy="2316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BD1A92A-F879-224B-A7DA-7A0DD455419F}"/>
              </a:ext>
            </a:extLst>
          </p:cNvPr>
          <p:cNvCxnSpPr>
            <a:cxnSpLocks/>
            <a:endCxn id="9" idx="3"/>
          </p:cNvCxnSpPr>
          <p:nvPr/>
        </p:nvCxnSpPr>
        <p:spPr>
          <a:xfrm flipV="1">
            <a:off x="1691080" y="2247300"/>
            <a:ext cx="5809832" cy="25136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6C025A8-5435-594B-AF7C-6B8240C5B5D8}"/>
              </a:ext>
            </a:extLst>
          </p:cNvPr>
          <p:cNvCxnSpPr>
            <a:cxnSpLocks/>
            <a:endCxn id="10" idx="2"/>
          </p:cNvCxnSpPr>
          <p:nvPr/>
        </p:nvCxnSpPr>
        <p:spPr>
          <a:xfrm flipV="1">
            <a:off x="1739024" y="3006857"/>
            <a:ext cx="6624560" cy="1904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520E1AF-D352-374F-95C7-6C5E3508E8CC}"/>
              </a:ext>
            </a:extLst>
          </p:cNvPr>
          <p:cNvCxnSpPr>
            <a:cxnSpLocks/>
            <a:endCxn id="13" idx="2"/>
          </p:cNvCxnSpPr>
          <p:nvPr/>
        </p:nvCxnSpPr>
        <p:spPr>
          <a:xfrm flipV="1">
            <a:off x="1739024" y="4267455"/>
            <a:ext cx="6576616" cy="777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804A62CB-D41B-FA4B-888E-33907B02DAB9}"/>
              </a:ext>
            </a:extLst>
          </p:cNvPr>
          <p:cNvCxnSpPr>
            <a:cxnSpLocks/>
          </p:cNvCxnSpPr>
          <p:nvPr/>
        </p:nvCxnSpPr>
        <p:spPr>
          <a:xfrm>
            <a:off x="1843682" y="5250644"/>
            <a:ext cx="4250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E0A644D-6CE8-644D-9266-F29F297B6BC3}"/>
              </a:ext>
            </a:extLst>
          </p:cNvPr>
          <p:cNvCxnSpPr>
            <a:cxnSpLocks/>
          </p:cNvCxnSpPr>
          <p:nvPr/>
        </p:nvCxnSpPr>
        <p:spPr>
          <a:xfrm>
            <a:off x="1820047" y="5414928"/>
            <a:ext cx="900488" cy="473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323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B3BB-A57F-E44E-9D71-0EFF9FE13FCA}"/>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67D6FAC-196B-544B-A615-104D5FCC65D8}"/>
              </a:ext>
            </a:extLst>
          </p:cNvPr>
          <p:cNvSpPr>
            <a:spLocks noGrp="1"/>
          </p:cNvSpPr>
          <p:nvPr>
            <p:ph idx="1"/>
          </p:nvPr>
        </p:nvSpPr>
        <p:spPr/>
        <p:txBody>
          <a:bodyPr/>
          <a:lstStyle/>
          <a:p>
            <a:pPr marL="0" indent="0">
              <a:buNone/>
            </a:pPr>
            <a:r>
              <a:rPr lang="en-US" dirty="0"/>
              <a:t>INTRODUCTION</a:t>
            </a:r>
          </a:p>
          <a:p>
            <a:pPr lvl="1"/>
            <a:r>
              <a:rPr lang="en-US" dirty="0"/>
              <a:t>PROJECT PROFILE</a:t>
            </a:r>
          </a:p>
          <a:p>
            <a:pPr lvl="1"/>
            <a:r>
              <a:rPr lang="en-US" dirty="0"/>
              <a:t>PROJECT INTRODUCTION</a:t>
            </a:r>
          </a:p>
          <a:p>
            <a:pPr marL="0" indent="0">
              <a:buNone/>
            </a:pPr>
            <a:r>
              <a:rPr lang="en-US" dirty="0"/>
              <a:t>ENVIRONMENT DESCRIPTION</a:t>
            </a:r>
          </a:p>
          <a:p>
            <a:pPr lvl="1"/>
            <a:r>
              <a:rPr lang="en-US" dirty="0"/>
              <a:t>HARDWARE AND SOFTWARE REQUIREMENTS</a:t>
            </a:r>
          </a:p>
          <a:p>
            <a:pPr lvl="1"/>
            <a:r>
              <a:rPr lang="en-US" dirty="0"/>
              <a:t>TOOLS AND TECHNOLOGY</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19559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18E81-5D7D-7C4C-8643-D27918A6F103}"/>
              </a:ext>
            </a:extLst>
          </p:cNvPr>
          <p:cNvSpPr>
            <a:spLocks noGrp="1"/>
          </p:cNvSpPr>
          <p:nvPr>
            <p:ph type="title"/>
          </p:nvPr>
        </p:nvSpPr>
        <p:spPr>
          <a:xfrm>
            <a:off x="1133792" y="251460"/>
            <a:ext cx="9905998" cy="1303020"/>
          </a:xfrm>
        </p:spPr>
        <p:txBody>
          <a:bodyPr/>
          <a:lstStyle/>
          <a:p>
            <a:r>
              <a:rPr lang="en-US" dirty="0"/>
              <a:t>ADMIN-SIDE DIAGRAMS</a:t>
            </a:r>
            <a:br>
              <a:rPr lang="en-US" dirty="0"/>
            </a:br>
            <a:endParaRPr lang="en-US" dirty="0"/>
          </a:p>
        </p:txBody>
      </p:sp>
      <p:pic>
        <p:nvPicPr>
          <p:cNvPr id="10" name="Content Placeholder 9" descr="Man with solid fill">
            <a:extLst>
              <a:ext uri="{FF2B5EF4-FFF2-40B4-BE49-F238E27FC236}">
                <a16:creationId xmlns:a16="http://schemas.microsoft.com/office/drawing/2014/main" id="{9B4803C3-F54A-9F41-8CC0-5BCC290F13C9}"/>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18200" y="4189497"/>
            <a:ext cx="1690889" cy="1900800"/>
          </a:xfrm>
        </p:spPr>
      </p:pic>
      <p:sp>
        <p:nvSpPr>
          <p:cNvPr id="11" name="TextBox 10">
            <a:extLst>
              <a:ext uri="{FF2B5EF4-FFF2-40B4-BE49-F238E27FC236}">
                <a16:creationId xmlns:a16="http://schemas.microsoft.com/office/drawing/2014/main" id="{9527F20D-B538-F941-8BF4-1E82566D7A47}"/>
              </a:ext>
            </a:extLst>
          </p:cNvPr>
          <p:cNvSpPr txBox="1"/>
          <p:nvPr/>
        </p:nvSpPr>
        <p:spPr>
          <a:xfrm>
            <a:off x="621293" y="4572328"/>
            <a:ext cx="744114" cy="369332"/>
          </a:xfrm>
          <a:prstGeom prst="rect">
            <a:avLst/>
          </a:prstGeom>
          <a:noFill/>
        </p:spPr>
        <p:txBody>
          <a:bodyPr wrap="none" rtlCol="0">
            <a:spAutoFit/>
          </a:bodyPr>
          <a:lstStyle/>
          <a:p>
            <a:r>
              <a:rPr lang="en-US" dirty="0"/>
              <a:t>admin</a:t>
            </a:r>
          </a:p>
        </p:txBody>
      </p:sp>
      <p:sp>
        <p:nvSpPr>
          <p:cNvPr id="14" name="Oval 13">
            <a:extLst>
              <a:ext uri="{FF2B5EF4-FFF2-40B4-BE49-F238E27FC236}">
                <a16:creationId xmlns:a16="http://schemas.microsoft.com/office/drawing/2014/main" id="{22FBCD9B-D315-0246-B570-F49B0C3B7F27}"/>
              </a:ext>
            </a:extLst>
          </p:cNvPr>
          <p:cNvSpPr/>
          <p:nvPr/>
        </p:nvSpPr>
        <p:spPr>
          <a:xfrm>
            <a:off x="1657417" y="2277115"/>
            <a:ext cx="1389234" cy="7081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Login</a:t>
            </a:r>
          </a:p>
        </p:txBody>
      </p:sp>
      <p:sp>
        <p:nvSpPr>
          <p:cNvPr id="16" name="Oval 15">
            <a:extLst>
              <a:ext uri="{FF2B5EF4-FFF2-40B4-BE49-F238E27FC236}">
                <a16:creationId xmlns:a16="http://schemas.microsoft.com/office/drawing/2014/main" id="{442DA35B-C36F-9942-9FAA-82332F063B4B}"/>
              </a:ext>
            </a:extLst>
          </p:cNvPr>
          <p:cNvSpPr/>
          <p:nvPr/>
        </p:nvSpPr>
        <p:spPr>
          <a:xfrm>
            <a:off x="3729519" y="1998104"/>
            <a:ext cx="1290925" cy="7081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MANAGE </a:t>
            </a:r>
            <a:r>
              <a:rPr lang="en-US" sz="1050" dirty="0"/>
              <a:t>DASHBOARD</a:t>
            </a:r>
          </a:p>
        </p:txBody>
      </p:sp>
      <p:sp>
        <p:nvSpPr>
          <p:cNvPr id="39" name="Oval 38">
            <a:extLst>
              <a:ext uri="{FF2B5EF4-FFF2-40B4-BE49-F238E27FC236}">
                <a16:creationId xmlns:a16="http://schemas.microsoft.com/office/drawing/2014/main" id="{09637D56-3328-1345-99CA-9A778D716CF3}"/>
              </a:ext>
            </a:extLst>
          </p:cNvPr>
          <p:cNvSpPr/>
          <p:nvPr/>
        </p:nvSpPr>
        <p:spPr>
          <a:xfrm>
            <a:off x="8774128" y="3647705"/>
            <a:ext cx="1235143" cy="7081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MANAGE USERS</a:t>
            </a:r>
          </a:p>
        </p:txBody>
      </p:sp>
      <p:sp>
        <p:nvSpPr>
          <p:cNvPr id="40" name="Oval 39">
            <a:extLst>
              <a:ext uri="{FF2B5EF4-FFF2-40B4-BE49-F238E27FC236}">
                <a16:creationId xmlns:a16="http://schemas.microsoft.com/office/drawing/2014/main" id="{31A527B3-F283-1E4B-9D0A-26F3E49A67A4}"/>
              </a:ext>
            </a:extLst>
          </p:cNvPr>
          <p:cNvSpPr/>
          <p:nvPr/>
        </p:nvSpPr>
        <p:spPr>
          <a:xfrm>
            <a:off x="5703312" y="2091306"/>
            <a:ext cx="1235143" cy="76990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MANAGE PACKAGES</a:t>
            </a:r>
          </a:p>
        </p:txBody>
      </p:sp>
      <p:sp>
        <p:nvSpPr>
          <p:cNvPr id="42" name="Oval 41">
            <a:extLst>
              <a:ext uri="{FF2B5EF4-FFF2-40B4-BE49-F238E27FC236}">
                <a16:creationId xmlns:a16="http://schemas.microsoft.com/office/drawing/2014/main" id="{A37412C6-56F8-B642-8EC1-733253F144C5}"/>
              </a:ext>
            </a:extLst>
          </p:cNvPr>
          <p:cNvSpPr/>
          <p:nvPr/>
        </p:nvSpPr>
        <p:spPr>
          <a:xfrm>
            <a:off x="6594676" y="5367661"/>
            <a:ext cx="1235143" cy="7081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VIEW ENQUIRES</a:t>
            </a:r>
          </a:p>
        </p:txBody>
      </p:sp>
      <p:sp>
        <p:nvSpPr>
          <p:cNvPr id="43" name="Oval 42">
            <a:extLst>
              <a:ext uri="{FF2B5EF4-FFF2-40B4-BE49-F238E27FC236}">
                <a16:creationId xmlns:a16="http://schemas.microsoft.com/office/drawing/2014/main" id="{33A7465D-67A4-7E42-B972-3FFAA09E7572}"/>
              </a:ext>
            </a:extLst>
          </p:cNvPr>
          <p:cNvSpPr/>
          <p:nvPr/>
        </p:nvSpPr>
        <p:spPr>
          <a:xfrm>
            <a:off x="7621323" y="2476257"/>
            <a:ext cx="1235143" cy="7081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MANAGE CONTENTS</a:t>
            </a:r>
          </a:p>
        </p:txBody>
      </p:sp>
      <p:sp>
        <p:nvSpPr>
          <p:cNvPr id="44" name="Oval 43">
            <a:extLst>
              <a:ext uri="{FF2B5EF4-FFF2-40B4-BE49-F238E27FC236}">
                <a16:creationId xmlns:a16="http://schemas.microsoft.com/office/drawing/2014/main" id="{58E4756B-177E-EC4F-B433-5309F56B021B}"/>
              </a:ext>
            </a:extLst>
          </p:cNvPr>
          <p:cNvSpPr/>
          <p:nvPr/>
        </p:nvSpPr>
        <p:spPr>
          <a:xfrm>
            <a:off x="7922286" y="4659498"/>
            <a:ext cx="1114452" cy="70816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t>MANAGE BOOKINGS</a:t>
            </a:r>
          </a:p>
        </p:txBody>
      </p:sp>
      <p:sp>
        <p:nvSpPr>
          <p:cNvPr id="45" name="Oval 44">
            <a:extLst>
              <a:ext uri="{FF2B5EF4-FFF2-40B4-BE49-F238E27FC236}">
                <a16:creationId xmlns:a16="http://schemas.microsoft.com/office/drawing/2014/main" id="{CCA6AEF3-4644-E34B-B35C-FB44B1B88086}"/>
              </a:ext>
            </a:extLst>
          </p:cNvPr>
          <p:cNvSpPr/>
          <p:nvPr/>
        </p:nvSpPr>
        <p:spPr>
          <a:xfrm>
            <a:off x="4901989" y="5818402"/>
            <a:ext cx="1290925" cy="6276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t>VIEW FEEDBACK</a:t>
            </a:r>
          </a:p>
        </p:txBody>
      </p:sp>
      <p:sp>
        <p:nvSpPr>
          <p:cNvPr id="46" name="Oval 45">
            <a:extLst>
              <a:ext uri="{FF2B5EF4-FFF2-40B4-BE49-F238E27FC236}">
                <a16:creationId xmlns:a16="http://schemas.microsoft.com/office/drawing/2014/main" id="{CD49647E-1E35-F74C-A04F-EC7F06DEB325}"/>
              </a:ext>
            </a:extLst>
          </p:cNvPr>
          <p:cNvSpPr/>
          <p:nvPr/>
        </p:nvSpPr>
        <p:spPr>
          <a:xfrm>
            <a:off x="2851373" y="5989117"/>
            <a:ext cx="1290925" cy="6276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LOGOUT</a:t>
            </a:r>
          </a:p>
        </p:txBody>
      </p:sp>
      <p:cxnSp>
        <p:nvCxnSpPr>
          <p:cNvPr id="38" name="Straight Arrow Connector 37">
            <a:extLst>
              <a:ext uri="{FF2B5EF4-FFF2-40B4-BE49-F238E27FC236}">
                <a16:creationId xmlns:a16="http://schemas.microsoft.com/office/drawing/2014/main" id="{AF0AEAB8-E1B0-FE49-865F-17918922C4DD}"/>
              </a:ext>
            </a:extLst>
          </p:cNvPr>
          <p:cNvCxnSpPr>
            <a:cxnSpLocks/>
            <a:endCxn id="14" idx="4"/>
          </p:cNvCxnSpPr>
          <p:nvPr/>
        </p:nvCxnSpPr>
        <p:spPr>
          <a:xfrm flipV="1">
            <a:off x="1461781" y="2985279"/>
            <a:ext cx="890253" cy="1522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90AB182-A433-7740-836F-BE00F13405A0}"/>
              </a:ext>
            </a:extLst>
          </p:cNvPr>
          <p:cNvCxnSpPr>
            <a:cxnSpLocks/>
          </p:cNvCxnSpPr>
          <p:nvPr/>
        </p:nvCxnSpPr>
        <p:spPr>
          <a:xfrm flipV="1">
            <a:off x="1569044" y="2706267"/>
            <a:ext cx="2573254" cy="1953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25DD75A5-59B8-A54B-A1B7-FF74B4637AF9}"/>
              </a:ext>
            </a:extLst>
          </p:cNvPr>
          <p:cNvCxnSpPr>
            <a:cxnSpLocks/>
            <a:endCxn id="40" idx="3"/>
          </p:cNvCxnSpPr>
          <p:nvPr/>
        </p:nvCxnSpPr>
        <p:spPr>
          <a:xfrm flipV="1">
            <a:off x="1647239" y="2748458"/>
            <a:ext cx="4236956" cy="20562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EED43588-C0DB-744F-91BF-6F53D33F0210}"/>
              </a:ext>
            </a:extLst>
          </p:cNvPr>
          <p:cNvCxnSpPr>
            <a:endCxn id="46" idx="1"/>
          </p:cNvCxnSpPr>
          <p:nvPr/>
        </p:nvCxnSpPr>
        <p:spPr>
          <a:xfrm>
            <a:off x="1647239" y="5721742"/>
            <a:ext cx="1393186" cy="359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03070CA1-25C2-DD42-BFD2-91BF1E79FEC5}"/>
              </a:ext>
            </a:extLst>
          </p:cNvPr>
          <p:cNvCxnSpPr/>
          <p:nvPr/>
        </p:nvCxnSpPr>
        <p:spPr>
          <a:xfrm>
            <a:off x="1657417" y="5526896"/>
            <a:ext cx="3244572" cy="43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9F40B1AA-7DEF-3847-A43F-9F07BD7CAD5E}"/>
              </a:ext>
            </a:extLst>
          </p:cNvPr>
          <p:cNvCxnSpPr>
            <a:endCxn id="42" idx="2"/>
          </p:cNvCxnSpPr>
          <p:nvPr/>
        </p:nvCxnSpPr>
        <p:spPr>
          <a:xfrm>
            <a:off x="1657417" y="5289585"/>
            <a:ext cx="4937259" cy="432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92292E5C-D696-884C-AE30-8AC1FD9F8202}"/>
              </a:ext>
            </a:extLst>
          </p:cNvPr>
          <p:cNvCxnSpPr>
            <a:endCxn id="44" idx="2"/>
          </p:cNvCxnSpPr>
          <p:nvPr/>
        </p:nvCxnSpPr>
        <p:spPr>
          <a:xfrm flipV="1">
            <a:off x="1647239" y="5013580"/>
            <a:ext cx="6275047" cy="102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6A262097-2D48-444D-ADDA-E736F53E400B}"/>
              </a:ext>
            </a:extLst>
          </p:cNvPr>
          <p:cNvCxnSpPr>
            <a:cxnSpLocks/>
            <a:endCxn id="39" idx="2"/>
          </p:cNvCxnSpPr>
          <p:nvPr/>
        </p:nvCxnSpPr>
        <p:spPr>
          <a:xfrm flipV="1">
            <a:off x="1647239" y="4001787"/>
            <a:ext cx="7126889" cy="1011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7A07C051-E3F1-DF46-9C65-5F376296C57D}"/>
              </a:ext>
            </a:extLst>
          </p:cNvPr>
          <p:cNvCxnSpPr>
            <a:endCxn id="43" idx="3"/>
          </p:cNvCxnSpPr>
          <p:nvPr/>
        </p:nvCxnSpPr>
        <p:spPr>
          <a:xfrm flipV="1">
            <a:off x="1647239" y="3080712"/>
            <a:ext cx="6154967" cy="18244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283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40A9-15D6-4549-9E54-7326B2B92525}"/>
              </a:ext>
            </a:extLst>
          </p:cNvPr>
          <p:cNvSpPr>
            <a:spLocks noGrp="1"/>
          </p:cNvSpPr>
          <p:nvPr>
            <p:ph type="title"/>
          </p:nvPr>
        </p:nvSpPr>
        <p:spPr/>
        <p:txBody>
          <a:bodyPr>
            <a:normAutofit fontScale="90000"/>
          </a:bodyPr>
          <a:lstStyle/>
          <a:p>
            <a:r>
              <a:rPr lang="en-US" sz="4000" dirty="0"/>
              <a:t>SYSTEM DIAGRAMS</a:t>
            </a:r>
            <a:br>
              <a:rPr lang="en-US" dirty="0"/>
            </a:br>
            <a:br>
              <a:rPr lang="en-US" dirty="0"/>
            </a:br>
            <a:endParaRPr lang="en-US" dirty="0"/>
          </a:p>
        </p:txBody>
      </p:sp>
      <p:sp>
        <p:nvSpPr>
          <p:cNvPr id="3" name="Content Placeholder 2">
            <a:extLst>
              <a:ext uri="{FF2B5EF4-FFF2-40B4-BE49-F238E27FC236}">
                <a16:creationId xmlns:a16="http://schemas.microsoft.com/office/drawing/2014/main" id="{A7D99BEA-B9AF-4B47-B46D-2E2506FFD19A}"/>
              </a:ext>
            </a:extLst>
          </p:cNvPr>
          <p:cNvSpPr>
            <a:spLocks noGrp="1"/>
          </p:cNvSpPr>
          <p:nvPr>
            <p:ph idx="1"/>
          </p:nvPr>
        </p:nvSpPr>
        <p:spPr/>
        <p:txBody>
          <a:bodyPr/>
          <a:lstStyle/>
          <a:p>
            <a:pPr lvl="1"/>
            <a:r>
              <a:rPr lang="en-US"/>
              <a:t>TABLE STRUCTURE</a:t>
            </a:r>
            <a:endParaRPr lang="en-US" dirty="0"/>
          </a:p>
        </p:txBody>
      </p:sp>
    </p:spTree>
    <p:extLst>
      <p:ext uri="{BB962C8B-B14F-4D97-AF65-F5344CB8AC3E}">
        <p14:creationId xmlns:p14="http://schemas.microsoft.com/office/powerpoint/2010/main" val="2764965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A46C-6628-2A40-9F9F-07F216D0F3BA}"/>
              </a:ext>
            </a:extLst>
          </p:cNvPr>
          <p:cNvSpPr>
            <a:spLocks noGrp="1"/>
          </p:cNvSpPr>
          <p:nvPr>
            <p:ph type="title"/>
          </p:nvPr>
        </p:nvSpPr>
        <p:spPr/>
        <p:txBody>
          <a:bodyPr>
            <a:normAutofit fontScale="90000"/>
          </a:bodyPr>
          <a:lstStyle/>
          <a:p>
            <a:r>
              <a:rPr lang="en-US" dirty="0"/>
              <a:t>TABLE STRUCTURE:-</a:t>
            </a:r>
            <a:br>
              <a:rPr lang="en-US" dirty="0"/>
            </a:br>
            <a:br>
              <a:rPr lang="en-US" dirty="0"/>
            </a:br>
            <a:endParaRPr lang="en-US" dirty="0"/>
          </a:p>
        </p:txBody>
      </p:sp>
      <p:sp>
        <p:nvSpPr>
          <p:cNvPr id="7" name="TextBox 6">
            <a:extLst>
              <a:ext uri="{FF2B5EF4-FFF2-40B4-BE49-F238E27FC236}">
                <a16:creationId xmlns:a16="http://schemas.microsoft.com/office/drawing/2014/main" id="{D224942D-3AA0-864F-8592-66700D94F80B}"/>
              </a:ext>
            </a:extLst>
          </p:cNvPr>
          <p:cNvSpPr txBox="1"/>
          <p:nvPr/>
        </p:nvSpPr>
        <p:spPr>
          <a:xfrm>
            <a:off x="1495313" y="2441986"/>
            <a:ext cx="3605731"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BOOKING FORM TABLE:-</a:t>
            </a:r>
          </a:p>
        </p:txBody>
      </p:sp>
      <p:pic>
        <p:nvPicPr>
          <p:cNvPr id="8" name="Content Placeholder 7">
            <a:extLst>
              <a:ext uri="{FF2B5EF4-FFF2-40B4-BE49-F238E27FC236}">
                <a16:creationId xmlns:a16="http://schemas.microsoft.com/office/drawing/2014/main" id="{81F5D1C7-2B43-A448-A45E-41436475C920}"/>
              </a:ext>
            </a:extLst>
          </p:cNvPr>
          <p:cNvPicPr>
            <a:picLocks noGrp="1" noChangeAspect="1"/>
          </p:cNvPicPr>
          <p:nvPr>
            <p:ph idx="1"/>
          </p:nvPr>
        </p:nvPicPr>
        <p:blipFill>
          <a:blip r:embed="rId2"/>
          <a:stretch>
            <a:fillRect/>
          </a:stretch>
        </p:blipFill>
        <p:spPr>
          <a:xfrm>
            <a:off x="1141413" y="2548349"/>
            <a:ext cx="9906000" cy="2943990"/>
          </a:xfrm>
        </p:spPr>
      </p:pic>
      <p:sp>
        <p:nvSpPr>
          <p:cNvPr id="9" name="TextBox 8">
            <a:extLst>
              <a:ext uri="{FF2B5EF4-FFF2-40B4-BE49-F238E27FC236}">
                <a16:creationId xmlns:a16="http://schemas.microsoft.com/office/drawing/2014/main" id="{479D9C48-2DE2-E44A-8530-4D66B6D77338}"/>
              </a:ext>
            </a:extLst>
          </p:cNvPr>
          <p:cNvSpPr txBox="1"/>
          <p:nvPr/>
        </p:nvSpPr>
        <p:spPr>
          <a:xfrm>
            <a:off x="1141413" y="1557807"/>
            <a:ext cx="6414128" cy="830997"/>
          </a:xfrm>
          <a:prstGeom prst="rect">
            <a:avLst/>
          </a:prstGeom>
          <a:noFill/>
        </p:spPr>
        <p:txBody>
          <a:bodyPr wrap="none" rtlCol="0">
            <a:spAutoFit/>
          </a:bodyPr>
          <a:lstStyle/>
          <a:p>
            <a:r>
              <a:rPr lang="en-US" sz="2400" u="sng" dirty="0"/>
              <a:t>Table name</a:t>
            </a:r>
            <a:r>
              <a:rPr lang="en-US" sz="2400" dirty="0"/>
              <a:t>:- bookings</a:t>
            </a:r>
          </a:p>
          <a:p>
            <a:r>
              <a:rPr lang="en-US" sz="2400" u="sng" dirty="0"/>
              <a:t>Use</a:t>
            </a:r>
            <a:r>
              <a:rPr lang="en-US" sz="2400" dirty="0"/>
              <a:t>:- this table used to stored users data bookings.</a:t>
            </a:r>
          </a:p>
        </p:txBody>
      </p:sp>
    </p:spTree>
    <p:extLst>
      <p:ext uri="{BB962C8B-B14F-4D97-AF65-F5344CB8AC3E}">
        <p14:creationId xmlns:p14="http://schemas.microsoft.com/office/powerpoint/2010/main" val="118099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7980-3AA4-884A-8040-8D6CDC835CFD}"/>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F6B3AC32-76AF-C64F-B514-8F2CF1A5858E}"/>
              </a:ext>
            </a:extLst>
          </p:cNvPr>
          <p:cNvPicPr>
            <a:picLocks noGrp="1" noChangeAspect="1"/>
          </p:cNvPicPr>
          <p:nvPr>
            <p:ph idx="1"/>
          </p:nvPr>
        </p:nvPicPr>
        <p:blipFill>
          <a:blip r:embed="rId2"/>
          <a:stretch>
            <a:fillRect/>
          </a:stretch>
        </p:blipFill>
        <p:spPr>
          <a:xfrm>
            <a:off x="1141413" y="2931931"/>
            <a:ext cx="9906000" cy="2176826"/>
          </a:xfrm>
        </p:spPr>
      </p:pic>
      <p:sp>
        <p:nvSpPr>
          <p:cNvPr id="6" name="TextBox 5">
            <a:extLst>
              <a:ext uri="{FF2B5EF4-FFF2-40B4-BE49-F238E27FC236}">
                <a16:creationId xmlns:a16="http://schemas.microsoft.com/office/drawing/2014/main" id="{C92A7DA6-EBFA-CC4F-95BA-7E5D108AA9ED}"/>
              </a:ext>
            </a:extLst>
          </p:cNvPr>
          <p:cNvSpPr txBox="1"/>
          <p:nvPr/>
        </p:nvSpPr>
        <p:spPr>
          <a:xfrm>
            <a:off x="1141413" y="1840234"/>
            <a:ext cx="7164141" cy="830997"/>
          </a:xfrm>
          <a:prstGeom prst="rect">
            <a:avLst/>
          </a:prstGeom>
          <a:noFill/>
        </p:spPr>
        <p:txBody>
          <a:bodyPr wrap="none" rtlCol="0">
            <a:spAutoFit/>
          </a:bodyPr>
          <a:lstStyle/>
          <a:p>
            <a:r>
              <a:rPr lang="en-US" sz="2400" u="sng" dirty="0"/>
              <a:t>Table name</a:t>
            </a:r>
            <a:r>
              <a:rPr lang="en-US" sz="2400" dirty="0"/>
              <a:t>:- </a:t>
            </a:r>
            <a:r>
              <a:rPr lang="en-US" sz="2400" dirty="0" err="1"/>
              <a:t>Contact_form_submission</a:t>
            </a:r>
            <a:endParaRPr lang="en-US" sz="2400" dirty="0"/>
          </a:p>
          <a:p>
            <a:r>
              <a:rPr lang="en-US" sz="2400" u="sng" dirty="0"/>
              <a:t>Use</a:t>
            </a:r>
            <a:r>
              <a:rPr lang="en-US" sz="2400" dirty="0"/>
              <a:t>:- this table used to stored </a:t>
            </a:r>
            <a:r>
              <a:rPr lang="en-US" sz="2400" dirty="0" err="1"/>
              <a:t>ContactUs</a:t>
            </a:r>
            <a:r>
              <a:rPr lang="en-US" sz="2400" dirty="0"/>
              <a:t> submission form.</a:t>
            </a:r>
          </a:p>
        </p:txBody>
      </p:sp>
    </p:spTree>
    <p:extLst>
      <p:ext uri="{BB962C8B-B14F-4D97-AF65-F5344CB8AC3E}">
        <p14:creationId xmlns:p14="http://schemas.microsoft.com/office/powerpoint/2010/main" val="440057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FC48-5C70-D84F-9027-EDA21F22453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E7645C5-976C-AB43-A582-77189CAFCD38}"/>
              </a:ext>
            </a:extLst>
          </p:cNvPr>
          <p:cNvPicPr>
            <a:picLocks noGrp="1" noChangeAspect="1"/>
          </p:cNvPicPr>
          <p:nvPr>
            <p:ph idx="1"/>
          </p:nvPr>
        </p:nvPicPr>
        <p:blipFill>
          <a:blip r:embed="rId2"/>
          <a:stretch>
            <a:fillRect/>
          </a:stretch>
        </p:blipFill>
        <p:spPr>
          <a:xfrm>
            <a:off x="1141413" y="3027826"/>
            <a:ext cx="9906000" cy="1985035"/>
          </a:xfrm>
        </p:spPr>
      </p:pic>
      <p:sp>
        <p:nvSpPr>
          <p:cNvPr id="7" name="TextBox 6">
            <a:extLst>
              <a:ext uri="{FF2B5EF4-FFF2-40B4-BE49-F238E27FC236}">
                <a16:creationId xmlns:a16="http://schemas.microsoft.com/office/drawing/2014/main" id="{7AB8CA51-BD75-F24F-88E2-164BD3393627}"/>
              </a:ext>
            </a:extLst>
          </p:cNvPr>
          <p:cNvSpPr txBox="1"/>
          <p:nvPr/>
        </p:nvSpPr>
        <p:spPr>
          <a:xfrm>
            <a:off x="1204317" y="1916125"/>
            <a:ext cx="7103419" cy="830997"/>
          </a:xfrm>
          <a:prstGeom prst="rect">
            <a:avLst/>
          </a:prstGeom>
          <a:noFill/>
        </p:spPr>
        <p:txBody>
          <a:bodyPr wrap="none" rtlCol="0">
            <a:spAutoFit/>
          </a:bodyPr>
          <a:lstStyle/>
          <a:p>
            <a:r>
              <a:rPr lang="en-US" sz="2400" u="sng" dirty="0"/>
              <a:t>Table name</a:t>
            </a:r>
            <a:r>
              <a:rPr lang="en-US" sz="2400" dirty="0"/>
              <a:t>:- </a:t>
            </a:r>
            <a:r>
              <a:rPr lang="en-US" sz="2400" dirty="0" err="1"/>
              <a:t>Content_Package</a:t>
            </a:r>
            <a:r>
              <a:rPr lang="en-US" sz="2400" dirty="0"/>
              <a:t>.</a:t>
            </a:r>
          </a:p>
          <a:p>
            <a:r>
              <a:rPr lang="en-US" sz="2400" u="sng" dirty="0"/>
              <a:t>Use</a:t>
            </a:r>
            <a:r>
              <a:rPr lang="en-US" sz="2400" dirty="0"/>
              <a:t>:- this table used to add content in specific package. </a:t>
            </a:r>
          </a:p>
        </p:txBody>
      </p:sp>
    </p:spTree>
    <p:extLst>
      <p:ext uri="{BB962C8B-B14F-4D97-AF65-F5344CB8AC3E}">
        <p14:creationId xmlns:p14="http://schemas.microsoft.com/office/powerpoint/2010/main" val="568746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C3E9D-9DD4-6844-B3C0-A5FD2DA8DA5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3C0BEEA-03D1-9E4F-B604-47CFE8CEDB0F}"/>
              </a:ext>
            </a:extLst>
          </p:cNvPr>
          <p:cNvPicPr>
            <a:picLocks noGrp="1" noChangeAspect="1"/>
          </p:cNvPicPr>
          <p:nvPr>
            <p:ph idx="1"/>
          </p:nvPr>
        </p:nvPicPr>
        <p:blipFill>
          <a:blip r:embed="rId2"/>
          <a:stretch>
            <a:fillRect/>
          </a:stretch>
        </p:blipFill>
        <p:spPr>
          <a:xfrm>
            <a:off x="1141413" y="3027826"/>
            <a:ext cx="9906000" cy="1985035"/>
          </a:xfrm>
        </p:spPr>
      </p:pic>
      <p:sp>
        <p:nvSpPr>
          <p:cNvPr id="6" name="TextBox 5">
            <a:extLst>
              <a:ext uri="{FF2B5EF4-FFF2-40B4-BE49-F238E27FC236}">
                <a16:creationId xmlns:a16="http://schemas.microsoft.com/office/drawing/2014/main" id="{8C723184-5BFE-0A4C-A902-FE3FA1E108D6}"/>
              </a:ext>
            </a:extLst>
          </p:cNvPr>
          <p:cNvSpPr txBox="1"/>
          <p:nvPr/>
        </p:nvSpPr>
        <p:spPr>
          <a:xfrm>
            <a:off x="1141413" y="1919830"/>
            <a:ext cx="5997860" cy="1107996"/>
          </a:xfrm>
          <a:prstGeom prst="rect">
            <a:avLst/>
          </a:prstGeom>
          <a:noFill/>
        </p:spPr>
        <p:txBody>
          <a:bodyPr wrap="none" rtlCol="0">
            <a:spAutoFit/>
          </a:bodyPr>
          <a:lstStyle/>
          <a:p>
            <a:r>
              <a:rPr lang="en-US" sz="2400" u="sng" dirty="0"/>
              <a:t>Table name</a:t>
            </a:r>
            <a:r>
              <a:rPr lang="en-US" sz="2400" dirty="0"/>
              <a:t>:- Feedback.</a:t>
            </a:r>
          </a:p>
          <a:p>
            <a:r>
              <a:rPr lang="en-US" sz="2400" u="sng" dirty="0"/>
              <a:t>Use</a:t>
            </a:r>
            <a:r>
              <a:rPr lang="en-US" sz="2400" dirty="0"/>
              <a:t>:- this table used insert feedback from user. </a:t>
            </a:r>
          </a:p>
          <a:p>
            <a:endParaRPr lang="en-US" dirty="0"/>
          </a:p>
        </p:txBody>
      </p:sp>
    </p:spTree>
    <p:extLst>
      <p:ext uri="{BB962C8B-B14F-4D97-AF65-F5344CB8AC3E}">
        <p14:creationId xmlns:p14="http://schemas.microsoft.com/office/powerpoint/2010/main" val="3368037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ACD5-21B5-C14C-978A-709B1B38930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83808D9-781F-A04D-BB6C-9076434B4D14}"/>
              </a:ext>
            </a:extLst>
          </p:cNvPr>
          <p:cNvPicPr>
            <a:picLocks noGrp="1" noChangeAspect="1"/>
          </p:cNvPicPr>
          <p:nvPr>
            <p:ph idx="1"/>
          </p:nvPr>
        </p:nvPicPr>
        <p:blipFill>
          <a:blip r:embed="rId2"/>
          <a:stretch>
            <a:fillRect/>
          </a:stretch>
        </p:blipFill>
        <p:spPr>
          <a:xfrm>
            <a:off x="1141413" y="2783293"/>
            <a:ext cx="9906000" cy="2474102"/>
          </a:xfrm>
        </p:spPr>
      </p:pic>
      <p:sp>
        <p:nvSpPr>
          <p:cNvPr id="6" name="TextBox 5">
            <a:extLst>
              <a:ext uri="{FF2B5EF4-FFF2-40B4-BE49-F238E27FC236}">
                <a16:creationId xmlns:a16="http://schemas.microsoft.com/office/drawing/2014/main" id="{69C6A514-ED61-144A-9102-0A9D2E65D588}"/>
              </a:ext>
            </a:extLst>
          </p:cNvPr>
          <p:cNvSpPr txBox="1"/>
          <p:nvPr/>
        </p:nvSpPr>
        <p:spPr>
          <a:xfrm>
            <a:off x="1141413" y="1773922"/>
            <a:ext cx="7847533" cy="830997"/>
          </a:xfrm>
          <a:prstGeom prst="rect">
            <a:avLst/>
          </a:prstGeom>
          <a:noFill/>
        </p:spPr>
        <p:txBody>
          <a:bodyPr wrap="none" rtlCol="0">
            <a:spAutoFit/>
          </a:bodyPr>
          <a:lstStyle/>
          <a:p>
            <a:r>
              <a:rPr lang="en-US" sz="2400" u="sng" dirty="0"/>
              <a:t>Table name</a:t>
            </a:r>
            <a:r>
              <a:rPr lang="en-US" sz="2400" dirty="0"/>
              <a:t>:-</a:t>
            </a:r>
            <a:r>
              <a:rPr lang="en-US" sz="2400" dirty="0" err="1"/>
              <a:t>Tour_package</a:t>
            </a:r>
            <a:r>
              <a:rPr lang="en-US" sz="2400" dirty="0"/>
              <a:t>.</a:t>
            </a:r>
          </a:p>
          <a:p>
            <a:r>
              <a:rPr lang="en-US" sz="2400" u="sng" dirty="0"/>
              <a:t>Use</a:t>
            </a:r>
            <a:r>
              <a:rPr lang="en-US" sz="2400" dirty="0"/>
              <a:t>:- this table used to insert package and display on website</a:t>
            </a:r>
            <a:r>
              <a:rPr lang="en-US" sz="1800" dirty="0"/>
              <a:t>.</a:t>
            </a:r>
            <a:endParaRPr lang="en-US" dirty="0"/>
          </a:p>
        </p:txBody>
      </p:sp>
    </p:spTree>
    <p:extLst>
      <p:ext uri="{BB962C8B-B14F-4D97-AF65-F5344CB8AC3E}">
        <p14:creationId xmlns:p14="http://schemas.microsoft.com/office/powerpoint/2010/main" val="808248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DB2F3-ED93-DA42-8203-6ED9782BE74D}"/>
              </a:ext>
            </a:extLst>
          </p:cNvPr>
          <p:cNvSpPr>
            <a:spLocks noGrp="1"/>
          </p:cNvSpPr>
          <p:nvPr>
            <p:ph type="title"/>
          </p:nvPr>
        </p:nvSpPr>
        <p:spPr/>
        <p:txBody>
          <a:bodyPr/>
          <a:lstStyle/>
          <a:p>
            <a:endParaRPr lang="en-US" dirty="0"/>
          </a:p>
        </p:txBody>
      </p:sp>
      <p:pic>
        <p:nvPicPr>
          <p:cNvPr id="9" name="Content Placeholder 8">
            <a:extLst>
              <a:ext uri="{FF2B5EF4-FFF2-40B4-BE49-F238E27FC236}">
                <a16:creationId xmlns:a16="http://schemas.microsoft.com/office/drawing/2014/main" id="{291E2C21-95A1-E34A-87F8-E38C3F50CE0F}"/>
              </a:ext>
            </a:extLst>
          </p:cNvPr>
          <p:cNvPicPr>
            <a:picLocks noGrp="1" noChangeAspect="1"/>
          </p:cNvPicPr>
          <p:nvPr>
            <p:ph idx="1"/>
          </p:nvPr>
        </p:nvPicPr>
        <p:blipFill>
          <a:blip r:embed="rId2"/>
          <a:stretch>
            <a:fillRect/>
          </a:stretch>
        </p:blipFill>
        <p:spPr>
          <a:xfrm>
            <a:off x="1141413" y="3078908"/>
            <a:ext cx="9906000" cy="1882872"/>
          </a:xfrm>
        </p:spPr>
      </p:pic>
      <p:sp>
        <p:nvSpPr>
          <p:cNvPr id="10" name="TextBox 9">
            <a:extLst>
              <a:ext uri="{FF2B5EF4-FFF2-40B4-BE49-F238E27FC236}">
                <a16:creationId xmlns:a16="http://schemas.microsoft.com/office/drawing/2014/main" id="{4E7BFD2D-1BFB-5242-BA5D-6C420D353E17}"/>
              </a:ext>
            </a:extLst>
          </p:cNvPr>
          <p:cNvSpPr txBox="1"/>
          <p:nvPr/>
        </p:nvSpPr>
        <p:spPr>
          <a:xfrm>
            <a:off x="1141413" y="1764980"/>
            <a:ext cx="5296643" cy="1107996"/>
          </a:xfrm>
          <a:prstGeom prst="rect">
            <a:avLst/>
          </a:prstGeom>
          <a:noFill/>
        </p:spPr>
        <p:txBody>
          <a:bodyPr wrap="none" rtlCol="0">
            <a:spAutoFit/>
          </a:bodyPr>
          <a:lstStyle/>
          <a:p>
            <a:r>
              <a:rPr lang="en-US" sz="2400" u="sng" dirty="0"/>
              <a:t>Table name</a:t>
            </a:r>
            <a:r>
              <a:rPr lang="en-US" sz="2400" dirty="0"/>
              <a:t>:-User.</a:t>
            </a:r>
          </a:p>
          <a:p>
            <a:r>
              <a:rPr lang="en-US" sz="2400" u="sng" dirty="0"/>
              <a:t>Use</a:t>
            </a:r>
            <a:r>
              <a:rPr lang="en-US" sz="2400" dirty="0"/>
              <a:t>:- this table used to register user data</a:t>
            </a:r>
            <a:r>
              <a:rPr lang="en-US" sz="1800" dirty="0"/>
              <a:t>.</a:t>
            </a:r>
            <a:endParaRPr lang="en-US" dirty="0"/>
          </a:p>
          <a:p>
            <a:endParaRPr lang="en-US" dirty="0"/>
          </a:p>
        </p:txBody>
      </p:sp>
    </p:spTree>
    <p:extLst>
      <p:ext uri="{BB962C8B-B14F-4D97-AF65-F5344CB8AC3E}">
        <p14:creationId xmlns:p14="http://schemas.microsoft.com/office/powerpoint/2010/main" val="4059646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F8BE-E0A3-0143-AEF9-3162F0C08002}"/>
              </a:ext>
            </a:extLst>
          </p:cNvPr>
          <p:cNvSpPr>
            <a:spLocks noGrp="1"/>
          </p:cNvSpPr>
          <p:nvPr>
            <p:ph type="title"/>
          </p:nvPr>
        </p:nvSpPr>
        <p:spPr/>
        <p:txBody>
          <a:bodyPr/>
          <a:lstStyle/>
          <a:p>
            <a:r>
              <a:rPr lang="en-US" dirty="0"/>
              <a:t>THANK YOU </a:t>
            </a:r>
            <a:r>
              <a:rPr lang="en-US" dirty="0">
                <a:sym typeface="Wingdings" pitchFamily="2" charset="2"/>
              </a:rPr>
              <a:t></a:t>
            </a:r>
            <a:endParaRPr lang="en-US" dirty="0"/>
          </a:p>
        </p:txBody>
      </p:sp>
      <p:sp>
        <p:nvSpPr>
          <p:cNvPr id="3" name="Content Placeholder 2">
            <a:extLst>
              <a:ext uri="{FF2B5EF4-FFF2-40B4-BE49-F238E27FC236}">
                <a16:creationId xmlns:a16="http://schemas.microsoft.com/office/drawing/2014/main" id="{3D36FA16-7ED3-AB43-B09D-82241EBA18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1260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86EF-2CA5-2E47-A16C-484E7AEB9C7C}"/>
              </a:ext>
            </a:extLst>
          </p:cNvPr>
          <p:cNvSpPr>
            <a:spLocks noGrp="1"/>
          </p:cNvSpPr>
          <p:nvPr>
            <p:ph type="title"/>
          </p:nvPr>
        </p:nvSpPr>
        <p:spPr/>
        <p:txBody>
          <a:bodyPr numCol="1">
            <a:normAutofit/>
          </a:bodyPr>
          <a:lstStyle/>
          <a:p>
            <a:endParaRPr lang="en-US" sz="2400" dirty="0"/>
          </a:p>
        </p:txBody>
      </p:sp>
      <p:sp>
        <p:nvSpPr>
          <p:cNvPr id="3" name="Content Placeholder 2">
            <a:extLst>
              <a:ext uri="{FF2B5EF4-FFF2-40B4-BE49-F238E27FC236}">
                <a16:creationId xmlns:a16="http://schemas.microsoft.com/office/drawing/2014/main" id="{8B9BD46C-1FCF-354D-8F49-AB31C091315B}"/>
              </a:ext>
            </a:extLst>
          </p:cNvPr>
          <p:cNvSpPr>
            <a:spLocks noGrp="1"/>
          </p:cNvSpPr>
          <p:nvPr>
            <p:ph idx="1"/>
          </p:nvPr>
        </p:nvSpPr>
        <p:spPr>
          <a:xfrm>
            <a:off x="1141412" y="618518"/>
            <a:ext cx="9905999" cy="5172683"/>
          </a:xfrm>
        </p:spPr>
        <p:txBody>
          <a:bodyPr/>
          <a:lstStyle/>
          <a:p>
            <a:pPr marL="0" indent="0">
              <a:buNone/>
            </a:pPr>
            <a:r>
              <a:rPr lang="en-IN" dirty="0"/>
              <a:t>State-Specific Travel Information</a:t>
            </a:r>
            <a:endParaRPr lang="en-US" dirty="0"/>
          </a:p>
          <a:p>
            <a:pPr lvl="1"/>
            <a:r>
              <a:rPr lang="en-US" dirty="0"/>
              <a:t>DAY WISE INFORMATION</a:t>
            </a:r>
          </a:p>
          <a:p>
            <a:pPr marL="0" indent="0">
              <a:buNone/>
            </a:pPr>
            <a:r>
              <a:rPr lang="en-US" dirty="0"/>
              <a:t>MAIN PURPOSE OF WEBSITE</a:t>
            </a:r>
          </a:p>
          <a:p>
            <a:pPr lvl="1"/>
            <a:r>
              <a:rPr lang="en-US" dirty="0"/>
              <a:t>EXPECTED ADVANTAGES</a:t>
            </a:r>
          </a:p>
          <a:p>
            <a:pPr lvl="1"/>
            <a:r>
              <a:rPr lang="en-US" dirty="0"/>
              <a:t>SCOPE</a:t>
            </a:r>
          </a:p>
          <a:p>
            <a:pPr marL="0" indent="0">
              <a:buNone/>
            </a:pPr>
            <a:r>
              <a:rPr lang="en-US" dirty="0"/>
              <a:t>UML DIAGRAMS</a:t>
            </a:r>
          </a:p>
          <a:p>
            <a:pPr lvl="1"/>
            <a:r>
              <a:rPr lang="en-US" dirty="0"/>
              <a:t>CLIENT-SIDE DIAGRAMS</a:t>
            </a:r>
          </a:p>
          <a:p>
            <a:pPr lvl="1"/>
            <a:r>
              <a:rPr lang="en-US" dirty="0"/>
              <a:t>ADMIN-SIDE DIAGRAMS</a:t>
            </a:r>
          </a:p>
        </p:txBody>
      </p:sp>
    </p:spTree>
    <p:extLst>
      <p:ext uri="{BB962C8B-B14F-4D97-AF65-F5344CB8AC3E}">
        <p14:creationId xmlns:p14="http://schemas.microsoft.com/office/powerpoint/2010/main" val="3492608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3FEE-7F7F-4C41-A52F-3ADBDE9F06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833F00-55AB-A943-8597-682D7855E0F0}"/>
              </a:ext>
            </a:extLst>
          </p:cNvPr>
          <p:cNvSpPr>
            <a:spLocks noGrp="1"/>
          </p:cNvSpPr>
          <p:nvPr>
            <p:ph idx="1"/>
          </p:nvPr>
        </p:nvSpPr>
        <p:spPr>
          <a:xfrm>
            <a:off x="1141412" y="618518"/>
            <a:ext cx="9905999" cy="5172683"/>
          </a:xfrm>
        </p:spPr>
        <p:txBody>
          <a:bodyPr/>
          <a:lstStyle/>
          <a:p>
            <a:pPr marL="0" indent="0">
              <a:buNone/>
            </a:pPr>
            <a:r>
              <a:rPr lang="en-US" dirty="0"/>
              <a:t>SYSTEM DIAGRAMS</a:t>
            </a:r>
          </a:p>
          <a:p>
            <a:pPr lvl="1"/>
            <a:r>
              <a:rPr lang="en-US" dirty="0"/>
              <a:t>TABLE STRUCTURE</a:t>
            </a:r>
          </a:p>
          <a:p>
            <a:pPr lvl="1"/>
            <a:r>
              <a:rPr lang="en-US" dirty="0"/>
              <a:t>SCREEN LAYOUT</a:t>
            </a:r>
          </a:p>
        </p:txBody>
      </p:sp>
    </p:spTree>
    <p:extLst>
      <p:ext uri="{BB962C8B-B14F-4D97-AF65-F5344CB8AC3E}">
        <p14:creationId xmlns:p14="http://schemas.microsoft.com/office/powerpoint/2010/main" val="32193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FB1A-CDC4-3F4B-99EE-07726614D90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48432E4-B3B7-D242-B82D-628AB4D9BF40}"/>
              </a:ext>
            </a:extLst>
          </p:cNvPr>
          <p:cNvSpPr>
            <a:spLocks noGrp="1"/>
          </p:cNvSpPr>
          <p:nvPr>
            <p:ph idx="1"/>
          </p:nvPr>
        </p:nvSpPr>
        <p:spPr/>
        <p:txBody>
          <a:bodyPr/>
          <a:lstStyle/>
          <a:p>
            <a:pPr lvl="1"/>
            <a:r>
              <a:rPr lang="en-US" dirty="0"/>
              <a:t>PROJECT PROFILE</a:t>
            </a:r>
          </a:p>
          <a:p>
            <a:pPr lvl="1"/>
            <a:r>
              <a:rPr lang="en-US" dirty="0"/>
              <a:t>PROJECT INTRODUCTION</a:t>
            </a:r>
          </a:p>
          <a:p>
            <a:endParaRPr lang="en-US" dirty="0"/>
          </a:p>
        </p:txBody>
      </p:sp>
    </p:spTree>
    <p:extLst>
      <p:ext uri="{BB962C8B-B14F-4D97-AF65-F5344CB8AC3E}">
        <p14:creationId xmlns:p14="http://schemas.microsoft.com/office/powerpoint/2010/main" val="165338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B5E5-9698-7E46-8643-DC24D9B18E37}"/>
              </a:ext>
            </a:extLst>
          </p:cNvPr>
          <p:cNvSpPr>
            <a:spLocks noGrp="1"/>
          </p:cNvSpPr>
          <p:nvPr>
            <p:ph type="title"/>
          </p:nvPr>
        </p:nvSpPr>
        <p:spPr/>
        <p:txBody>
          <a:bodyPr/>
          <a:lstStyle/>
          <a:p>
            <a:r>
              <a:rPr lang="en-US" dirty="0"/>
              <a:t>PROFILE PROJECT</a:t>
            </a:r>
          </a:p>
        </p:txBody>
      </p:sp>
      <p:sp>
        <p:nvSpPr>
          <p:cNvPr id="3" name="Content Placeholder 2">
            <a:extLst>
              <a:ext uri="{FF2B5EF4-FFF2-40B4-BE49-F238E27FC236}">
                <a16:creationId xmlns:a16="http://schemas.microsoft.com/office/drawing/2014/main" id="{7F92D8C6-6380-E749-8D56-11CCC88076AF}"/>
              </a:ext>
            </a:extLst>
          </p:cNvPr>
          <p:cNvSpPr>
            <a:spLocks noGrp="1"/>
          </p:cNvSpPr>
          <p:nvPr>
            <p:ph sz="half" idx="1"/>
          </p:nvPr>
        </p:nvSpPr>
        <p:spPr/>
        <p:txBody>
          <a:bodyPr>
            <a:normAutofit fontScale="70000" lnSpcReduction="20000"/>
          </a:bodyPr>
          <a:lstStyle/>
          <a:p>
            <a:r>
              <a:rPr lang="en-US" dirty="0"/>
              <a:t>PROJECT TITLE </a:t>
            </a:r>
          </a:p>
          <a:p>
            <a:r>
              <a:rPr lang="en-US" dirty="0"/>
              <a:t>PROJECT TYPE</a:t>
            </a:r>
          </a:p>
          <a:p>
            <a:r>
              <a:rPr lang="en-US" dirty="0"/>
              <a:t>PROJECT OBJECTIVE</a:t>
            </a:r>
          </a:p>
          <a:p>
            <a:pPr marL="0" indent="0">
              <a:buNone/>
            </a:pPr>
            <a:endParaRPr lang="en-US" dirty="0"/>
          </a:p>
          <a:p>
            <a:r>
              <a:rPr lang="en-US" dirty="0"/>
              <a:t>PROJECT GUIDE</a:t>
            </a:r>
          </a:p>
          <a:p>
            <a:r>
              <a:rPr lang="en-US" dirty="0"/>
              <a:t>TEAM MEMBER</a:t>
            </a:r>
          </a:p>
          <a:p>
            <a:r>
              <a:rPr lang="en-US" dirty="0"/>
              <a:t>FRONT-END</a:t>
            </a:r>
          </a:p>
          <a:p>
            <a:r>
              <a:rPr lang="en-US" dirty="0"/>
              <a:t>BACK-END</a:t>
            </a:r>
          </a:p>
        </p:txBody>
      </p:sp>
      <p:sp>
        <p:nvSpPr>
          <p:cNvPr id="4" name="Content Placeholder 3">
            <a:extLst>
              <a:ext uri="{FF2B5EF4-FFF2-40B4-BE49-F238E27FC236}">
                <a16:creationId xmlns:a16="http://schemas.microsoft.com/office/drawing/2014/main" id="{55603956-C006-CA4B-B7DC-4FDD286226D0}"/>
              </a:ext>
            </a:extLst>
          </p:cNvPr>
          <p:cNvSpPr>
            <a:spLocks noGrp="1"/>
          </p:cNvSpPr>
          <p:nvPr>
            <p:ph sz="half" idx="2"/>
          </p:nvPr>
        </p:nvSpPr>
        <p:spPr/>
        <p:txBody>
          <a:bodyPr>
            <a:normAutofit fontScale="70000" lnSpcReduction="20000"/>
          </a:bodyPr>
          <a:lstStyle/>
          <a:p>
            <a:r>
              <a:rPr lang="en-US" dirty="0"/>
              <a:t>BHARATYATRA</a:t>
            </a:r>
          </a:p>
          <a:p>
            <a:r>
              <a:rPr lang="en-US" dirty="0"/>
              <a:t>TOUR AND TOURISM GUIDE</a:t>
            </a:r>
          </a:p>
          <a:p>
            <a:r>
              <a:rPr lang="en-IN" dirty="0"/>
              <a:t>provide comprehensive and user-friendly information about different states of India, helping </a:t>
            </a:r>
            <a:r>
              <a:rPr lang="en-IN" dirty="0" err="1"/>
              <a:t>travelers</a:t>
            </a:r>
            <a:r>
              <a:rPr lang="en-IN" dirty="0"/>
              <a:t> plan and book their tours efficiently.</a:t>
            </a:r>
            <a:endParaRPr lang="en-US" dirty="0"/>
          </a:p>
          <a:p>
            <a:r>
              <a:rPr lang="en-IN" dirty="0"/>
              <a:t>DR.AMI DESAI</a:t>
            </a:r>
          </a:p>
          <a:p>
            <a:r>
              <a:rPr lang="en-IN" dirty="0"/>
              <a:t>3</a:t>
            </a:r>
          </a:p>
          <a:p>
            <a:r>
              <a:rPr lang="en-IN" dirty="0"/>
              <a:t>PHP-HTML-CSS-Java Script</a:t>
            </a:r>
          </a:p>
          <a:p>
            <a:r>
              <a:rPr lang="en-IN" dirty="0"/>
              <a:t>SQL</a:t>
            </a:r>
            <a:endParaRPr lang="en-US" dirty="0"/>
          </a:p>
        </p:txBody>
      </p:sp>
    </p:spTree>
    <p:extLst>
      <p:ext uri="{BB962C8B-B14F-4D97-AF65-F5344CB8AC3E}">
        <p14:creationId xmlns:p14="http://schemas.microsoft.com/office/powerpoint/2010/main" val="296359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CA3EAC-F949-3542-A471-E7C4D668DD0D}"/>
              </a:ext>
            </a:extLst>
          </p:cNvPr>
          <p:cNvSpPr>
            <a:spLocks noGrp="1"/>
          </p:cNvSpPr>
          <p:nvPr>
            <p:ph type="ctrTitle"/>
          </p:nvPr>
        </p:nvSpPr>
        <p:spPr>
          <a:xfrm>
            <a:off x="1876424" y="1063257"/>
            <a:ext cx="8791575" cy="723014"/>
          </a:xfrm>
        </p:spPr>
        <p:txBody>
          <a:bodyPr>
            <a:normAutofit/>
          </a:bodyPr>
          <a:lstStyle/>
          <a:p>
            <a:r>
              <a:rPr lang="en-US" sz="3600" dirty="0"/>
              <a:t>PROJECT INTRODUCTION</a:t>
            </a:r>
          </a:p>
        </p:txBody>
      </p:sp>
      <p:sp>
        <p:nvSpPr>
          <p:cNvPr id="6" name="Subtitle 5">
            <a:extLst>
              <a:ext uri="{FF2B5EF4-FFF2-40B4-BE49-F238E27FC236}">
                <a16:creationId xmlns:a16="http://schemas.microsoft.com/office/drawing/2014/main" id="{C806C5A2-397D-684F-ABC0-6389581FAAB5}"/>
              </a:ext>
            </a:extLst>
          </p:cNvPr>
          <p:cNvSpPr>
            <a:spLocks noGrp="1"/>
          </p:cNvSpPr>
          <p:nvPr>
            <p:ph type="subTitle" idx="1"/>
          </p:nvPr>
        </p:nvSpPr>
        <p:spPr>
          <a:xfrm>
            <a:off x="1876424" y="1945757"/>
            <a:ext cx="8791575" cy="3848985"/>
          </a:xfrm>
        </p:spPr>
        <p:txBody>
          <a:bodyPr>
            <a:normAutofit fontScale="85000" lnSpcReduction="10000"/>
          </a:bodyPr>
          <a:lstStyle/>
          <a:p>
            <a:pPr marL="342900" indent="-342900">
              <a:buFont typeface="Arial" panose="020B0604020202020204" pitchFamily="34" charset="0"/>
              <a:buChar char="•"/>
            </a:pPr>
            <a:r>
              <a:rPr lang="en-IN" b="1" dirty="0" err="1">
                <a:solidFill>
                  <a:schemeClr val="tx1"/>
                </a:solidFill>
              </a:rPr>
              <a:t>Bharatyatra</a:t>
            </a:r>
            <a:r>
              <a:rPr lang="en-IN" dirty="0">
                <a:solidFill>
                  <a:schemeClr val="tx1"/>
                </a:solidFill>
              </a:rPr>
              <a:t> is an innovative and comprehensive tour and tourism guide website designed to showcase the diverse beauty and cultural richness of India's states. </a:t>
            </a:r>
          </a:p>
          <a:p>
            <a:pPr marL="342900" indent="-342900">
              <a:buFont typeface="Arial" panose="020B0604020202020204" pitchFamily="34" charset="0"/>
              <a:buChar char="•"/>
            </a:pPr>
            <a:r>
              <a:rPr lang="en-IN" b="1" dirty="0" err="1">
                <a:solidFill>
                  <a:schemeClr val="tx1"/>
                </a:solidFill>
              </a:rPr>
              <a:t>Bharatyatra</a:t>
            </a:r>
            <a:r>
              <a:rPr lang="en-IN" dirty="0">
                <a:solidFill>
                  <a:schemeClr val="tx1"/>
                </a:solidFill>
              </a:rPr>
              <a:t> is a website created to help people explore the many amazing places and cultures across India. It provides detailed information about each state, including what to see, what to do, and where to stay.</a:t>
            </a:r>
          </a:p>
          <a:p>
            <a:pPr marL="342900" indent="-342900">
              <a:buFont typeface="Arial" panose="020B0604020202020204" pitchFamily="34" charset="0"/>
              <a:buChar char="•"/>
            </a:pPr>
            <a:r>
              <a:rPr lang="en-IN" dirty="0">
                <a:solidFill>
                  <a:schemeClr val="tx1"/>
                </a:solidFill>
              </a:rPr>
              <a:t>The main goal of </a:t>
            </a:r>
            <a:r>
              <a:rPr lang="en-IN" dirty="0" err="1">
                <a:solidFill>
                  <a:schemeClr val="tx1"/>
                </a:solidFill>
              </a:rPr>
              <a:t>Bharatyatra</a:t>
            </a:r>
            <a:r>
              <a:rPr lang="en-IN" dirty="0">
                <a:solidFill>
                  <a:schemeClr val="tx1"/>
                </a:solidFill>
              </a:rPr>
              <a:t> is to make planning your travels around India simple and enjoyable. </a:t>
            </a:r>
          </a:p>
          <a:p>
            <a:pPr marL="342900" indent="-342900">
              <a:buFont typeface="Arial" panose="020B0604020202020204" pitchFamily="34" charset="0"/>
              <a:buChar char="•"/>
            </a:pPr>
            <a:r>
              <a:rPr lang="en-IN" dirty="0">
                <a:solidFill>
                  <a:schemeClr val="tx1"/>
                </a:solidFill>
              </a:rPr>
              <a:t>Whether you’re exploring a new state or revisiting a </a:t>
            </a:r>
            <a:r>
              <a:rPr lang="en-IN" dirty="0" err="1">
                <a:solidFill>
                  <a:schemeClr val="tx1"/>
                </a:solidFill>
              </a:rPr>
              <a:t>favorite</a:t>
            </a:r>
            <a:r>
              <a:rPr lang="en-IN" dirty="0">
                <a:solidFill>
                  <a:schemeClr val="tx1"/>
                </a:solidFill>
              </a:rPr>
              <a:t> one, the website provides all the information and tools you need to have a great trip.</a:t>
            </a:r>
          </a:p>
          <a:p>
            <a:pPr marL="342900"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51089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A196-EDC9-434E-9484-9E3162A4A59E}"/>
              </a:ext>
            </a:extLst>
          </p:cNvPr>
          <p:cNvSpPr>
            <a:spLocks noGrp="1"/>
          </p:cNvSpPr>
          <p:nvPr>
            <p:ph type="title"/>
          </p:nvPr>
        </p:nvSpPr>
        <p:spPr/>
        <p:txBody>
          <a:bodyPr/>
          <a:lstStyle/>
          <a:p>
            <a:r>
              <a:rPr lang="en-US" dirty="0"/>
              <a:t>ENVIRONMENT DESCRIPTION</a:t>
            </a:r>
            <a:br>
              <a:rPr lang="en-US" dirty="0"/>
            </a:br>
            <a:endParaRPr lang="en-US" dirty="0"/>
          </a:p>
        </p:txBody>
      </p:sp>
      <p:sp>
        <p:nvSpPr>
          <p:cNvPr id="3" name="Content Placeholder 2">
            <a:extLst>
              <a:ext uri="{FF2B5EF4-FFF2-40B4-BE49-F238E27FC236}">
                <a16:creationId xmlns:a16="http://schemas.microsoft.com/office/drawing/2014/main" id="{73FB4708-E56F-2C4B-9AA7-B1E546172BB2}"/>
              </a:ext>
            </a:extLst>
          </p:cNvPr>
          <p:cNvSpPr>
            <a:spLocks noGrp="1"/>
          </p:cNvSpPr>
          <p:nvPr>
            <p:ph idx="1"/>
          </p:nvPr>
        </p:nvSpPr>
        <p:spPr/>
        <p:txBody>
          <a:bodyPr>
            <a:normAutofit/>
          </a:bodyPr>
          <a:lstStyle/>
          <a:p>
            <a:pPr lvl="1"/>
            <a:r>
              <a:rPr lang="en-US" dirty="0"/>
              <a:t>HARDWARE AND SOFTWARE REQUIREMENTS</a:t>
            </a:r>
          </a:p>
          <a:p>
            <a:pPr lvl="1"/>
            <a:r>
              <a:rPr lang="en-US" dirty="0"/>
              <a:t>TOOLS AND TECHNOLOGY</a:t>
            </a:r>
          </a:p>
        </p:txBody>
      </p:sp>
    </p:spTree>
    <p:extLst>
      <p:ext uri="{BB962C8B-B14F-4D97-AF65-F5344CB8AC3E}">
        <p14:creationId xmlns:p14="http://schemas.microsoft.com/office/powerpoint/2010/main" val="2512138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DF71-1799-FA4F-8733-F072B8425AD8}"/>
              </a:ext>
            </a:extLst>
          </p:cNvPr>
          <p:cNvSpPr>
            <a:spLocks noGrp="1"/>
          </p:cNvSpPr>
          <p:nvPr>
            <p:ph type="title"/>
          </p:nvPr>
        </p:nvSpPr>
        <p:spPr/>
        <p:txBody>
          <a:bodyPr/>
          <a:lstStyle/>
          <a:p>
            <a:r>
              <a:rPr lang="en-US" dirty="0"/>
              <a:t>HARDWARE AND SOFTWARE REQUIREMENTS</a:t>
            </a:r>
            <a:br>
              <a:rPr lang="en-US" dirty="0"/>
            </a:br>
            <a:endParaRPr lang="en-US" dirty="0"/>
          </a:p>
        </p:txBody>
      </p:sp>
      <p:sp>
        <p:nvSpPr>
          <p:cNvPr id="3" name="Content Placeholder 2">
            <a:extLst>
              <a:ext uri="{FF2B5EF4-FFF2-40B4-BE49-F238E27FC236}">
                <a16:creationId xmlns:a16="http://schemas.microsoft.com/office/drawing/2014/main" id="{99AB5311-926E-BE40-8768-FED78A927537}"/>
              </a:ext>
            </a:extLst>
          </p:cNvPr>
          <p:cNvSpPr>
            <a:spLocks noGrp="1"/>
          </p:cNvSpPr>
          <p:nvPr>
            <p:ph idx="1"/>
          </p:nvPr>
        </p:nvSpPr>
        <p:spPr>
          <a:xfrm>
            <a:off x="1141412" y="1562986"/>
            <a:ext cx="9905999" cy="4228215"/>
          </a:xfrm>
        </p:spPr>
        <p:txBody>
          <a:bodyPr>
            <a:normAutofit lnSpcReduction="10000"/>
          </a:bodyPr>
          <a:lstStyle/>
          <a:p>
            <a:pPr marL="0" indent="0">
              <a:buNone/>
            </a:pPr>
            <a:r>
              <a:rPr lang="en-US" dirty="0"/>
              <a:t>CLIENT-SIDE :-</a:t>
            </a:r>
          </a:p>
          <a:p>
            <a:pPr lvl="1"/>
            <a:r>
              <a:rPr lang="en-US" dirty="0"/>
              <a:t>INTERNET REQUIRED WITH WEB BROSWER</a:t>
            </a:r>
          </a:p>
          <a:p>
            <a:pPr marL="0" indent="0">
              <a:buNone/>
            </a:pPr>
            <a:r>
              <a:rPr lang="en-US" dirty="0"/>
              <a:t>SERVER-SIDE:-</a:t>
            </a:r>
          </a:p>
          <a:p>
            <a:pPr lvl="1"/>
            <a:r>
              <a:rPr lang="en-US" dirty="0"/>
              <a:t>XAMPP SERVER</a:t>
            </a:r>
          </a:p>
          <a:p>
            <a:pPr marL="0" indent="0">
              <a:buNone/>
            </a:pPr>
            <a:r>
              <a:rPr lang="en-US" dirty="0"/>
              <a:t>DEVELPOMENT-SIDE:-</a:t>
            </a:r>
          </a:p>
          <a:p>
            <a:pPr lvl="1"/>
            <a:r>
              <a:rPr lang="en-IN" dirty="0"/>
              <a:t>O.S (WINDOWS 10)</a:t>
            </a:r>
          </a:p>
          <a:p>
            <a:pPr lvl="1"/>
            <a:r>
              <a:rPr lang="en-IN" dirty="0"/>
              <a:t>MEMORY (2 GB)</a:t>
            </a:r>
          </a:p>
          <a:p>
            <a:pPr lvl="1"/>
            <a:r>
              <a:rPr lang="en-IN" dirty="0"/>
              <a:t>HARD DISK (500GB)</a:t>
            </a:r>
          </a:p>
          <a:p>
            <a:pPr lvl="1"/>
            <a:r>
              <a:rPr lang="en-IN"/>
              <a:t>WEB-BROWSER:- DEVELOPEFD IN GOOGLE CHROME</a:t>
            </a:r>
          </a:p>
          <a:p>
            <a:pPr lvl="1"/>
            <a:endParaRPr lang="en-IN" dirty="0"/>
          </a:p>
          <a:p>
            <a:pPr marL="457200" lvl="1" indent="0">
              <a:buNone/>
            </a:pPr>
            <a:endParaRPr lang="en-US" dirty="0"/>
          </a:p>
        </p:txBody>
      </p:sp>
    </p:spTree>
    <p:extLst>
      <p:ext uri="{BB962C8B-B14F-4D97-AF65-F5344CB8AC3E}">
        <p14:creationId xmlns:p14="http://schemas.microsoft.com/office/powerpoint/2010/main" val="388747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315</TotalTime>
  <Words>907</Words>
  <Application>Microsoft Macintosh PowerPoint</Application>
  <PresentationFormat>Widescreen</PresentationFormat>
  <Paragraphs>149</Paragraphs>
  <Slides>28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Tw Cen MT</vt:lpstr>
      <vt:lpstr>Circuit</vt:lpstr>
      <vt:lpstr>C.K.PITHAWALLA COLLEGE OF COMMERCE MANAGEMENT AND COMPUTER-APPLICATION</vt:lpstr>
      <vt:lpstr>CONTENTS</vt:lpstr>
      <vt:lpstr>PowerPoint Presentation</vt:lpstr>
      <vt:lpstr>PowerPoint Presentation</vt:lpstr>
      <vt:lpstr>INTRODUCTION</vt:lpstr>
      <vt:lpstr>PROFILE PROJECT</vt:lpstr>
      <vt:lpstr>PROJECT INTRODUCTION</vt:lpstr>
      <vt:lpstr>ENVIRONMENT DESCRIPTION </vt:lpstr>
      <vt:lpstr>HARDWARE AND SOFTWARE REQUIREMENTS </vt:lpstr>
      <vt:lpstr>TOOLS</vt:lpstr>
      <vt:lpstr>TECHNOLOGIES</vt:lpstr>
      <vt:lpstr>State-Specific Travel Information  </vt:lpstr>
      <vt:lpstr>DAY WISE INFORMATION</vt:lpstr>
      <vt:lpstr>PowerPoint Presentation</vt:lpstr>
      <vt:lpstr>MAIN PURPOSE OF WEBSITE </vt:lpstr>
      <vt:lpstr>EXPECTED ADVANTAGES </vt:lpstr>
      <vt:lpstr>PowerPoint Presentation</vt:lpstr>
      <vt:lpstr>UML DIAGRAMS </vt:lpstr>
      <vt:lpstr>CLIENT-SIDE DIAGRAMS </vt:lpstr>
      <vt:lpstr>ADMIN-SIDE DIAGRAMS </vt:lpstr>
      <vt:lpstr>SYSTEM DIAGRAMS  </vt:lpstr>
      <vt:lpstr>TABLE STRUCTURE:-  </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C.K.PITHAWALLA COLLEGE OF COMMERCE MANAGEMENT AND COMPUTER-APPLICATION</dc:title>
  <dc:creator>Microsoft Office User</dc:creator>
  <cp:lastModifiedBy>Microsoft Office User</cp:lastModifiedBy>
  <cp:revision>44</cp:revision>
  <dcterms:created xsi:type="dcterms:W3CDTF">2024-09-01T16:08:12Z</dcterms:created>
  <dcterms:modified xsi:type="dcterms:W3CDTF">2024-10-09T12:55:51Z</dcterms:modified>
</cp:coreProperties>
</file>