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dirty="0"/>
              <a:t>                                                                                          POOJESHWAR KARTHICK.S.A </a:t>
            </a:r>
          </a:p>
          <a:p>
            <a:r>
              <a:rPr lang="en-US" dirty="0"/>
              <a:t>                                                            510421114024</a:t>
            </a:r>
          </a:p>
          <a:p>
            <a:r>
              <a:rPr lang="en-US" dirty="0"/>
              <a:t>                                                                                                   ARUNAI ENGINEERING COLLEGE</a:t>
            </a:r>
          </a:p>
          <a:p>
            <a:pPr algn="r"/>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305</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Poojeshwar Karthick  S A</cp:lastModifiedBy>
  <cp:revision>2</cp:revision>
  <dcterms:created xsi:type="dcterms:W3CDTF">2024-03-31T06:22:37Z</dcterms:created>
  <dcterms:modified xsi:type="dcterms:W3CDTF">2024-04-02T05:13:34Z</dcterms:modified>
</cp:coreProperties>
</file>