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1342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7490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833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4014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9847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255733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86212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7066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8309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82155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4746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7871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80076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0783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43675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86688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FDB883-C30C-422F-A2BF-652773BC1D10}" type="datetimeFigureOut">
              <a:rPr lang="en-IN" smtClean="0"/>
              <a:t>15-07-2024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902527529"/>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755904"/>
            <a:ext cx="9905998" cy="3541714"/>
          </a:xfrm>
        </p:spPr>
        <p:txBody>
          <a:bodyPr>
            <a:normAutofit fontScale="90000"/>
          </a:bodyPr>
          <a:lstStyle/>
          <a:p>
            <a:br>
              <a:rPr lang="en-IN" sz="4900" dirty="0"/>
            </a:br>
            <a:r>
              <a:rPr lang="en-IN" sz="3100" dirty="0"/>
              <a:t>POOJITHA KAREDLA</a:t>
            </a:r>
            <a:br>
              <a:rPr lang="en-IN" sz="3100" dirty="0"/>
            </a:br>
            <a:r>
              <a:rPr lang="en-IN" sz="3100" dirty="0"/>
              <a:t>Hall Ticket Number : 21NM1A04B7</a:t>
            </a:r>
            <a:br>
              <a:rPr lang="en-IN" sz="3100" dirty="0"/>
            </a:br>
            <a:r>
              <a:rPr lang="en-IN" sz="3100" dirty="0"/>
              <a:t>BRANCH:ECE</a:t>
            </a:r>
            <a:br>
              <a:rPr lang="en-IN" sz="3100" dirty="0"/>
            </a:br>
            <a:r>
              <a:rPr lang="en-IN" sz="3100" dirty="0"/>
              <a:t>COLLEGE: VIGNAN’S INSTITUTE OF ENGINEERING FOR WOMEN</a:t>
            </a:r>
            <a:br>
              <a:rPr lang="en-IN" sz="3100" dirty="0"/>
            </a:br>
            <a:r>
              <a:rPr lang="en-IN" sz="3100" dirty="0"/>
              <a:t>EMAIL ID:poojipoojitha58@gmail.com</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endParaRPr lang="en-IN" sz="3600" dirty="0">
              <a:solidFill>
                <a:schemeClr val="tx2">
                  <a:lumMod val="75000"/>
                </a:schemeClr>
              </a:solidFill>
            </a:endParaRPr>
          </a:p>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 or any other website.</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312958" y="1487986"/>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5968181" y="2056527"/>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094411" y="4845571"/>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960" y="310541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49" y="3056239"/>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4" name="TextBox 3">
            <a:extLst>
              <a:ext uri="{FF2B5EF4-FFF2-40B4-BE49-F238E27FC236}">
                <a16:creationId xmlns:a16="http://schemas.microsoft.com/office/drawing/2014/main" id="{B6A25346-DF24-A1AD-E995-0ACF783E1261}"/>
              </a:ext>
            </a:extLst>
          </p:cNvPr>
          <p:cNvSpPr txBox="1"/>
          <p:nvPr/>
        </p:nvSpPr>
        <p:spPr>
          <a:xfrm>
            <a:off x="2826328" y="3169919"/>
            <a:ext cx="7498080" cy="369332"/>
          </a:xfrm>
          <a:prstGeom prst="rect">
            <a:avLst/>
          </a:prstGeom>
          <a:noFill/>
        </p:spPr>
        <p:txBody>
          <a:bodyPr wrap="square" rtlCol="0">
            <a:spAutoFit/>
          </a:bodyPr>
          <a:lstStyle/>
          <a:p>
            <a:r>
              <a:rPr lang="en-US" dirty="0"/>
              <a:t>https://github.com/Pooji18/STEGNOGRAPHY</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310854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 sensitive data. Steganography is the art and science of concealing information                         within other non-suspicious data, such as images, audio files, or text, without arousing suspicion.                         Unlike cryptography, which focuses on encrypting data to make it unreadable, steganography aims                             to hide the message’s existence.</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digital images.                                       The primary goal is to embed textual information covertly within an image file, making it imperceptible                     to the human eye and  difficult to detect without the appropriate tools. This process involves encoding                        the text into the pixels of the image in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297947" y="459094"/>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1989659"/>
            <a:ext cx="932819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information</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within digital media (like images, audio files, or videos) for privacy or security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Detection</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images or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Network</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217179" y="262494"/>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755556" y="1613118"/>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t>
            </a:r>
          </a:p>
          <a:p>
            <a:pPr eaLnBrk="0" fontAlgn="base" hangingPunct="0">
              <a:lnSpc>
                <a:spcPct val="100000"/>
              </a:lnSpc>
              <a:spcBef>
                <a:spcPct val="0"/>
              </a:spcBef>
              <a:spcAft>
                <a:spcPct val="0"/>
              </a:spcAft>
              <a:buSzTx/>
            </a:pPr>
            <a:r>
              <a:rPr kumimoji="0" lang="en-US" altLang="en-US" sz="1600" b="0" i="0" u="none" strike="noStrike" cap="none" normalizeH="0" baseline="0" dirty="0">
                <a:ln>
                  <a:noFill/>
                </a:ln>
                <a:solidFill>
                  <a:schemeClr val="tx1"/>
                </a:solidFill>
                <a:effectLst/>
                <a:latin typeface="Arial" panose="020B0604020202020204" pitchFamily="34" charset="0"/>
              </a:rPr>
              <a:t> as LSB(Least Significant Bit) embedding in images, hiding text in audio files through frequency </a:t>
            </a:r>
            <a:r>
              <a:rPr kumimoji="0" lang="en-US" altLang="en-US" sz="1600" b="0" i="0" u="none" strike="noStrike" cap="none" normalizeH="0" baseline="0" dirty="0" err="1">
                <a:ln>
                  <a:noFill/>
                </a:ln>
                <a:solidFill>
                  <a:schemeClr val="tx1"/>
                </a:solidFill>
                <a:effectLst/>
                <a:latin typeface="Arial" panose="020B0604020202020204" pitchFamily="34" charset="0"/>
              </a:rPr>
              <a:t>manipulation,or</a:t>
            </a:r>
            <a:r>
              <a:rPr kumimoji="0" lang="en-US" altLang="en-US" sz="1600" b="0" i="0" u="none" strike="noStrike" cap="none" normalizeH="0" baseline="0" dirty="0">
                <a:ln>
                  <a:noFill/>
                </a:ln>
                <a:solidFill>
                  <a:schemeClr val="tx1"/>
                </a:solidFill>
                <a:effectLst/>
                <a:latin typeface="Arial" panose="020B0604020202020204" pitchFamily="34" charset="0"/>
              </a:rPr>
              <a:t>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a:t>
            </a:r>
          </a:p>
          <a:p>
            <a:pPr lvl="0" eaLnBrk="0" fontAlgn="base" hangingPunct="0">
              <a:lnSpc>
                <a:spcPct val="100000"/>
              </a:lnSpc>
              <a:spcBef>
                <a:spcPct val="0"/>
              </a:spcBef>
              <a:spcAft>
                <a:spcPct val="0"/>
              </a:spcAft>
              <a:buSzTx/>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Media files,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755556"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149497" y="341293"/>
            <a:ext cx="11023600" cy="1154640"/>
          </a:xfrm>
        </p:spPr>
        <p:txBody>
          <a:bodyPr>
            <a:normAutofit fontScale="90000"/>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708297" y="1838397"/>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572731" y="2292242"/>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a:t>
            </a:r>
          </a:p>
          <a:p>
            <a:r>
              <a:rPr lang="en-US" dirty="0"/>
              <a:t>    for embedding data within various media types.</a:t>
            </a:r>
          </a:p>
          <a:p>
            <a:r>
              <a:rPr lang="en-US" b="1" dirty="0">
                <a:solidFill>
                  <a:schemeClr val="tx2">
                    <a:lumMod val="60000"/>
                    <a:lumOff val="40000"/>
                  </a:schemeClr>
                </a:solidFill>
              </a:rPr>
              <a:t>  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  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a:t>
            </a:r>
          </a:p>
          <a:p>
            <a:r>
              <a:rPr lang="en-US" dirty="0"/>
              <a:t>    basic steganographic operations.</a:t>
            </a:r>
          </a:p>
          <a:p>
            <a:r>
              <a:rPr lang="en-US" b="1" dirty="0">
                <a:solidFill>
                  <a:schemeClr val="tx2">
                    <a:lumMod val="60000"/>
                    <a:lumOff val="40000"/>
                  </a:schemeClr>
                </a:solidFill>
              </a:rPr>
              <a:t>  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a:t>
            </a:r>
          </a:p>
          <a:p>
            <a:r>
              <a:rPr lang="en-US" dirty="0"/>
              <a:t>    of the steganographic techniques employed.</a:t>
            </a:r>
          </a:p>
          <a:p>
            <a:r>
              <a:rPr lang="en-US" b="1" dirty="0">
                <a:solidFill>
                  <a:schemeClr val="tx2">
                    <a:lumMod val="60000"/>
                    <a:lumOff val="40000"/>
                  </a:schemeClr>
                </a:solidFill>
              </a:rPr>
              <a:t>  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a:t>
            </a:r>
          </a:p>
          <a:p>
            <a:r>
              <a:rPr lang="en-US" dirty="0"/>
              <a:t>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246266" y="1824332"/>
            <a:ext cx="9981259" cy="3416320"/>
          </a:xfrm>
          <a:prstGeom prst="rect">
            <a:avLst/>
          </a:prstGeom>
          <a:noFill/>
        </p:spPr>
        <p:txBody>
          <a:bodyPr wrap="none" rtlCol="0">
            <a:spAutoFit/>
          </a:bodyPr>
          <a:lstStyle/>
          <a:p>
            <a:pPr algn="just"/>
            <a:r>
              <a:rPr lang="en-US" dirty="0">
                <a:solidFill>
                  <a:schemeClr val="tx2">
                    <a:lumMod val="60000"/>
                    <a:lumOff val="40000"/>
                  </a:schemeClr>
                </a:solidFill>
              </a:rPr>
              <a:t>Data Model</a:t>
            </a:r>
            <a:r>
              <a:rPr lang="en-US" dirty="0"/>
              <a:t>: This involves defining how data will be represented and manipulated within the</a:t>
            </a:r>
          </a:p>
          <a:p>
            <a:pPr algn="just"/>
            <a:r>
              <a:rPr lang="en-US" dirty="0"/>
              <a:t> steganography system. It includes decisions on data formats (text, binary, etc.), encoding </a:t>
            </a:r>
          </a:p>
          <a:p>
            <a:pPr algn="just"/>
            <a:r>
              <a:rPr lang="en-US" dirty="0"/>
              <a:t> schemes, and how data will be structured for embedding and extraction.</a:t>
            </a:r>
          </a:p>
          <a:p>
            <a:pPr algn="just"/>
            <a:r>
              <a:rPr lang="en-US" dirty="0"/>
              <a:t> </a:t>
            </a:r>
          </a:p>
          <a:p>
            <a:pPr algn="just"/>
            <a:r>
              <a:rPr lang="en-US" dirty="0">
                <a:solidFill>
                  <a:schemeClr val="tx2">
                    <a:lumMod val="60000"/>
                    <a:lumOff val="40000"/>
                  </a:schemeClr>
                </a:solidFill>
              </a:rPr>
              <a:t>Embedding Model</a:t>
            </a:r>
            <a:r>
              <a:rPr lang="en-US" dirty="0"/>
              <a:t>: This specifies the technique or algorithm used to embed hidden data into</a:t>
            </a:r>
          </a:p>
          <a:p>
            <a:pPr algn="just"/>
            <a:r>
              <a:rPr lang="en-US" dirty="0"/>
              <a:t> a cover media (such as an image or audio file). Modeling here involves determining how to </a:t>
            </a:r>
          </a:p>
          <a:p>
            <a:pPr algn="just"/>
            <a:r>
              <a:rPr lang="en-US" dirty="0"/>
              <a:t> modify the carrier file to embed the hidden information while minimizing perceptible</a:t>
            </a:r>
          </a:p>
          <a:p>
            <a:pPr algn="just"/>
            <a:r>
              <a:rPr lang="en-US" dirty="0"/>
              <a:t> changes and maintaining cover media integrity.</a:t>
            </a:r>
          </a:p>
          <a:p>
            <a:pPr algn="just"/>
            <a:endParaRPr lang="en-US" dirty="0"/>
          </a:p>
          <a:p>
            <a:pPr algn="just"/>
            <a:r>
              <a:rPr lang="en-US" dirty="0">
                <a:solidFill>
                  <a:schemeClr val="tx2">
                    <a:lumMod val="60000"/>
                    <a:lumOff val="40000"/>
                  </a:schemeClr>
                </a:solidFill>
              </a:rPr>
              <a:t>Extraction Model</a:t>
            </a:r>
            <a:r>
              <a:rPr lang="en-US" dirty="0"/>
              <a:t>: This defines the method for extracting hidden data from the carrier media. </a:t>
            </a:r>
          </a:p>
          <a:p>
            <a:pPr algn="just"/>
            <a:r>
              <a:rPr lang="en-US" dirty="0"/>
              <a:t>Modeling the extraction process ensures that the embedded information can be accurately</a:t>
            </a:r>
          </a:p>
          <a:p>
            <a:pPr algn="just"/>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684</TotalTime>
  <Words>1125</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 POOJITHA KAREDLA Hall Ticket Number : 21NM1A04B7 BRANCH:ECE COLLEGE: VIGNAN’S INSTITUTE OF ENGINEERING FOR WOMEN EMAIL ID:poojipoojitha58@gmail.com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poojitha k</cp:lastModifiedBy>
  <cp:revision>14</cp:revision>
  <dcterms:created xsi:type="dcterms:W3CDTF">2024-07-01T06:49:23Z</dcterms:created>
  <dcterms:modified xsi:type="dcterms:W3CDTF">2024-07-15T16:10:45Z</dcterms:modified>
</cp:coreProperties>
</file>