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0"/>
          </a:xfrm>
          <a:prstGeom prst="rect"/>
          <a:noFill/>
        </p:spPr>
        <p:txBody>
          <a:bodyPr rtlCol="0" wrap="square">
            <a:spAutoFit/>
          </a:bodyPr>
          <a:p>
            <a:r>
              <a:rPr sz="2400" lang="en-US"/>
              <a:t>STUDENT NAME:</a:t>
            </a:r>
            <a:r>
              <a:rPr sz="2400" lang="en-IN"/>
              <a:t> </a:t>
            </a:r>
            <a:r>
              <a:rPr sz="2400" lang="en-US"/>
              <a:t>P</a:t>
            </a:r>
            <a:r>
              <a:rPr sz="2400" lang="en-US"/>
              <a:t>O</a:t>
            </a:r>
            <a:r>
              <a:rPr sz="2400" lang="en-US"/>
              <a:t>O</a:t>
            </a:r>
            <a:r>
              <a:rPr sz="2400" lang="en-US"/>
              <a:t>J</a:t>
            </a:r>
            <a:r>
              <a:rPr sz="2400" lang="en-US"/>
              <a:t>I</a:t>
            </a:r>
            <a:r>
              <a:rPr sz="2400" lang="en-US"/>
              <a:t>T</a:t>
            </a:r>
            <a:r>
              <a:rPr sz="2400" lang="en-US"/>
              <a:t>HA </a:t>
            </a:r>
            <a:r>
              <a:rPr sz="2400" lang="en-US"/>
              <a:t>S</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7</a:t>
            </a:r>
            <a:r>
              <a:rPr dirty="0" sz="2400" lang="en-US"/>
              <a:t>5</a:t>
            </a:r>
            <a:endParaRPr dirty="0" sz="2400" lang="en-IN"/>
          </a:p>
          <a:p>
            <a:r>
              <a:rPr dirty="0" sz="2400" lang="en-IN"/>
              <a:t>NAAN MUDHALVAN ID: </a:t>
            </a:r>
            <a:r>
              <a:rPr dirty="0" sz="2400" lang="en-US"/>
              <a:t>asunm1475122203575</a:t>
            </a:r>
            <a:endParaRPr dirty="0" sz="2400" lang="en-US"/>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C</a:t>
            </a:r>
            <a:r>
              <a:rPr dirty="0" sz="2400" lang="en-US"/>
              <a:t>.</a:t>
            </a:r>
            <a:r>
              <a:rPr dirty="0" sz="2400" lang="en-US"/>
              <a:t>S</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291840"/>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558540"/>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2225040"/>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22250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438808" y="1429258"/>
            <a:ext cx="4174700" cy="46253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891541"/>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2024-08-30T17:47:44Z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fcfd1d13010f496eacf9197c31e32d05</vt:lpwstr>
  </property>
</Properties>
</file>