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443-CC20-461A-A309-08B42F8FA68C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D37B3D-AA0E-47B3-BBC2-62BED75D6C0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29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443-CC20-461A-A309-08B42F8FA68C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7B3D-AA0E-47B3-BBC2-62BED75D6C0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46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443-CC20-461A-A309-08B42F8FA68C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7B3D-AA0E-47B3-BBC2-62BED75D6C0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18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443-CC20-461A-A309-08B42F8FA68C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7B3D-AA0E-47B3-BBC2-62BED75D6C0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0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443-CC20-461A-A309-08B42F8FA68C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7B3D-AA0E-47B3-BBC2-62BED75D6C0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16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443-CC20-461A-A309-08B42F8FA68C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7B3D-AA0E-47B3-BBC2-62BED75D6C0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23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443-CC20-461A-A309-08B42F8FA68C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7B3D-AA0E-47B3-BBC2-62BED75D6C0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3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443-CC20-461A-A309-08B42F8FA68C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7B3D-AA0E-47B3-BBC2-62BED75D6C0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3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443-CC20-461A-A309-08B42F8FA68C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7B3D-AA0E-47B3-BBC2-62BED75D6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3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443-CC20-461A-A309-08B42F8FA68C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7B3D-AA0E-47B3-BBC2-62BED75D6C0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5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3AFA443-CC20-461A-A309-08B42F8FA68C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7B3D-AA0E-47B3-BBC2-62BED75D6C0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30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FA443-CC20-461A-A309-08B42F8FA68C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D37B3D-AA0E-47B3-BBC2-62BED75D6C0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7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B45E-3AA1-BBD7-7C40-F241D2F56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6139" y="1122363"/>
            <a:ext cx="677186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MARKETING PROJECT PHASE2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A7323-2BB0-7FF1-7A99-7621A8E07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4536" y="3602038"/>
            <a:ext cx="6183463" cy="1655762"/>
          </a:xfrm>
        </p:spPr>
        <p:txBody>
          <a:bodyPr/>
          <a:lstStyle/>
          <a:p>
            <a:r>
              <a:rPr lang="en-US" dirty="0"/>
              <a:t>Comprehensive Digital Marketing Hero Moto Crop LTD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0546E-F164-6975-292C-B2B59413F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2" y="1932167"/>
            <a:ext cx="3236180" cy="366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5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B81C-AE8E-E5A9-4310-DA519404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IDEAS AND MARKETING STRATEGIES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D4154-7686-4BAD-92F1-62C9E25D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Content idea generation and strategies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Marketing strategies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26AB2-099B-8CF7-12A9-BEDEB8C7A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601" y="3005593"/>
            <a:ext cx="3326761" cy="27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7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244B-3B24-E833-14F6-167A2591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content ideas and marketing strategies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6CE69-74D8-136B-AE61-2A19950110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CONTENT IDEA GENERATION AND STRATEGIES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involves exploring various topics with a brand goals and values that engaging , insightful with the target.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61D87-760A-1184-7DE1-A114E23CEF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MARKETING STRATEGIES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main 5p’s of MS</a:t>
            </a:r>
          </a:p>
          <a:p>
            <a:r>
              <a:rPr lang="en-IN" dirty="0"/>
              <a:t>Product</a:t>
            </a:r>
          </a:p>
          <a:p>
            <a:r>
              <a:rPr lang="en-IN" dirty="0"/>
              <a:t>Price</a:t>
            </a:r>
          </a:p>
          <a:p>
            <a:r>
              <a:rPr lang="en-IN" dirty="0"/>
              <a:t>Promotion</a:t>
            </a:r>
          </a:p>
          <a:p>
            <a:r>
              <a:rPr lang="en-IN" dirty="0"/>
              <a:t>Place</a:t>
            </a:r>
          </a:p>
          <a:p>
            <a:r>
              <a:rPr lang="en-IN" dirty="0"/>
              <a:t>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8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57F8-A915-C2B3-3184-94B1F058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CONTENT CREATION AND CURATION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E818-7A43-2D62-F5BF-E8D35FE2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8901"/>
            <a:ext cx="10515600" cy="4038062"/>
          </a:xfrm>
        </p:spPr>
        <p:txBody>
          <a:bodyPr/>
          <a:lstStyle/>
          <a:p>
            <a:r>
              <a:rPr lang="en-US" dirty="0"/>
              <a:t>POST CREATION</a:t>
            </a:r>
          </a:p>
          <a:p>
            <a:r>
              <a:rPr lang="en-US" dirty="0"/>
              <a:t>DESIGNS OR VIDEO EDITINGS</a:t>
            </a:r>
          </a:p>
          <a:p>
            <a:r>
              <a:rPr lang="en-US" dirty="0"/>
              <a:t>SOCIAL MEDIA AD COMPAIGNS</a:t>
            </a:r>
          </a:p>
          <a:p>
            <a:r>
              <a:rPr lang="en-US" dirty="0"/>
              <a:t>EMAIL AD COMPAIGNS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E7DF9-6258-2B46-E69E-7F603B7B0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52" y="2138902"/>
            <a:ext cx="4929147" cy="23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4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08C7-48F0-7064-56AA-7798B02F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CONTENT CREATION AND CURATION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6E10-EDC8-02FB-D1E4-417363645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CREATION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D5B1A-A503-11F9-C52A-08377157F5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IN" dirty="0"/>
              <a:t>ERO MOTOCORP LTD was established on JAN 19, 1984.</a:t>
            </a:r>
          </a:p>
          <a:p>
            <a:r>
              <a:rPr lang="en-IN" dirty="0"/>
              <a:t>It was initially known as Hero Honda motor’s Ltd.</a:t>
            </a:r>
          </a:p>
          <a:p>
            <a:r>
              <a:rPr lang="en-IN" dirty="0"/>
              <a:t>It was became an independent company after split with Honda.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B3815-D6E6-A6A4-65D6-C59967915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DESIGN OR VIDEO EDITING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74D4A-EB36-6C6B-5D07-3BA6269A37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designs, we can use graphic design software's like Adobe photoshop, Illustrator, Canva to create visual graphics.</a:t>
            </a:r>
          </a:p>
          <a:p>
            <a:r>
              <a:rPr lang="en-US" dirty="0"/>
              <a:t>For video editing, software's like Adobe premiere pro, </a:t>
            </a:r>
            <a:r>
              <a:rPr lang="en-US" dirty="0" err="1"/>
              <a:t>Filmora</a:t>
            </a:r>
            <a:r>
              <a:rPr lang="en-US" dirty="0"/>
              <a:t> can be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5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1C64-0503-ADFE-DC6C-1738F9A1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28787"/>
          </a:xfrm>
        </p:spPr>
        <p:txBody>
          <a:bodyPr>
            <a:normAutofit/>
          </a:bodyPr>
          <a:lstStyle/>
          <a:p>
            <a:r>
              <a:rPr lang="en-US" dirty="0"/>
              <a:t>         CONTENT CREATION AND CURATION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F9A08-BB5E-DC23-4338-A287A15C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32452"/>
            <a:ext cx="5157787" cy="564543"/>
          </a:xfrm>
        </p:spPr>
        <p:txBody>
          <a:bodyPr/>
          <a:lstStyle/>
          <a:p>
            <a:r>
              <a:rPr lang="en-US" dirty="0"/>
              <a:t>Social media AD campaign's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0CF24-DD44-3FD1-7C89-48ECF33B3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67339"/>
            <a:ext cx="5157787" cy="412232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Creating effective social media campaign's for Hero MotoCorp involves a strategic approach to engage the audience and promote the brand efficiency.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BD33C-98C1-AEB7-87CC-49CD3759E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2453"/>
            <a:ext cx="5183188" cy="564542"/>
          </a:xfrm>
        </p:spPr>
        <p:txBody>
          <a:bodyPr/>
          <a:lstStyle/>
          <a:p>
            <a:r>
              <a:rPr lang="en-US" dirty="0"/>
              <a:t>Email AD campaign's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BC149-B822-C1A3-C14B-6D0BE3B84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67339"/>
            <a:ext cx="5183188" cy="4122325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Creating an email AD campaign's  for Hero MOTOCORP involves several steps to ensures its effectiveness.</a:t>
            </a:r>
          </a:p>
          <a:p>
            <a:r>
              <a:rPr lang="en-IN" dirty="0"/>
              <a:t>Define our goals</a:t>
            </a:r>
          </a:p>
          <a:p>
            <a:r>
              <a:rPr lang="en-IN" dirty="0"/>
              <a:t>Build a targeted Email list</a:t>
            </a:r>
          </a:p>
        </p:txBody>
      </p:sp>
    </p:spTree>
    <p:extLst>
      <p:ext uri="{BB962C8B-B14F-4D97-AF65-F5344CB8AC3E}">
        <p14:creationId xmlns:p14="http://schemas.microsoft.com/office/powerpoint/2010/main" val="14292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4A72AD-4074-197D-E881-A383C395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486895"/>
            <a:ext cx="7021002" cy="356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4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EB10-FC6B-9CDF-35DE-297FA1B6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780" y="1137037"/>
            <a:ext cx="9032019" cy="811033"/>
          </a:xfrm>
        </p:spPr>
        <p:txBody>
          <a:bodyPr/>
          <a:lstStyle/>
          <a:p>
            <a:r>
              <a:rPr lang="en-US" dirty="0"/>
              <a:t>              PRESENTED BY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D600-913D-64FE-0B43-C6C06F0F3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0563"/>
            <a:ext cx="10515600" cy="365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</a:t>
            </a:r>
          </a:p>
          <a:p>
            <a:r>
              <a:rPr lang="en-US" dirty="0"/>
              <a:t>                                                                            </a:t>
            </a:r>
            <a:r>
              <a:rPr lang="en-US" i="1" dirty="0"/>
              <a:t>TEAM MEMBERS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V.TULASI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P.POOJITHA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O.DINESH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G.SAI KUMAR</a:t>
            </a:r>
          </a:p>
          <a:p>
            <a:pPr marL="0" indent="0">
              <a:buNone/>
            </a:pPr>
            <a:r>
              <a:rPr lang="en-US" dirty="0"/>
              <a:t>    FACULTY GUIDE: SK.ZELANI SIR                                                                                                                                           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6A91D-4B27-EA57-78B0-81623F2E0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2" y="2322616"/>
            <a:ext cx="4969564" cy="27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2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F1E8-0A5C-78B3-070F-B885FE03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OF THE PROJECT</a:t>
            </a:r>
            <a:br>
              <a:rPr lang="en-US" dirty="0"/>
            </a:br>
            <a:r>
              <a:rPr lang="en-US" dirty="0"/>
              <a:t>INDEX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E74612-29DC-16CE-D353-1D581957F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661832"/>
              </p:ext>
            </p:extLst>
          </p:nvPr>
        </p:nvGraphicFramePr>
        <p:xfrm>
          <a:off x="421418" y="1856104"/>
          <a:ext cx="11227242" cy="3057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3621">
                  <a:extLst>
                    <a:ext uri="{9D8B030D-6E8A-4147-A177-3AD203B41FA5}">
                      <a16:colId xmlns:a16="http://schemas.microsoft.com/office/drawing/2014/main" val="3124789303"/>
                    </a:ext>
                  </a:extLst>
                </a:gridCol>
                <a:gridCol w="5613621">
                  <a:extLst>
                    <a:ext uri="{9D8B030D-6E8A-4147-A177-3AD203B41FA5}">
                      <a16:colId xmlns:a16="http://schemas.microsoft.com/office/drawing/2014/main" val="1389243615"/>
                    </a:ext>
                  </a:extLst>
                </a:gridCol>
              </a:tblGrid>
              <a:tr h="465484">
                <a:tc>
                  <a:txBody>
                    <a:bodyPr/>
                    <a:lstStyle/>
                    <a:p>
                      <a:r>
                        <a:rPr lang="en-US" dirty="0"/>
                        <a:t>SL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PARTICULARS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357922"/>
                  </a:ext>
                </a:extLst>
              </a:tr>
              <a:tr h="730383">
                <a:tc>
                  <a:txBody>
                    <a:bodyPr/>
                    <a:lstStyle/>
                    <a:p>
                      <a:r>
                        <a:rPr lang="en-US" dirty="0"/>
                        <a:t>Chapter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 Study, Competitor Analysis &amp;Buyer`s\Audience`s Persona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06022"/>
                  </a:ext>
                </a:extLst>
              </a:tr>
              <a:tr h="465484">
                <a:tc>
                  <a:txBody>
                    <a:bodyPr/>
                    <a:lstStyle/>
                    <a:p>
                      <a:r>
                        <a:rPr lang="en-US" dirty="0"/>
                        <a:t>Chapter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SEO  &amp; Key Words 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86164"/>
                  </a:ext>
                </a:extLst>
              </a:tr>
              <a:tr h="465484">
                <a:tc>
                  <a:txBody>
                    <a:bodyPr/>
                    <a:lstStyle/>
                    <a:p>
                      <a:r>
                        <a:rPr lang="en-US" dirty="0"/>
                        <a:t>Chapter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 Creation And Marketing Strategies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53666"/>
                  </a:ext>
                </a:extLst>
              </a:tr>
              <a:tr h="465484">
                <a:tc>
                  <a:txBody>
                    <a:bodyPr/>
                    <a:lstStyle/>
                    <a:p>
                      <a:r>
                        <a:rPr lang="en-US" dirty="0"/>
                        <a:t>Chapter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 Creation And Curation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55298"/>
                  </a:ext>
                </a:extLst>
              </a:tr>
              <a:tr h="465484"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Conclusion of the Project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477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95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7226-4729-FC00-92D8-E0C2367F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 STUDY,COMPETITOR ANALYSIS &amp; BUYERS\AUDIENCE’S PERSONA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1398-3577-38A1-711A-C06E65F9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664" y="2207523"/>
            <a:ext cx="10515600" cy="26109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</a:t>
            </a:r>
          </a:p>
          <a:p>
            <a:r>
              <a:rPr lang="en-US" dirty="0"/>
              <a:t> RESEARCH BRAND IDENTITY</a:t>
            </a:r>
          </a:p>
          <a:p>
            <a:r>
              <a:rPr lang="en-US" dirty="0"/>
              <a:t> COMPETITOR ANALYSIS</a:t>
            </a:r>
          </a:p>
          <a:p>
            <a:r>
              <a:rPr lang="en-US" dirty="0"/>
              <a:t> BUYER’S\AUDIENCE’S PERSONA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5A583-0C0C-60D2-73F1-F22CADE65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005" y="2500312"/>
            <a:ext cx="5804453" cy="231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8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9993-7897-D344-46CB-0FC33E36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084"/>
            <a:ext cx="6930224" cy="56160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10E42-AC42-62C0-574B-5C370A9C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856"/>
            <a:ext cx="10515600" cy="63689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</a:t>
            </a:r>
            <a:r>
              <a:rPr lang="en-US" i="1" u="sng" dirty="0"/>
              <a:t>RESEARCH BRAND IDENTITY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vision/mission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Hero MotoCorp’s Ltd.., company own identity reflects its commitment Towards class mobility solutions with focus on expanding company’s footprint in the global area.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Hero MotoCorp machine is to become a global enterprise fulfilling its customer needs and setting benchmarks in technology.</a:t>
            </a:r>
          </a:p>
          <a:p>
            <a:pPr marL="0" indent="0">
              <a:buNone/>
            </a:pPr>
            <a:r>
              <a:rPr lang="en-US" dirty="0"/>
              <a:t>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</a:t>
            </a:r>
            <a:r>
              <a:rPr lang="en-US" i="1" u="sng" dirty="0"/>
              <a:t>COMPETITOR ANALYSIS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top competitors of Hero MotoCorp include Athar Energy, TVS Motor company, Ultra Violette, Ampere vehicle's and Damon.</a:t>
            </a:r>
          </a:p>
          <a:p>
            <a:pPr marL="0" indent="0">
              <a:buNone/>
            </a:pPr>
            <a:r>
              <a:rPr lang="en-US" dirty="0"/>
              <a:t>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7513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C380-040D-201C-8B06-B939CB7A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BUYER’S\AUDIENCE PERSONA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0F0837-2EDE-D1C2-332B-9288D76E4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125" y="2345636"/>
            <a:ext cx="6361044" cy="3267986"/>
          </a:xfrm>
        </p:spPr>
      </p:pic>
    </p:spTree>
    <p:extLst>
      <p:ext uri="{BB962C8B-B14F-4D97-AF65-F5344CB8AC3E}">
        <p14:creationId xmlns:p14="http://schemas.microsoft.com/office/powerpoint/2010/main" val="167916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95AD-0126-70D6-E307-F3F4F00F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CHAPTER - 2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2635-CCCA-D67C-1A3E-637DE83D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SEO &amp; KEYWORD RESEARCH</a:t>
            </a:r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SEO Audit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Keyword Research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On page optimization                                                                                                                                                                         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07568-2819-8E17-BFFA-4A849F116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890" y="2957885"/>
            <a:ext cx="4937760" cy="21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4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60C1-33D6-0B5B-6858-FBF94521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SEO AUDIT AND KEYWORD RESEARCH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7FB1D-E853-2EE3-4EBB-A779A3DB5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6581" y="1690688"/>
            <a:ext cx="5157787" cy="823912"/>
          </a:xfrm>
        </p:spPr>
        <p:txBody>
          <a:bodyPr/>
          <a:lstStyle/>
          <a:p>
            <a:r>
              <a:rPr lang="en-US" dirty="0"/>
              <a:t>SEO AUDIT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8FC82-DAFA-C701-DA67-D51E272D20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It is the process of evaluating how well your website is optimized for searching engines.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5C66D-3C9E-4050-CC08-C6350D7F2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       KEYWORD RESEARCH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C6BDB-BB63-085B-2311-264DC368BE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 is the process of finding keywords user by user for making a search of particular piece of information.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671520-7CCB-8FFD-A85F-765E4FD49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51" y="3990353"/>
            <a:ext cx="4228437" cy="19254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578FD5-8E64-1D95-EB43-7060B364C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57" y="4198288"/>
            <a:ext cx="4071068" cy="156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5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FE6B26-5032-125B-8961-F2B5E720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ON PAGE OPTIMIZATION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A0E90E-BCA1-6A80-F398-6C62A449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816" y="2130950"/>
            <a:ext cx="9191706" cy="3665552"/>
          </a:xfrm>
        </p:spPr>
        <p:txBody>
          <a:bodyPr/>
          <a:lstStyle/>
          <a:p>
            <a:r>
              <a:rPr lang="en-US" dirty="0"/>
              <a:t>It refers to all the measures</a:t>
            </a:r>
          </a:p>
          <a:p>
            <a:pPr marL="0" indent="0">
              <a:buNone/>
            </a:pPr>
            <a:r>
              <a:rPr lang="en-US" dirty="0"/>
              <a:t>That can be taken directly </a:t>
            </a:r>
          </a:p>
          <a:p>
            <a:pPr marL="0" indent="0">
              <a:buNone/>
            </a:pPr>
            <a:r>
              <a:rPr lang="en-US" dirty="0"/>
              <a:t>Within the website in order</a:t>
            </a:r>
          </a:p>
          <a:p>
            <a:pPr marL="0" indent="0">
              <a:buNone/>
            </a:pPr>
            <a:r>
              <a:rPr lang="en-US" dirty="0"/>
              <a:t>To improve its position in </a:t>
            </a:r>
          </a:p>
          <a:p>
            <a:pPr marL="0" indent="0">
              <a:buNone/>
            </a:pPr>
            <a:r>
              <a:rPr lang="en-US" dirty="0"/>
              <a:t>The search rankings.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22ED8E-629B-9801-859E-D1369DB4B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559" y="2361537"/>
            <a:ext cx="5686277" cy="32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68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</TotalTime>
  <Words>511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</vt:lpstr>
      <vt:lpstr>Gallery</vt:lpstr>
      <vt:lpstr>DIGITAL MARKETING PROJECT PHASE2</vt:lpstr>
      <vt:lpstr>              PRESENTED BY</vt:lpstr>
      <vt:lpstr>CONTENT OF THE PROJECT INDEX</vt:lpstr>
      <vt:lpstr>BRAND STUDY,COMPETITOR ANALYSIS &amp; BUYERS\AUDIENCE’S PERSONA</vt:lpstr>
      <vt:lpstr> </vt:lpstr>
      <vt:lpstr>         BUYER’S\AUDIENCE PERSONA</vt:lpstr>
      <vt:lpstr>                        CHAPTER - 2</vt:lpstr>
      <vt:lpstr>    SEO AUDIT AND KEYWORD RESEARCH</vt:lpstr>
      <vt:lpstr>             ON PAGE OPTIMIZATION</vt:lpstr>
      <vt:lpstr>CONTENTS IDEAS AND MARKETING STRATEGIES</vt:lpstr>
      <vt:lpstr>   content ideas and marketing strategies</vt:lpstr>
      <vt:lpstr>     CONTENT CREATION AND CURATION</vt:lpstr>
      <vt:lpstr>    CONTENT CREATION AND CURATION</vt:lpstr>
      <vt:lpstr>         CONTENT CREATION AND CURATION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PROJECT PHASE2</dc:title>
  <dc:creator>Triveni Boya</dc:creator>
  <cp:lastModifiedBy>Triveni Boya</cp:lastModifiedBy>
  <cp:revision>2</cp:revision>
  <dcterms:created xsi:type="dcterms:W3CDTF">2023-10-21T06:07:12Z</dcterms:created>
  <dcterms:modified xsi:type="dcterms:W3CDTF">2023-10-21T07:22:47Z</dcterms:modified>
</cp:coreProperties>
</file>