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0" r:id="rId7"/>
    <p:sldId id="286" r:id="rId8"/>
    <p:sldId id="287" r:id="rId9"/>
    <p:sldId id="288" r:id="rId10"/>
    <p:sldId id="289" r:id="rId11"/>
    <p:sldId id="25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2DFF2-D4C4-44D1-BF3F-9FE1EBD8AEA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1FD357-DDE1-4942-B11D-7790EB608E3E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Are you satisfied with our product/service?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A64F7E-DC21-4785-9E82-C1F76DBCABE5}" type="parTrans" cxnId="{A0EF39E1-75D1-4C43-A0AF-9440197B49C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40BA3F-7659-4733-98B6-81AE5811E1B3}" type="sibTrans" cxnId="{A0EF39E1-75D1-4C43-A0AF-9440197B49C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EB8633-E2CF-4C72-BABA-B0A27B42F06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Was your issue resolved quickly?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1C3FCB-B0AF-4155-B7B8-35DF71832447}" type="parTrans" cxnId="{A356868E-1DFB-4B0C-9129-6E5DA2D6185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FA01F5-97BA-4F10-AF42-C97D78D25390}" type="sibTrans" cxnId="{A356868E-1DFB-4B0C-9129-6E5DA2D6185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198262-6FC6-4F70-812A-678AD2ED8B59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Would you recommend us to others?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57D3A5-97AE-4A90-A4FE-B6F6CB3450F2}" type="parTrans" cxnId="{C8419D29-E907-4232-B052-030A3358CB8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819FE2-5901-4833-AC30-0A53595AF3FD}" type="sibTrans" cxnId="{C8419D29-E907-4232-B052-030A3358CB8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5F5B41-3761-499A-BCFC-5975D920F964}" type="pres">
      <dgm:prSet presAssocID="{E2C2DFF2-D4C4-44D1-BF3F-9FE1EBD8AEA9}" presName="Name0" presStyleCnt="0">
        <dgm:presLayoutVars>
          <dgm:chMax val="7"/>
          <dgm:chPref val="7"/>
          <dgm:dir/>
        </dgm:presLayoutVars>
      </dgm:prSet>
      <dgm:spPr/>
    </dgm:pt>
    <dgm:pt modelId="{AD2FA477-D5AA-45A4-BBF5-45FB43ED3364}" type="pres">
      <dgm:prSet presAssocID="{E2C2DFF2-D4C4-44D1-BF3F-9FE1EBD8AEA9}" presName="Name1" presStyleCnt="0"/>
      <dgm:spPr/>
    </dgm:pt>
    <dgm:pt modelId="{66B70C1B-2DEF-4031-B039-20906E4D828F}" type="pres">
      <dgm:prSet presAssocID="{E2C2DFF2-D4C4-44D1-BF3F-9FE1EBD8AEA9}" presName="cycle" presStyleCnt="0"/>
      <dgm:spPr/>
    </dgm:pt>
    <dgm:pt modelId="{DEB77DA8-7EA9-4323-BBC7-991F37B17D80}" type="pres">
      <dgm:prSet presAssocID="{E2C2DFF2-D4C4-44D1-BF3F-9FE1EBD8AEA9}" presName="srcNode" presStyleLbl="node1" presStyleIdx="0" presStyleCnt="3"/>
      <dgm:spPr/>
    </dgm:pt>
    <dgm:pt modelId="{ADBCF257-42CE-44BE-AD8C-1F868B15870B}" type="pres">
      <dgm:prSet presAssocID="{E2C2DFF2-D4C4-44D1-BF3F-9FE1EBD8AEA9}" presName="conn" presStyleLbl="parChTrans1D2" presStyleIdx="0" presStyleCnt="1"/>
      <dgm:spPr/>
    </dgm:pt>
    <dgm:pt modelId="{331A2A61-27F9-48AB-83B0-CE426A31F2D6}" type="pres">
      <dgm:prSet presAssocID="{E2C2DFF2-D4C4-44D1-BF3F-9FE1EBD8AEA9}" presName="extraNode" presStyleLbl="node1" presStyleIdx="0" presStyleCnt="3"/>
      <dgm:spPr/>
    </dgm:pt>
    <dgm:pt modelId="{6C45816B-3CBB-49AD-AABE-8178EEA466A7}" type="pres">
      <dgm:prSet presAssocID="{E2C2DFF2-D4C4-44D1-BF3F-9FE1EBD8AEA9}" presName="dstNode" presStyleLbl="node1" presStyleIdx="0" presStyleCnt="3"/>
      <dgm:spPr/>
    </dgm:pt>
    <dgm:pt modelId="{7072A40E-EF57-4023-8340-45966EA9C40E}" type="pres">
      <dgm:prSet presAssocID="{9C1FD357-DDE1-4942-B11D-7790EB608E3E}" presName="text_1" presStyleLbl="node1" presStyleIdx="0" presStyleCnt="3">
        <dgm:presLayoutVars>
          <dgm:bulletEnabled val="1"/>
        </dgm:presLayoutVars>
      </dgm:prSet>
      <dgm:spPr/>
    </dgm:pt>
    <dgm:pt modelId="{533AEB4D-7530-4022-9828-77EAB8DAFFD2}" type="pres">
      <dgm:prSet presAssocID="{9C1FD357-DDE1-4942-B11D-7790EB608E3E}" presName="accent_1" presStyleCnt="0"/>
      <dgm:spPr/>
    </dgm:pt>
    <dgm:pt modelId="{3FE886B8-F11D-4BCC-A55C-FD6B8477BA44}" type="pres">
      <dgm:prSet presAssocID="{9C1FD357-DDE1-4942-B11D-7790EB608E3E}" presName="accentRepeatNode" presStyleLbl="solidFgAcc1" presStyleIdx="0" presStyleCnt="3"/>
      <dgm:spPr/>
    </dgm:pt>
    <dgm:pt modelId="{A09C92AB-20D8-4FA1-9B28-BD06CDBCD3BA}" type="pres">
      <dgm:prSet presAssocID="{87EB8633-E2CF-4C72-BABA-B0A27B42F06F}" presName="text_2" presStyleLbl="node1" presStyleIdx="1" presStyleCnt="3">
        <dgm:presLayoutVars>
          <dgm:bulletEnabled val="1"/>
        </dgm:presLayoutVars>
      </dgm:prSet>
      <dgm:spPr/>
    </dgm:pt>
    <dgm:pt modelId="{FA250626-AF69-4D58-869E-CA0F769EA3B3}" type="pres">
      <dgm:prSet presAssocID="{87EB8633-E2CF-4C72-BABA-B0A27B42F06F}" presName="accent_2" presStyleCnt="0"/>
      <dgm:spPr/>
    </dgm:pt>
    <dgm:pt modelId="{9310FA63-2932-42A3-A829-F1D3E1DABE43}" type="pres">
      <dgm:prSet presAssocID="{87EB8633-E2CF-4C72-BABA-B0A27B42F06F}" presName="accentRepeatNode" presStyleLbl="solidFgAcc1" presStyleIdx="1" presStyleCnt="3"/>
      <dgm:spPr/>
    </dgm:pt>
    <dgm:pt modelId="{51653A00-3ECB-4114-BB3F-E8702CA077DF}" type="pres">
      <dgm:prSet presAssocID="{16198262-6FC6-4F70-812A-678AD2ED8B59}" presName="text_3" presStyleLbl="node1" presStyleIdx="2" presStyleCnt="3">
        <dgm:presLayoutVars>
          <dgm:bulletEnabled val="1"/>
        </dgm:presLayoutVars>
      </dgm:prSet>
      <dgm:spPr/>
    </dgm:pt>
    <dgm:pt modelId="{B2370935-BD89-4CFE-A194-21D987A762E1}" type="pres">
      <dgm:prSet presAssocID="{16198262-6FC6-4F70-812A-678AD2ED8B59}" presName="accent_3" presStyleCnt="0"/>
      <dgm:spPr/>
    </dgm:pt>
    <dgm:pt modelId="{D0F28BBD-1AFF-4CA2-A3E7-B193FDA1028A}" type="pres">
      <dgm:prSet presAssocID="{16198262-6FC6-4F70-812A-678AD2ED8B59}" presName="accentRepeatNode" presStyleLbl="solidFgAcc1" presStyleIdx="2" presStyleCnt="3" custLinFactNeighborX="5360" custLinFactNeighborY="-1570"/>
      <dgm:spPr/>
    </dgm:pt>
  </dgm:ptLst>
  <dgm:cxnLst>
    <dgm:cxn modelId="{C8419D29-E907-4232-B052-030A3358CB89}" srcId="{E2C2DFF2-D4C4-44D1-BF3F-9FE1EBD8AEA9}" destId="{16198262-6FC6-4F70-812A-678AD2ED8B59}" srcOrd="2" destOrd="0" parTransId="{4857D3A5-97AE-4A90-A4FE-B6F6CB3450F2}" sibTransId="{D2819FE2-5901-4833-AC30-0A53595AF3FD}"/>
    <dgm:cxn modelId="{21934F35-1654-4DBF-B884-E191FBACE732}" type="presOf" srcId="{87EB8633-E2CF-4C72-BABA-B0A27B42F06F}" destId="{A09C92AB-20D8-4FA1-9B28-BD06CDBCD3BA}" srcOrd="0" destOrd="0" presId="urn:microsoft.com/office/officeart/2008/layout/VerticalCurvedList"/>
    <dgm:cxn modelId="{FE86B43D-EDFE-4710-91EF-4B30189B4004}" type="presOf" srcId="{16198262-6FC6-4F70-812A-678AD2ED8B59}" destId="{51653A00-3ECB-4114-BB3F-E8702CA077DF}" srcOrd="0" destOrd="0" presId="urn:microsoft.com/office/officeart/2008/layout/VerticalCurvedList"/>
    <dgm:cxn modelId="{F3B68E4E-D5D0-4D5E-B196-51F01DB4BE6C}" type="presOf" srcId="{8340BA3F-7659-4733-98B6-81AE5811E1B3}" destId="{ADBCF257-42CE-44BE-AD8C-1F868B15870B}" srcOrd="0" destOrd="0" presId="urn:microsoft.com/office/officeart/2008/layout/VerticalCurvedList"/>
    <dgm:cxn modelId="{A356868E-1DFB-4B0C-9129-6E5DA2D61859}" srcId="{E2C2DFF2-D4C4-44D1-BF3F-9FE1EBD8AEA9}" destId="{87EB8633-E2CF-4C72-BABA-B0A27B42F06F}" srcOrd="1" destOrd="0" parTransId="{F31C3FCB-B0AF-4155-B7B8-35DF71832447}" sibTransId="{2DFA01F5-97BA-4F10-AF42-C97D78D25390}"/>
    <dgm:cxn modelId="{1AB6A08F-4AD4-4BD4-94D6-D115D5F9EE39}" type="presOf" srcId="{E2C2DFF2-D4C4-44D1-BF3F-9FE1EBD8AEA9}" destId="{E25F5B41-3761-499A-BCFC-5975D920F964}" srcOrd="0" destOrd="0" presId="urn:microsoft.com/office/officeart/2008/layout/VerticalCurvedList"/>
    <dgm:cxn modelId="{356D7FA1-A06C-402F-A5E4-897F298B5A26}" type="presOf" srcId="{9C1FD357-DDE1-4942-B11D-7790EB608E3E}" destId="{7072A40E-EF57-4023-8340-45966EA9C40E}" srcOrd="0" destOrd="0" presId="urn:microsoft.com/office/officeart/2008/layout/VerticalCurvedList"/>
    <dgm:cxn modelId="{A0EF39E1-75D1-4C43-A0AF-9440197B49C8}" srcId="{E2C2DFF2-D4C4-44D1-BF3F-9FE1EBD8AEA9}" destId="{9C1FD357-DDE1-4942-B11D-7790EB608E3E}" srcOrd="0" destOrd="0" parTransId="{4AA64F7E-DC21-4785-9E82-C1F76DBCABE5}" sibTransId="{8340BA3F-7659-4733-98B6-81AE5811E1B3}"/>
    <dgm:cxn modelId="{0E11079F-51FC-490C-B5C7-B59E5842391C}" type="presParOf" srcId="{E25F5B41-3761-499A-BCFC-5975D920F964}" destId="{AD2FA477-D5AA-45A4-BBF5-45FB43ED3364}" srcOrd="0" destOrd="0" presId="urn:microsoft.com/office/officeart/2008/layout/VerticalCurvedList"/>
    <dgm:cxn modelId="{57923CC6-EFFA-4DE3-9C0E-D9A6F4265475}" type="presParOf" srcId="{AD2FA477-D5AA-45A4-BBF5-45FB43ED3364}" destId="{66B70C1B-2DEF-4031-B039-20906E4D828F}" srcOrd="0" destOrd="0" presId="urn:microsoft.com/office/officeart/2008/layout/VerticalCurvedList"/>
    <dgm:cxn modelId="{8A412ACF-AC1E-4F32-BBB0-A021C3609BCC}" type="presParOf" srcId="{66B70C1B-2DEF-4031-B039-20906E4D828F}" destId="{DEB77DA8-7EA9-4323-BBC7-991F37B17D80}" srcOrd="0" destOrd="0" presId="urn:microsoft.com/office/officeart/2008/layout/VerticalCurvedList"/>
    <dgm:cxn modelId="{EA2565D7-5599-4A25-BBA3-82A2C8613D70}" type="presParOf" srcId="{66B70C1B-2DEF-4031-B039-20906E4D828F}" destId="{ADBCF257-42CE-44BE-AD8C-1F868B15870B}" srcOrd="1" destOrd="0" presId="urn:microsoft.com/office/officeart/2008/layout/VerticalCurvedList"/>
    <dgm:cxn modelId="{8AE78A4C-E816-4E26-A31E-ECAD8608A611}" type="presParOf" srcId="{66B70C1B-2DEF-4031-B039-20906E4D828F}" destId="{331A2A61-27F9-48AB-83B0-CE426A31F2D6}" srcOrd="2" destOrd="0" presId="urn:microsoft.com/office/officeart/2008/layout/VerticalCurvedList"/>
    <dgm:cxn modelId="{F500A370-DAE2-4CB9-B630-ADE6EEC55C27}" type="presParOf" srcId="{66B70C1B-2DEF-4031-B039-20906E4D828F}" destId="{6C45816B-3CBB-49AD-AABE-8178EEA466A7}" srcOrd="3" destOrd="0" presId="urn:microsoft.com/office/officeart/2008/layout/VerticalCurvedList"/>
    <dgm:cxn modelId="{757AB4BB-99A5-44DD-9800-D4D6C8D8E8E3}" type="presParOf" srcId="{AD2FA477-D5AA-45A4-BBF5-45FB43ED3364}" destId="{7072A40E-EF57-4023-8340-45966EA9C40E}" srcOrd="1" destOrd="0" presId="urn:microsoft.com/office/officeart/2008/layout/VerticalCurvedList"/>
    <dgm:cxn modelId="{4FC305F8-4A29-4F92-8BCF-6ED194A7A607}" type="presParOf" srcId="{AD2FA477-D5AA-45A4-BBF5-45FB43ED3364}" destId="{533AEB4D-7530-4022-9828-77EAB8DAFFD2}" srcOrd="2" destOrd="0" presId="urn:microsoft.com/office/officeart/2008/layout/VerticalCurvedList"/>
    <dgm:cxn modelId="{D9BA43A0-E1CD-48FB-A9E8-24E244DF1443}" type="presParOf" srcId="{533AEB4D-7530-4022-9828-77EAB8DAFFD2}" destId="{3FE886B8-F11D-4BCC-A55C-FD6B8477BA44}" srcOrd="0" destOrd="0" presId="urn:microsoft.com/office/officeart/2008/layout/VerticalCurvedList"/>
    <dgm:cxn modelId="{5F0C5E16-7911-4F38-920A-B8017316BA85}" type="presParOf" srcId="{AD2FA477-D5AA-45A4-BBF5-45FB43ED3364}" destId="{A09C92AB-20D8-4FA1-9B28-BD06CDBCD3BA}" srcOrd="3" destOrd="0" presId="urn:microsoft.com/office/officeart/2008/layout/VerticalCurvedList"/>
    <dgm:cxn modelId="{53E3981A-0FBA-411E-9526-80C739CA45FF}" type="presParOf" srcId="{AD2FA477-D5AA-45A4-BBF5-45FB43ED3364}" destId="{FA250626-AF69-4D58-869E-CA0F769EA3B3}" srcOrd="4" destOrd="0" presId="urn:microsoft.com/office/officeart/2008/layout/VerticalCurvedList"/>
    <dgm:cxn modelId="{86D44BA2-8AA2-42E4-833F-8DD4EBA4E85A}" type="presParOf" srcId="{FA250626-AF69-4D58-869E-CA0F769EA3B3}" destId="{9310FA63-2932-42A3-A829-F1D3E1DABE43}" srcOrd="0" destOrd="0" presId="urn:microsoft.com/office/officeart/2008/layout/VerticalCurvedList"/>
    <dgm:cxn modelId="{6EBB93F1-9D4D-491D-99B2-435638C3568A}" type="presParOf" srcId="{AD2FA477-D5AA-45A4-BBF5-45FB43ED3364}" destId="{51653A00-3ECB-4114-BB3F-E8702CA077DF}" srcOrd="5" destOrd="0" presId="urn:microsoft.com/office/officeart/2008/layout/VerticalCurvedList"/>
    <dgm:cxn modelId="{D728D614-98D0-4D47-A858-21FBBE75EF56}" type="presParOf" srcId="{AD2FA477-D5AA-45A4-BBF5-45FB43ED3364}" destId="{B2370935-BD89-4CFE-A194-21D987A762E1}" srcOrd="6" destOrd="0" presId="urn:microsoft.com/office/officeart/2008/layout/VerticalCurvedList"/>
    <dgm:cxn modelId="{D1F0683E-F58E-4B75-AD1D-5BE0953ACE53}" type="presParOf" srcId="{B2370935-BD89-4CFE-A194-21D987A762E1}" destId="{D0F28BBD-1AFF-4CA2-A3E7-B193FDA102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DFB1E-F740-49CD-81BD-E4BFDB496B8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F29C38-57F0-4BD1-BD02-9C4424B273FF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sz="1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Check if customers are happy with our products and services.</a:t>
          </a:r>
          <a:endParaRPr lang="en-US" sz="19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6FD48F-EAA1-4D13-B8B1-9C6D18FB48D2}" type="parTrans" cxnId="{F134DFB8-5F26-4A96-90C6-D8A686872B98}">
      <dgm:prSet/>
      <dgm:spPr/>
      <dgm:t>
        <a:bodyPr/>
        <a:lstStyle/>
        <a:p>
          <a:endParaRPr lang="en-US" sz="1900">
            <a:solidFill>
              <a:schemeClr val="bg1"/>
            </a:solidFill>
          </a:endParaRPr>
        </a:p>
      </dgm:t>
    </dgm:pt>
    <dgm:pt modelId="{FB5EC629-E664-4ACE-A8B7-5F59159E5FAA}" type="sibTrans" cxnId="{F134DFB8-5F26-4A96-90C6-D8A686872B98}">
      <dgm:prSet/>
      <dgm:spPr/>
      <dgm:t>
        <a:bodyPr/>
        <a:lstStyle/>
        <a:p>
          <a:endParaRPr lang="en-US" sz="19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56715D-D80F-4596-BB48-F68BE3F78820}">
      <dgm:prSet custT="1"/>
      <dgm:spPr/>
      <dgm:t>
        <a:bodyPr/>
        <a:lstStyle/>
        <a:p>
          <a:r>
            <a:rPr kumimoji="0" lang="en-US" altLang="en-US" sz="1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Find out what we can do better.</a:t>
          </a:r>
        </a:p>
      </dgm:t>
    </dgm:pt>
    <dgm:pt modelId="{F127E936-BC59-450B-835A-544529E29742}" type="parTrans" cxnId="{9526F83E-3D8D-442A-95A5-7C6AC226E52E}">
      <dgm:prSet/>
      <dgm:spPr/>
      <dgm:t>
        <a:bodyPr/>
        <a:lstStyle/>
        <a:p>
          <a:endParaRPr lang="en-US" sz="1900">
            <a:solidFill>
              <a:schemeClr val="bg1"/>
            </a:solidFill>
          </a:endParaRPr>
        </a:p>
      </dgm:t>
    </dgm:pt>
    <dgm:pt modelId="{3C32DEB3-40DB-4C19-A9AA-10890A135540}" type="sibTrans" cxnId="{9526F83E-3D8D-442A-95A5-7C6AC226E52E}">
      <dgm:prSet/>
      <dgm:spPr/>
      <dgm:t>
        <a:bodyPr/>
        <a:lstStyle/>
        <a:p>
          <a:endParaRPr lang="en-US" sz="1900">
            <a:solidFill>
              <a:schemeClr val="bg1"/>
            </a:solidFill>
          </a:endParaRPr>
        </a:p>
      </dgm:t>
    </dgm:pt>
    <dgm:pt modelId="{BCDE3DE6-52E4-4D50-801C-B455616CA2E5}">
      <dgm:prSet custT="1"/>
      <dgm:spPr/>
      <dgm:t>
        <a:bodyPr/>
        <a:lstStyle/>
        <a:p>
          <a:r>
            <a:rPr kumimoji="0" lang="en-US" altLang="en-US" sz="1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See if customers will stay with us and recommend us to others. </a:t>
          </a:r>
        </a:p>
      </dgm:t>
    </dgm:pt>
    <dgm:pt modelId="{A32B339F-A7A5-4E12-8FB0-2D7D17B3373C}" type="parTrans" cxnId="{C93CEEA4-A27D-44AD-8F54-3CFE74BE5213}">
      <dgm:prSet/>
      <dgm:spPr/>
      <dgm:t>
        <a:bodyPr/>
        <a:lstStyle/>
        <a:p>
          <a:endParaRPr lang="en-US" sz="1900">
            <a:solidFill>
              <a:schemeClr val="bg1"/>
            </a:solidFill>
          </a:endParaRPr>
        </a:p>
      </dgm:t>
    </dgm:pt>
    <dgm:pt modelId="{792421E2-6E8F-4CDD-9A62-C1EC45ACDEE2}" type="sibTrans" cxnId="{C93CEEA4-A27D-44AD-8F54-3CFE74BE5213}">
      <dgm:prSet/>
      <dgm:spPr/>
      <dgm:t>
        <a:bodyPr/>
        <a:lstStyle/>
        <a:p>
          <a:endParaRPr lang="en-US" sz="1900">
            <a:solidFill>
              <a:schemeClr val="bg1"/>
            </a:solidFill>
          </a:endParaRPr>
        </a:p>
      </dgm:t>
    </dgm:pt>
    <dgm:pt modelId="{3A489EEA-DE72-4801-852E-2097510B9C49}" type="pres">
      <dgm:prSet presAssocID="{AE4DFB1E-F740-49CD-81BD-E4BFDB496B80}" presName="Name0" presStyleCnt="0">
        <dgm:presLayoutVars>
          <dgm:chMax val="7"/>
          <dgm:chPref val="7"/>
          <dgm:dir/>
        </dgm:presLayoutVars>
      </dgm:prSet>
      <dgm:spPr/>
    </dgm:pt>
    <dgm:pt modelId="{D9A0EFD9-B99A-4DFE-9F18-1A5F64C3A638}" type="pres">
      <dgm:prSet presAssocID="{AE4DFB1E-F740-49CD-81BD-E4BFDB496B80}" presName="Name1" presStyleCnt="0"/>
      <dgm:spPr/>
    </dgm:pt>
    <dgm:pt modelId="{F4A86084-1CA0-4DD9-9DA5-23673C7803F5}" type="pres">
      <dgm:prSet presAssocID="{AE4DFB1E-F740-49CD-81BD-E4BFDB496B80}" presName="cycle" presStyleCnt="0"/>
      <dgm:spPr/>
    </dgm:pt>
    <dgm:pt modelId="{04C48132-C9D5-48F9-B88E-FF00AD3D2FFE}" type="pres">
      <dgm:prSet presAssocID="{AE4DFB1E-F740-49CD-81BD-E4BFDB496B80}" presName="srcNode" presStyleLbl="node1" presStyleIdx="0" presStyleCnt="3"/>
      <dgm:spPr/>
    </dgm:pt>
    <dgm:pt modelId="{F9EC3E8A-B888-4E16-AD31-6BD303670B5A}" type="pres">
      <dgm:prSet presAssocID="{AE4DFB1E-F740-49CD-81BD-E4BFDB496B80}" presName="conn" presStyleLbl="parChTrans1D2" presStyleIdx="0" presStyleCnt="1"/>
      <dgm:spPr/>
    </dgm:pt>
    <dgm:pt modelId="{094B04A0-8DED-4E69-BC60-84FAAE41827D}" type="pres">
      <dgm:prSet presAssocID="{AE4DFB1E-F740-49CD-81BD-E4BFDB496B80}" presName="extraNode" presStyleLbl="node1" presStyleIdx="0" presStyleCnt="3"/>
      <dgm:spPr/>
    </dgm:pt>
    <dgm:pt modelId="{E14AD4AD-9D46-4FF6-BF0E-C5599B2C276A}" type="pres">
      <dgm:prSet presAssocID="{AE4DFB1E-F740-49CD-81BD-E4BFDB496B80}" presName="dstNode" presStyleLbl="node1" presStyleIdx="0" presStyleCnt="3"/>
      <dgm:spPr/>
    </dgm:pt>
    <dgm:pt modelId="{6AE5FB4F-6676-468E-96CB-247366173DC4}" type="pres">
      <dgm:prSet presAssocID="{96F29C38-57F0-4BD1-BD02-9C4424B273FF}" presName="text_1" presStyleLbl="node1" presStyleIdx="0" presStyleCnt="3">
        <dgm:presLayoutVars>
          <dgm:bulletEnabled val="1"/>
        </dgm:presLayoutVars>
      </dgm:prSet>
      <dgm:spPr/>
    </dgm:pt>
    <dgm:pt modelId="{BD72EF0D-0B35-474E-81C2-A74D2937552C}" type="pres">
      <dgm:prSet presAssocID="{96F29C38-57F0-4BD1-BD02-9C4424B273FF}" presName="accent_1" presStyleCnt="0"/>
      <dgm:spPr/>
    </dgm:pt>
    <dgm:pt modelId="{4660B21F-4112-4816-8BD0-8BD14F748913}" type="pres">
      <dgm:prSet presAssocID="{96F29C38-57F0-4BD1-BD02-9C4424B273FF}" presName="accentRepeatNode" presStyleLbl="solidFgAcc1" presStyleIdx="0" presStyleCnt="3"/>
      <dgm:spPr/>
    </dgm:pt>
    <dgm:pt modelId="{8A2EF699-61F5-401C-9C09-534670A82E75}" type="pres">
      <dgm:prSet presAssocID="{B856715D-D80F-4596-BB48-F68BE3F78820}" presName="text_2" presStyleLbl="node1" presStyleIdx="1" presStyleCnt="3">
        <dgm:presLayoutVars>
          <dgm:bulletEnabled val="1"/>
        </dgm:presLayoutVars>
      </dgm:prSet>
      <dgm:spPr/>
    </dgm:pt>
    <dgm:pt modelId="{1516013D-6E02-40D7-9866-9CA70E7172C3}" type="pres">
      <dgm:prSet presAssocID="{B856715D-D80F-4596-BB48-F68BE3F78820}" presName="accent_2" presStyleCnt="0"/>
      <dgm:spPr/>
    </dgm:pt>
    <dgm:pt modelId="{8E2637ED-D381-4BDD-BB62-C2154FC33FB2}" type="pres">
      <dgm:prSet presAssocID="{B856715D-D80F-4596-BB48-F68BE3F78820}" presName="accentRepeatNode" presStyleLbl="solidFgAcc1" presStyleIdx="1" presStyleCnt="3"/>
      <dgm:spPr/>
    </dgm:pt>
    <dgm:pt modelId="{FEEDA00F-AF84-40E9-87F8-D0E9FB918856}" type="pres">
      <dgm:prSet presAssocID="{BCDE3DE6-52E4-4D50-801C-B455616CA2E5}" presName="text_3" presStyleLbl="node1" presStyleIdx="2" presStyleCnt="3">
        <dgm:presLayoutVars>
          <dgm:bulletEnabled val="1"/>
        </dgm:presLayoutVars>
      </dgm:prSet>
      <dgm:spPr/>
    </dgm:pt>
    <dgm:pt modelId="{70367849-BD6E-46E7-86F0-145ABAFDA901}" type="pres">
      <dgm:prSet presAssocID="{BCDE3DE6-52E4-4D50-801C-B455616CA2E5}" presName="accent_3" presStyleCnt="0"/>
      <dgm:spPr/>
    </dgm:pt>
    <dgm:pt modelId="{FA71C3F5-DDB0-4967-B85D-04544460A732}" type="pres">
      <dgm:prSet presAssocID="{BCDE3DE6-52E4-4D50-801C-B455616CA2E5}" presName="accentRepeatNode" presStyleLbl="solidFgAcc1" presStyleIdx="2" presStyleCnt="3"/>
      <dgm:spPr/>
    </dgm:pt>
  </dgm:ptLst>
  <dgm:cxnLst>
    <dgm:cxn modelId="{E2773732-006F-4969-B3A6-7BA4EC5C0B7E}" type="presOf" srcId="{96F29C38-57F0-4BD1-BD02-9C4424B273FF}" destId="{6AE5FB4F-6676-468E-96CB-247366173DC4}" srcOrd="0" destOrd="0" presId="urn:microsoft.com/office/officeart/2008/layout/VerticalCurvedList"/>
    <dgm:cxn modelId="{9526F83E-3D8D-442A-95A5-7C6AC226E52E}" srcId="{AE4DFB1E-F740-49CD-81BD-E4BFDB496B80}" destId="{B856715D-D80F-4596-BB48-F68BE3F78820}" srcOrd="1" destOrd="0" parTransId="{F127E936-BC59-450B-835A-544529E29742}" sibTransId="{3C32DEB3-40DB-4C19-A9AA-10890A135540}"/>
    <dgm:cxn modelId="{5D60F95F-C0A2-4204-8622-8F8E85D13460}" type="presOf" srcId="{BCDE3DE6-52E4-4D50-801C-B455616CA2E5}" destId="{FEEDA00F-AF84-40E9-87F8-D0E9FB918856}" srcOrd="0" destOrd="0" presId="urn:microsoft.com/office/officeart/2008/layout/VerticalCurvedList"/>
    <dgm:cxn modelId="{066A6965-1801-409C-9248-7F88EC2FE1D2}" type="presOf" srcId="{B856715D-D80F-4596-BB48-F68BE3F78820}" destId="{8A2EF699-61F5-401C-9C09-534670A82E75}" srcOrd="0" destOrd="0" presId="urn:microsoft.com/office/officeart/2008/layout/VerticalCurvedList"/>
    <dgm:cxn modelId="{C93CEEA4-A27D-44AD-8F54-3CFE74BE5213}" srcId="{AE4DFB1E-F740-49CD-81BD-E4BFDB496B80}" destId="{BCDE3DE6-52E4-4D50-801C-B455616CA2E5}" srcOrd="2" destOrd="0" parTransId="{A32B339F-A7A5-4E12-8FB0-2D7D17B3373C}" sibTransId="{792421E2-6E8F-4CDD-9A62-C1EC45ACDEE2}"/>
    <dgm:cxn modelId="{F134DFB8-5F26-4A96-90C6-D8A686872B98}" srcId="{AE4DFB1E-F740-49CD-81BD-E4BFDB496B80}" destId="{96F29C38-57F0-4BD1-BD02-9C4424B273FF}" srcOrd="0" destOrd="0" parTransId="{7E6FD48F-EAA1-4D13-B8B1-9C6D18FB48D2}" sibTransId="{FB5EC629-E664-4ACE-A8B7-5F59159E5FAA}"/>
    <dgm:cxn modelId="{4C4B84BA-AE78-4085-996C-46E383890BA8}" type="presOf" srcId="{FB5EC629-E664-4ACE-A8B7-5F59159E5FAA}" destId="{F9EC3E8A-B888-4E16-AD31-6BD303670B5A}" srcOrd="0" destOrd="0" presId="urn:microsoft.com/office/officeart/2008/layout/VerticalCurvedList"/>
    <dgm:cxn modelId="{D5BC95EB-6B79-41AA-A595-5DEA761B2D96}" type="presOf" srcId="{AE4DFB1E-F740-49CD-81BD-E4BFDB496B80}" destId="{3A489EEA-DE72-4801-852E-2097510B9C49}" srcOrd="0" destOrd="0" presId="urn:microsoft.com/office/officeart/2008/layout/VerticalCurvedList"/>
    <dgm:cxn modelId="{B9BB2CD4-D40B-4E0B-85F0-7614F26F1844}" type="presParOf" srcId="{3A489EEA-DE72-4801-852E-2097510B9C49}" destId="{D9A0EFD9-B99A-4DFE-9F18-1A5F64C3A638}" srcOrd="0" destOrd="0" presId="urn:microsoft.com/office/officeart/2008/layout/VerticalCurvedList"/>
    <dgm:cxn modelId="{AA46F6C5-2698-4CC0-ADA7-D6D60445F64E}" type="presParOf" srcId="{D9A0EFD9-B99A-4DFE-9F18-1A5F64C3A638}" destId="{F4A86084-1CA0-4DD9-9DA5-23673C7803F5}" srcOrd="0" destOrd="0" presId="urn:microsoft.com/office/officeart/2008/layout/VerticalCurvedList"/>
    <dgm:cxn modelId="{DD436C5C-7019-412C-B3F5-ED3E9FBF42DA}" type="presParOf" srcId="{F4A86084-1CA0-4DD9-9DA5-23673C7803F5}" destId="{04C48132-C9D5-48F9-B88E-FF00AD3D2FFE}" srcOrd="0" destOrd="0" presId="urn:microsoft.com/office/officeart/2008/layout/VerticalCurvedList"/>
    <dgm:cxn modelId="{C2EEFA2D-0D38-491C-B63F-F52B5F09CE1D}" type="presParOf" srcId="{F4A86084-1CA0-4DD9-9DA5-23673C7803F5}" destId="{F9EC3E8A-B888-4E16-AD31-6BD303670B5A}" srcOrd="1" destOrd="0" presId="urn:microsoft.com/office/officeart/2008/layout/VerticalCurvedList"/>
    <dgm:cxn modelId="{D2C1C1FF-C637-493B-9619-1E523D109B08}" type="presParOf" srcId="{F4A86084-1CA0-4DD9-9DA5-23673C7803F5}" destId="{094B04A0-8DED-4E69-BC60-84FAAE41827D}" srcOrd="2" destOrd="0" presId="urn:microsoft.com/office/officeart/2008/layout/VerticalCurvedList"/>
    <dgm:cxn modelId="{0E64BDAE-4E9B-4794-B71E-381F51C5D643}" type="presParOf" srcId="{F4A86084-1CA0-4DD9-9DA5-23673C7803F5}" destId="{E14AD4AD-9D46-4FF6-BF0E-C5599B2C276A}" srcOrd="3" destOrd="0" presId="urn:microsoft.com/office/officeart/2008/layout/VerticalCurvedList"/>
    <dgm:cxn modelId="{E53C15FE-5323-44DC-8A4F-27AFF79A108D}" type="presParOf" srcId="{D9A0EFD9-B99A-4DFE-9F18-1A5F64C3A638}" destId="{6AE5FB4F-6676-468E-96CB-247366173DC4}" srcOrd="1" destOrd="0" presId="urn:microsoft.com/office/officeart/2008/layout/VerticalCurvedList"/>
    <dgm:cxn modelId="{D6B810ED-BF0D-4DF4-9D2A-E032F30A4A64}" type="presParOf" srcId="{D9A0EFD9-B99A-4DFE-9F18-1A5F64C3A638}" destId="{BD72EF0D-0B35-474E-81C2-A74D2937552C}" srcOrd="2" destOrd="0" presId="urn:microsoft.com/office/officeart/2008/layout/VerticalCurvedList"/>
    <dgm:cxn modelId="{4F994426-7F1D-49B1-A06C-B3C77BAB69EB}" type="presParOf" srcId="{BD72EF0D-0B35-474E-81C2-A74D2937552C}" destId="{4660B21F-4112-4816-8BD0-8BD14F748913}" srcOrd="0" destOrd="0" presId="urn:microsoft.com/office/officeart/2008/layout/VerticalCurvedList"/>
    <dgm:cxn modelId="{75AA5F00-604A-43B6-B241-56C27DAF2A4E}" type="presParOf" srcId="{D9A0EFD9-B99A-4DFE-9F18-1A5F64C3A638}" destId="{8A2EF699-61F5-401C-9C09-534670A82E75}" srcOrd="3" destOrd="0" presId="urn:microsoft.com/office/officeart/2008/layout/VerticalCurvedList"/>
    <dgm:cxn modelId="{B96DB9EC-1F89-4831-BF72-11D90C2F0CC4}" type="presParOf" srcId="{D9A0EFD9-B99A-4DFE-9F18-1A5F64C3A638}" destId="{1516013D-6E02-40D7-9866-9CA70E7172C3}" srcOrd="4" destOrd="0" presId="urn:microsoft.com/office/officeart/2008/layout/VerticalCurvedList"/>
    <dgm:cxn modelId="{99579685-08D2-492C-9275-377060215708}" type="presParOf" srcId="{1516013D-6E02-40D7-9866-9CA70E7172C3}" destId="{8E2637ED-D381-4BDD-BB62-C2154FC33FB2}" srcOrd="0" destOrd="0" presId="urn:microsoft.com/office/officeart/2008/layout/VerticalCurvedList"/>
    <dgm:cxn modelId="{0143ACD9-AE9E-4C58-A441-F5E764738CA6}" type="presParOf" srcId="{D9A0EFD9-B99A-4DFE-9F18-1A5F64C3A638}" destId="{FEEDA00F-AF84-40E9-87F8-D0E9FB918856}" srcOrd="5" destOrd="0" presId="urn:microsoft.com/office/officeart/2008/layout/VerticalCurvedList"/>
    <dgm:cxn modelId="{099037C6-6539-44C7-8E45-75EE1DFFCE77}" type="presParOf" srcId="{D9A0EFD9-B99A-4DFE-9F18-1A5F64C3A638}" destId="{70367849-BD6E-46E7-86F0-145ABAFDA901}" srcOrd="6" destOrd="0" presId="urn:microsoft.com/office/officeart/2008/layout/VerticalCurvedList"/>
    <dgm:cxn modelId="{DC2CDC1B-361F-407D-8D53-7282D684F294}" type="presParOf" srcId="{70367849-BD6E-46E7-86F0-145ABAFDA901}" destId="{FA71C3F5-DDB0-4967-B85D-04544460A7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CF257-42CE-44BE-AD8C-1F868B15870B}">
      <dsp:nvSpPr>
        <dsp:cNvPr id="0" name=""/>
        <dsp:cNvSpPr/>
      </dsp:nvSpPr>
      <dsp:spPr>
        <a:xfrm>
          <a:off x="-2613391" y="-403251"/>
          <a:ext cx="3119596" cy="3119596"/>
        </a:xfrm>
        <a:prstGeom prst="blockArc">
          <a:avLst>
            <a:gd name="adj1" fmla="val 18900000"/>
            <a:gd name="adj2" fmla="val 2700000"/>
            <a:gd name="adj3" fmla="val 69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2A40E-EF57-4023-8340-45966EA9C40E}">
      <dsp:nvSpPr>
        <dsp:cNvPr id="0" name=""/>
        <dsp:cNvSpPr/>
      </dsp:nvSpPr>
      <dsp:spPr>
        <a:xfrm>
          <a:off x="325445" y="231309"/>
          <a:ext cx="5448382" cy="462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2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Are you satisfied with our product/service?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445" y="231309"/>
        <a:ext cx="5448382" cy="462618"/>
      </dsp:txXfrm>
    </dsp:sp>
    <dsp:sp modelId="{3FE886B8-F11D-4BCC-A55C-FD6B8477BA44}">
      <dsp:nvSpPr>
        <dsp:cNvPr id="0" name=""/>
        <dsp:cNvSpPr/>
      </dsp:nvSpPr>
      <dsp:spPr>
        <a:xfrm>
          <a:off x="36308" y="173481"/>
          <a:ext cx="578273" cy="5782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C92AB-20D8-4FA1-9B28-BD06CDBCD3BA}">
      <dsp:nvSpPr>
        <dsp:cNvPr id="0" name=""/>
        <dsp:cNvSpPr/>
      </dsp:nvSpPr>
      <dsp:spPr>
        <a:xfrm>
          <a:off x="493607" y="925237"/>
          <a:ext cx="5280220" cy="462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2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Was your issue resolved quickly?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3607" y="925237"/>
        <a:ext cx="5280220" cy="462618"/>
      </dsp:txXfrm>
    </dsp:sp>
    <dsp:sp modelId="{9310FA63-2932-42A3-A829-F1D3E1DABE43}">
      <dsp:nvSpPr>
        <dsp:cNvPr id="0" name=""/>
        <dsp:cNvSpPr/>
      </dsp:nvSpPr>
      <dsp:spPr>
        <a:xfrm>
          <a:off x="204470" y="867409"/>
          <a:ext cx="578273" cy="5782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53A00-3ECB-4114-BB3F-E8702CA077DF}">
      <dsp:nvSpPr>
        <dsp:cNvPr id="0" name=""/>
        <dsp:cNvSpPr/>
      </dsp:nvSpPr>
      <dsp:spPr>
        <a:xfrm>
          <a:off x="325445" y="1619165"/>
          <a:ext cx="5448382" cy="462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204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Would you recommend us to others?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445" y="1619165"/>
        <a:ext cx="5448382" cy="462618"/>
      </dsp:txXfrm>
    </dsp:sp>
    <dsp:sp modelId="{D0F28BBD-1AFF-4CA2-A3E7-B193FDA1028A}">
      <dsp:nvSpPr>
        <dsp:cNvPr id="0" name=""/>
        <dsp:cNvSpPr/>
      </dsp:nvSpPr>
      <dsp:spPr>
        <a:xfrm>
          <a:off x="67303" y="1552258"/>
          <a:ext cx="578273" cy="5782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C3E8A-B888-4E16-AD31-6BD303670B5A}">
      <dsp:nvSpPr>
        <dsp:cNvPr id="0" name=""/>
        <dsp:cNvSpPr/>
      </dsp:nvSpPr>
      <dsp:spPr>
        <a:xfrm>
          <a:off x="-2803652" y="-432176"/>
          <a:ext cx="3345613" cy="3345613"/>
        </a:xfrm>
        <a:prstGeom prst="blockArc">
          <a:avLst>
            <a:gd name="adj1" fmla="val 18900000"/>
            <a:gd name="adj2" fmla="val 2700000"/>
            <a:gd name="adj3" fmla="val 64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5FB4F-6676-468E-96CB-247366173DC4}">
      <dsp:nvSpPr>
        <dsp:cNvPr id="0" name=""/>
        <dsp:cNvSpPr/>
      </dsp:nvSpPr>
      <dsp:spPr>
        <a:xfrm>
          <a:off x="348451" y="248125"/>
          <a:ext cx="5435419" cy="49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0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9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Check if customers are happy with our products and services.</a:t>
          </a:r>
          <a:endParaRPr lang="en-US" sz="19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451" y="248125"/>
        <a:ext cx="5435419" cy="496251"/>
      </dsp:txXfrm>
    </dsp:sp>
    <dsp:sp modelId="{4660B21F-4112-4816-8BD0-8BD14F748913}">
      <dsp:nvSpPr>
        <dsp:cNvPr id="0" name=""/>
        <dsp:cNvSpPr/>
      </dsp:nvSpPr>
      <dsp:spPr>
        <a:xfrm>
          <a:off x="38293" y="186094"/>
          <a:ext cx="620314" cy="62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EF699-61F5-401C-9C09-534670A82E75}">
      <dsp:nvSpPr>
        <dsp:cNvPr id="0" name=""/>
        <dsp:cNvSpPr/>
      </dsp:nvSpPr>
      <dsp:spPr>
        <a:xfrm>
          <a:off x="528839" y="992503"/>
          <a:ext cx="5255032" cy="49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0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9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Find out what we can do better.</a:t>
          </a:r>
        </a:p>
      </dsp:txBody>
      <dsp:txXfrm>
        <a:off x="528839" y="992503"/>
        <a:ext cx="5255032" cy="496251"/>
      </dsp:txXfrm>
    </dsp:sp>
    <dsp:sp modelId="{8E2637ED-D381-4BDD-BB62-C2154FC33FB2}">
      <dsp:nvSpPr>
        <dsp:cNvPr id="0" name=""/>
        <dsp:cNvSpPr/>
      </dsp:nvSpPr>
      <dsp:spPr>
        <a:xfrm>
          <a:off x="218681" y="930472"/>
          <a:ext cx="620314" cy="62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DA00F-AF84-40E9-87F8-D0E9FB918856}">
      <dsp:nvSpPr>
        <dsp:cNvPr id="0" name=""/>
        <dsp:cNvSpPr/>
      </dsp:nvSpPr>
      <dsp:spPr>
        <a:xfrm>
          <a:off x="348451" y="1736882"/>
          <a:ext cx="5435419" cy="496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00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9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See if customers will stay with us and recommend us to others. </a:t>
          </a:r>
        </a:p>
      </dsp:txBody>
      <dsp:txXfrm>
        <a:off x="348451" y="1736882"/>
        <a:ext cx="5435419" cy="496251"/>
      </dsp:txXfrm>
    </dsp:sp>
    <dsp:sp modelId="{FA71C3F5-DDB0-4967-B85D-04544460A732}">
      <dsp:nvSpPr>
        <dsp:cNvPr id="0" name=""/>
        <dsp:cNvSpPr/>
      </dsp:nvSpPr>
      <dsp:spPr>
        <a:xfrm>
          <a:off x="38293" y="1674850"/>
          <a:ext cx="620314" cy="62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3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.png"/><Relationship Id="rId21" Type="http://schemas.openxmlformats.org/officeDocument/2006/relationships/image" Target="../media/image18.svg"/><Relationship Id="rId42" Type="http://schemas.openxmlformats.org/officeDocument/2006/relationships/image" Target="../media/image39.png"/><Relationship Id="rId47" Type="http://schemas.openxmlformats.org/officeDocument/2006/relationships/image" Target="../media/image44.svg"/><Relationship Id="rId63" Type="http://schemas.openxmlformats.org/officeDocument/2006/relationships/image" Target="../media/image60.svg"/><Relationship Id="rId68" Type="http://schemas.openxmlformats.org/officeDocument/2006/relationships/image" Target="../media/image65.png"/><Relationship Id="rId16" Type="http://schemas.openxmlformats.org/officeDocument/2006/relationships/image" Target="../media/image13.png"/><Relationship Id="rId11" Type="http://schemas.openxmlformats.org/officeDocument/2006/relationships/image" Target="../media/image8.svg"/><Relationship Id="rId32" Type="http://schemas.openxmlformats.org/officeDocument/2006/relationships/image" Target="../media/image29.png"/><Relationship Id="rId37" Type="http://schemas.openxmlformats.org/officeDocument/2006/relationships/image" Target="../media/image34.svg"/><Relationship Id="rId53" Type="http://schemas.openxmlformats.org/officeDocument/2006/relationships/image" Target="../media/image50.svg"/><Relationship Id="rId58" Type="http://schemas.openxmlformats.org/officeDocument/2006/relationships/image" Target="../media/image55.png"/><Relationship Id="rId74" Type="http://schemas.openxmlformats.org/officeDocument/2006/relationships/image" Target="../media/image71.png"/><Relationship Id="rId79" Type="http://schemas.openxmlformats.org/officeDocument/2006/relationships/image" Target="../media/image76.svg"/><Relationship Id="rId5" Type="http://schemas.openxmlformats.org/officeDocument/2006/relationships/image" Target="../media/image2.svg"/><Relationship Id="rId61" Type="http://schemas.openxmlformats.org/officeDocument/2006/relationships/image" Target="../media/image58.svg"/><Relationship Id="rId19" Type="http://schemas.openxmlformats.org/officeDocument/2006/relationships/image" Target="../media/image1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svg"/><Relationship Id="rId30" Type="http://schemas.openxmlformats.org/officeDocument/2006/relationships/image" Target="../media/image27.png"/><Relationship Id="rId35" Type="http://schemas.openxmlformats.org/officeDocument/2006/relationships/image" Target="../media/image32.svg"/><Relationship Id="rId43" Type="http://schemas.openxmlformats.org/officeDocument/2006/relationships/image" Target="../media/image40.svg"/><Relationship Id="rId48" Type="http://schemas.openxmlformats.org/officeDocument/2006/relationships/image" Target="../media/image45.png"/><Relationship Id="rId56" Type="http://schemas.openxmlformats.org/officeDocument/2006/relationships/image" Target="../media/image53.png"/><Relationship Id="rId64" Type="http://schemas.openxmlformats.org/officeDocument/2006/relationships/image" Target="../media/image61.png"/><Relationship Id="rId69" Type="http://schemas.openxmlformats.org/officeDocument/2006/relationships/image" Target="../media/image66.svg"/><Relationship Id="rId77" Type="http://schemas.openxmlformats.org/officeDocument/2006/relationships/image" Target="../media/image74.svg"/><Relationship Id="rId8" Type="http://schemas.openxmlformats.org/officeDocument/2006/relationships/image" Target="../media/image5.png"/><Relationship Id="rId51" Type="http://schemas.openxmlformats.org/officeDocument/2006/relationships/image" Target="../media/image48.svg"/><Relationship Id="rId72" Type="http://schemas.openxmlformats.org/officeDocument/2006/relationships/image" Target="../media/image69.png"/><Relationship Id="rId80" Type="http://schemas.openxmlformats.org/officeDocument/2006/relationships/image" Target="../media/image77.png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svg"/><Relationship Id="rId33" Type="http://schemas.openxmlformats.org/officeDocument/2006/relationships/image" Target="../media/image30.svg"/><Relationship Id="rId38" Type="http://schemas.openxmlformats.org/officeDocument/2006/relationships/image" Target="../media/image35.png"/><Relationship Id="rId46" Type="http://schemas.openxmlformats.org/officeDocument/2006/relationships/image" Target="../media/image43.png"/><Relationship Id="rId59" Type="http://schemas.openxmlformats.org/officeDocument/2006/relationships/image" Target="../media/image56.svg"/><Relationship Id="rId67" Type="http://schemas.openxmlformats.org/officeDocument/2006/relationships/image" Target="../media/image64.svg"/><Relationship Id="rId20" Type="http://schemas.openxmlformats.org/officeDocument/2006/relationships/image" Target="../media/image17.png"/><Relationship Id="rId41" Type="http://schemas.openxmlformats.org/officeDocument/2006/relationships/image" Target="../media/image38.svg"/><Relationship Id="rId54" Type="http://schemas.openxmlformats.org/officeDocument/2006/relationships/image" Target="../media/image51.png"/><Relationship Id="rId62" Type="http://schemas.openxmlformats.org/officeDocument/2006/relationships/image" Target="../media/image59.png"/><Relationship Id="rId70" Type="http://schemas.openxmlformats.org/officeDocument/2006/relationships/image" Target="../media/image67.png"/><Relationship Id="rId75" Type="http://schemas.openxmlformats.org/officeDocument/2006/relationships/image" Target="../media/image72.sv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5" Type="http://schemas.openxmlformats.org/officeDocument/2006/relationships/image" Target="../media/image12.svg"/><Relationship Id="rId23" Type="http://schemas.openxmlformats.org/officeDocument/2006/relationships/image" Target="../media/image20.sv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49" Type="http://schemas.openxmlformats.org/officeDocument/2006/relationships/image" Target="../media/image46.svg"/><Relationship Id="rId57" Type="http://schemas.openxmlformats.org/officeDocument/2006/relationships/image" Target="../media/image54.svg"/><Relationship Id="rId10" Type="http://schemas.openxmlformats.org/officeDocument/2006/relationships/image" Target="../media/image7.png"/><Relationship Id="rId31" Type="http://schemas.openxmlformats.org/officeDocument/2006/relationships/image" Target="../media/image28.svg"/><Relationship Id="rId44" Type="http://schemas.openxmlformats.org/officeDocument/2006/relationships/image" Target="../media/image41.png"/><Relationship Id="rId52" Type="http://schemas.openxmlformats.org/officeDocument/2006/relationships/image" Target="../media/image49.png"/><Relationship Id="rId60" Type="http://schemas.openxmlformats.org/officeDocument/2006/relationships/image" Target="../media/image57.png"/><Relationship Id="rId65" Type="http://schemas.openxmlformats.org/officeDocument/2006/relationships/image" Target="../media/image62.svg"/><Relationship Id="rId73" Type="http://schemas.openxmlformats.org/officeDocument/2006/relationships/image" Target="../media/image70.svg"/><Relationship Id="rId78" Type="http://schemas.openxmlformats.org/officeDocument/2006/relationships/image" Target="../media/image75.png"/><Relationship Id="rId81" Type="http://schemas.openxmlformats.org/officeDocument/2006/relationships/image" Target="../media/image78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9" Type="http://schemas.openxmlformats.org/officeDocument/2006/relationships/image" Target="../media/image36.svg"/><Relationship Id="rId34" Type="http://schemas.openxmlformats.org/officeDocument/2006/relationships/image" Target="../media/image31.png"/><Relationship Id="rId50" Type="http://schemas.openxmlformats.org/officeDocument/2006/relationships/image" Target="../media/image47.png"/><Relationship Id="rId55" Type="http://schemas.openxmlformats.org/officeDocument/2006/relationships/image" Target="../media/image52.svg"/><Relationship Id="rId76" Type="http://schemas.openxmlformats.org/officeDocument/2006/relationships/image" Target="../media/image73.png"/><Relationship Id="rId7" Type="http://schemas.openxmlformats.org/officeDocument/2006/relationships/image" Target="../media/image4.svg"/><Relationship Id="rId71" Type="http://schemas.openxmlformats.org/officeDocument/2006/relationships/image" Target="../media/image68.svg"/><Relationship Id="rId2" Type="http://schemas.openxmlformats.org/officeDocument/2006/relationships/slideLayout" Target="../slideLayouts/slideLayout1.xml"/><Relationship Id="rId29" Type="http://schemas.openxmlformats.org/officeDocument/2006/relationships/image" Target="../media/image26.svg"/><Relationship Id="rId24" Type="http://schemas.openxmlformats.org/officeDocument/2006/relationships/image" Target="../media/image21.png"/><Relationship Id="rId40" Type="http://schemas.openxmlformats.org/officeDocument/2006/relationships/image" Target="../media/image37.png"/><Relationship Id="rId45" Type="http://schemas.openxmlformats.org/officeDocument/2006/relationships/image" Target="../media/image42.svg"/><Relationship Id="rId66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svg"/><Relationship Id="rId18" Type="http://schemas.microsoft.com/office/2007/relationships/diagramDrawing" Target="../diagrams/drawing2.xml"/><Relationship Id="rId3" Type="http://schemas.openxmlformats.org/officeDocument/2006/relationships/diagramData" Target="../diagrams/data1.xml"/><Relationship Id="rId21" Type="http://schemas.openxmlformats.org/officeDocument/2006/relationships/image" Target="../media/image87.png"/><Relationship Id="rId7" Type="http://schemas.microsoft.com/office/2007/relationships/diagramDrawing" Target="../diagrams/drawing1.xml"/><Relationship Id="rId12" Type="http://schemas.openxmlformats.org/officeDocument/2006/relationships/image" Target="../media/image83.png"/><Relationship Id="rId17" Type="http://schemas.openxmlformats.org/officeDocument/2006/relationships/diagramColors" Target="../diagrams/colors2.xml"/><Relationship Id="rId2" Type="http://schemas.openxmlformats.org/officeDocument/2006/relationships/slideLayout" Target="../slideLayouts/slideLayout5.xml"/><Relationship Id="rId16" Type="http://schemas.openxmlformats.org/officeDocument/2006/relationships/diagramQuickStyle" Target="../diagrams/quickStyle2.xml"/><Relationship Id="rId20" Type="http://schemas.openxmlformats.org/officeDocument/2006/relationships/image" Target="../media/image86.svg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2.svg"/><Relationship Id="rId24" Type="http://schemas.openxmlformats.org/officeDocument/2006/relationships/image" Target="../media/image90.svg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2.xml"/><Relationship Id="rId23" Type="http://schemas.openxmlformats.org/officeDocument/2006/relationships/image" Target="../media/image89.png"/><Relationship Id="rId10" Type="http://schemas.openxmlformats.org/officeDocument/2006/relationships/image" Target="../media/image81.png"/><Relationship Id="rId19" Type="http://schemas.openxmlformats.org/officeDocument/2006/relationships/image" Target="../media/image8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0.svg"/><Relationship Id="rId14" Type="http://schemas.openxmlformats.org/officeDocument/2006/relationships/diagramData" Target="../diagrams/data2.xml"/><Relationship Id="rId22" Type="http://schemas.openxmlformats.org/officeDocument/2006/relationships/image" Target="../media/image8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93.svg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9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openxmlformats.org/officeDocument/2006/relationships/image" Target="../media/image100.svg"/><Relationship Id="rId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293" y="2381083"/>
            <a:ext cx="7077456" cy="12435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</a:p>
        </p:txBody>
      </p:sp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4B62B901-13A9-29C2-C83B-CC1B77BA4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0045" y="6160298"/>
            <a:ext cx="554182" cy="554182"/>
          </a:xfrm>
          <a:prstGeom prst="rect">
            <a:avLst/>
          </a:prstGeom>
        </p:spPr>
      </p:pic>
      <p:pic>
        <p:nvPicPr>
          <p:cNvPr id="9" name="Graphic 8" descr="Clipboard Mixed with solid fill">
            <a:extLst>
              <a:ext uri="{FF2B5EF4-FFF2-40B4-BE49-F238E27FC236}">
                <a16:creationId xmlns:a16="http://schemas.microsoft.com/office/drawing/2014/main" id="{E16354F7-9CDB-8F43-098B-52F55A245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1547" y="1942143"/>
            <a:ext cx="554182" cy="554182"/>
          </a:xfrm>
          <a:prstGeom prst="rect">
            <a:avLst/>
          </a:prstGeom>
        </p:spPr>
      </p:pic>
      <p:pic>
        <p:nvPicPr>
          <p:cNvPr id="11" name="Graphic 10" descr="Connections with solid fill">
            <a:extLst>
              <a:ext uri="{FF2B5EF4-FFF2-40B4-BE49-F238E27FC236}">
                <a16:creationId xmlns:a16="http://schemas.microsoft.com/office/drawing/2014/main" id="{7C22A052-1C57-1983-A881-07D20403D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377" y="4571461"/>
            <a:ext cx="554182" cy="554182"/>
          </a:xfrm>
          <a:prstGeom prst="rect">
            <a:avLst/>
          </a:prstGeom>
        </p:spPr>
      </p:pic>
      <p:pic>
        <p:nvPicPr>
          <p:cNvPr id="13" name="Graphic 12" descr="Customer review with solid fill">
            <a:extLst>
              <a:ext uri="{FF2B5EF4-FFF2-40B4-BE49-F238E27FC236}">
                <a16:creationId xmlns:a16="http://schemas.microsoft.com/office/drawing/2014/main" id="{23A5C7B3-461F-3597-73C8-BD15B83997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8929" y="3915491"/>
            <a:ext cx="554182" cy="554182"/>
          </a:xfrm>
          <a:prstGeom prst="rect">
            <a:avLst/>
          </a:prstGeom>
        </p:spPr>
      </p:pic>
      <p:pic>
        <p:nvPicPr>
          <p:cNvPr id="15" name="Graphic 14" descr="Heart with solid fill">
            <a:extLst>
              <a:ext uri="{FF2B5EF4-FFF2-40B4-BE49-F238E27FC236}">
                <a16:creationId xmlns:a16="http://schemas.microsoft.com/office/drawing/2014/main" id="{1A2671F8-0179-F2A8-1581-4B80FFA065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57367" y="5065371"/>
            <a:ext cx="554182" cy="554182"/>
          </a:xfrm>
          <a:prstGeom prst="rect">
            <a:avLst/>
          </a:prstGeom>
        </p:spPr>
      </p:pic>
      <p:pic>
        <p:nvPicPr>
          <p:cNvPr id="17" name="Graphic 16" descr="Rating Star with solid fill">
            <a:extLst>
              <a:ext uri="{FF2B5EF4-FFF2-40B4-BE49-F238E27FC236}">
                <a16:creationId xmlns:a16="http://schemas.microsoft.com/office/drawing/2014/main" id="{F470EC81-5A27-A80A-72E9-88247DF65E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96252" y="2927836"/>
            <a:ext cx="554182" cy="554182"/>
          </a:xfrm>
          <a:prstGeom prst="rect">
            <a:avLst/>
          </a:prstGeom>
        </p:spPr>
      </p:pic>
      <p:pic>
        <p:nvPicPr>
          <p:cNvPr id="19" name="Graphic 18" descr="Tax outline">
            <a:extLst>
              <a:ext uri="{FF2B5EF4-FFF2-40B4-BE49-F238E27FC236}">
                <a16:creationId xmlns:a16="http://schemas.microsoft.com/office/drawing/2014/main" id="{BDFA96F2-FC46-CFD5-2A15-7FA40BCD6E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11400" y="4677017"/>
            <a:ext cx="554182" cy="554182"/>
          </a:xfrm>
          <a:prstGeom prst="rect">
            <a:avLst/>
          </a:prstGeom>
        </p:spPr>
      </p:pic>
      <p:pic>
        <p:nvPicPr>
          <p:cNvPr id="21" name="Graphic 20" descr="Thought bubble with solid fill">
            <a:extLst>
              <a:ext uri="{FF2B5EF4-FFF2-40B4-BE49-F238E27FC236}">
                <a16:creationId xmlns:a16="http://schemas.microsoft.com/office/drawing/2014/main" id="{AC3CEFD6-6E28-3106-C5AA-969C7029F2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92791" y="4545097"/>
            <a:ext cx="554182" cy="554182"/>
          </a:xfrm>
          <a:prstGeom prst="rect">
            <a:avLst/>
          </a:prstGeom>
        </p:spPr>
      </p:pic>
      <p:pic>
        <p:nvPicPr>
          <p:cNvPr id="23" name="Graphic 22" descr="Wheelbarrow outline">
            <a:extLst>
              <a:ext uri="{FF2B5EF4-FFF2-40B4-BE49-F238E27FC236}">
                <a16:creationId xmlns:a16="http://schemas.microsoft.com/office/drawing/2014/main" id="{FE78D756-C0FE-C296-6292-7C99B16756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7044" y="6186319"/>
            <a:ext cx="554182" cy="554182"/>
          </a:xfrm>
          <a:prstGeom prst="rect">
            <a:avLst/>
          </a:prstGeom>
        </p:spPr>
      </p:pic>
      <p:pic>
        <p:nvPicPr>
          <p:cNvPr id="25" name="Graphic 24" descr="Schoolhouse with solid fill">
            <a:extLst>
              <a:ext uri="{FF2B5EF4-FFF2-40B4-BE49-F238E27FC236}">
                <a16:creationId xmlns:a16="http://schemas.microsoft.com/office/drawing/2014/main" id="{62282150-B419-EB1B-4C11-EA9F8AD2620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76691" y="288434"/>
            <a:ext cx="554182" cy="554182"/>
          </a:xfrm>
          <a:prstGeom prst="rect">
            <a:avLst/>
          </a:prstGeom>
        </p:spPr>
      </p:pic>
      <p:pic>
        <p:nvPicPr>
          <p:cNvPr id="27" name="Graphic 26" descr="Chevron arrows with solid fill">
            <a:extLst>
              <a:ext uri="{FF2B5EF4-FFF2-40B4-BE49-F238E27FC236}">
                <a16:creationId xmlns:a16="http://schemas.microsoft.com/office/drawing/2014/main" id="{87223F59-82A4-1922-AA82-B61DB9DBB9D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226640" y="2991599"/>
            <a:ext cx="554182" cy="554182"/>
          </a:xfrm>
          <a:prstGeom prst="rect">
            <a:avLst/>
          </a:prstGeom>
        </p:spPr>
      </p:pic>
      <p:pic>
        <p:nvPicPr>
          <p:cNvPr id="29" name="Graphic 28" descr="Angel face with solid fill with solid fill">
            <a:extLst>
              <a:ext uri="{FF2B5EF4-FFF2-40B4-BE49-F238E27FC236}">
                <a16:creationId xmlns:a16="http://schemas.microsoft.com/office/drawing/2014/main" id="{74222E46-2E20-C570-806D-C7C566C0D87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06200" y="2927836"/>
            <a:ext cx="554182" cy="554182"/>
          </a:xfrm>
          <a:prstGeom prst="rect">
            <a:avLst/>
          </a:prstGeom>
        </p:spPr>
      </p:pic>
      <p:pic>
        <p:nvPicPr>
          <p:cNvPr id="31" name="Graphic 30" descr="Angry face with solid fill with solid fill">
            <a:extLst>
              <a:ext uri="{FF2B5EF4-FFF2-40B4-BE49-F238E27FC236}">
                <a16:creationId xmlns:a16="http://schemas.microsoft.com/office/drawing/2014/main" id="{23324E08-50D9-3B6F-7C0F-322A73D6EDB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381108" y="6167440"/>
            <a:ext cx="554182" cy="554182"/>
          </a:xfrm>
          <a:prstGeom prst="rect">
            <a:avLst/>
          </a:prstGeom>
        </p:spPr>
      </p:pic>
      <p:pic>
        <p:nvPicPr>
          <p:cNvPr id="33" name="Graphic 32" descr="Confused face with solid fill with solid fill">
            <a:extLst>
              <a:ext uri="{FF2B5EF4-FFF2-40B4-BE49-F238E27FC236}">
                <a16:creationId xmlns:a16="http://schemas.microsoft.com/office/drawing/2014/main" id="{338FFF6E-4D2C-025E-5B57-B3B165232F1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250833" y="3504927"/>
            <a:ext cx="554182" cy="554182"/>
          </a:xfrm>
          <a:prstGeom prst="rect">
            <a:avLst/>
          </a:prstGeom>
        </p:spPr>
      </p:pic>
      <p:pic>
        <p:nvPicPr>
          <p:cNvPr id="35" name="Graphic 34" descr="Crying face with solid fill with solid fill">
            <a:extLst>
              <a:ext uri="{FF2B5EF4-FFF2-40B4-BE49-F238E27FC236}">
                <a16:creationId xmlns:a16="http://schemas.microsoft.com/office/drawing/2014/main" id="{4B1E1118-EB47-6F49-415F-C47373EFFBE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47020" y="842616"/>
            <a:ext cx="554182" cy="554182"/>
          </a:xfrm>
          <a:prstGeom prst="rect">
            <a:avLst/>
          </a:prstGeom>
        </p:spPr>
      </p:pic>
      <p:pic>
        <p:nvPicPr>
          <p:cNvPr id="37" name="Graphic 36" descr="Sad face with solid fill with solid fill">
            <a:extLst>
              <a:ext uri="{FF2B5EF4-FFF2-40B4-BE49-F238E27FC236}">
                <a16:creationId xmlns:a16="http://schemas.microsoft.com/office/drawing/2014/main" id="{4749252A-43C4-7510-A7AE-3693DDCBA62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702769" y="5407964"/>
            <a:ext cx="554182" cy="554182"/>
          </a:xfrm>
          <a:prstGeom prst="rect">
            <a:avLst/>
          </a:prstGeom>
        </p:spPr>
      </p:pic>
      <p:pic>
        <p:nvPicPr>
          <p:cNvPr id="39" name="Graphic 38" descr="Chat bubble with solid fill">
            <a:extLst>
              <a:ext uri="{FF2B5EF4-FFF2-40B4-BE49-F238E27FC236}">
                <a16:creationId xmlns:a16="http://schemas.microsoft.com/office/drawing/2014/main" id="{336BDCFF-25E1-3C5D-EC0A-43EB48D332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713709" y="458124"/>
            <a:ext cx="554182" cy="554182"/>
          </a:xfrm>
          <a:prstGeom prst="rect">
            <a:avLst/>
          </a:prstGeom>
        </p:spPr>
      </p:pic>
      <p:pic>
        <p:nvPicPr>
          <p:cNvPr id="41" name="Graphic 40" descr="Children with solid fill">
            <a:extLst>
              <a:ext uri="{FF2B5EF4-FFF2-40B4-BE49-F238E27FC236}">
                <a16:creationId xmlns:a16="http://schemas.microsoft.com/office/drawing/2014/main" id="{3379F065-6E07-BCD8-B494-FDD7C0EFE65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450545" y="1012306"/>
            <a:ext cx="554182" cy="554182"/>
          </a:xfrm>
          <a:prstGeom prst="rect">
            <a:avLst/>
          </a:prstGeom>
        </p:spPr>
      </p:pic>
      <p:pic>
        <p:nvPicPr>
          <p:cNvPr id="43" name="Graphic 42" descr="Cycle with people with solid fill">
            <a:extLst>
              <a:ext uri="{FF2B5EF4-FFF2-40B4-BE49-F238E27FC236}">
                <a16:creationId xmlns:a16="http://schemas.microsoft.com/office/drawing/2014/main" id="{EDA6BDED-48B8-023F-DD1B-42D62AA7F6D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269271" y="3823098"/>
            <a:ext cx="554182" cy="554182"/>
          </a:xfrm>
          <a:prstGeom prst="rect">
            <a:avLst/>
          </a:prstGeom>
        </p:spPr>
      </p:pic>
      <p:pic>
        <p:nvPicPr>
          <p:cNvPr id="45" name="Graphic 44" descr="Social distancing with solid fill">
            <a:extLst>
              <a:ext uri="{FF2B5EF4-FFF2-40B4-BE49-F238E27FC236}">
                <a16:creationId xmlns:a16="http://schemas.microsoft.com/office/drawing/2014/main" id="{1E99016D-0D74-3FEA-86FD-C3931BDD520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1162728" y="487799"/>
            <a:ext cx="554182" cy="554182"/>
          </a:xfrm>
          <a:prstGeom prst="rect">
            <a:avLst/>
          </a:prstGeom>
        </p:spPr>
      </p:pic>
      <p:pic>
        <p:nvPicPr>
          <p:cNvPr id="47" name="Graphic 46" descr="Abacus with solid fill">
            <a:extLst>
              <a:ext uri="{FF2B5EF4-FFF2-40B4-BE49-F238E27FC236}">
                <a16:creationId xmlns:a16="http://schemas.microsoft.com/office/drawing/2014/main" id="{CBCA91CD-179F-63E1-DC60-78E2426F6E3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041946" y="5506325"/>
            <a:ext cx="554182" cy="554182"/>
          </a:xfrm>
          <a:prstGeom prst="rect">
            <a:avLst/>
          </a:prstGeom>
        </p:spPr>
      </p:pic>
      <p:pic>
        <p:nvPicPr>
          <p:cNvPr id="49" name="Graphic 48" descr="Angry face with solid fill with solid fill">
            <a:extLst>
              <a:ext uri="{FF2B5EF4-FFF2-40B4-BE49-F238E27FC236}">
                <a16:creationId xmlns:a16="http://schemas.microsoft.com/office/drawing/2014/main" id="{44058539-D587-B3CD-A4E1-E0E12886297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019821" y="6186319"/>
            <a:ext cx="554182" cy="554182"/>
          </a:xfrm>
          <a:prstGeom prst="rect">
            <a:avLst/>
          </a:prstGeom>
        </p:spPr>
      </p:pic>
      <p:pic>
        <p:nvPicPr>
          <p:cNvPr id="51" name="Graphic 50" descr="Architecture with solid fill">
            <a:extLst>
              <a:ext uri="{FF2B5EF4-FFF2-40B4-BE49-F238E27FC236}">
                <a16:creationId xmlns:a16="http://schemas.microsoft.com/office/drawing/2014/main" id="{87168F8B-723A-265A-8EEB-1F1A1980ABF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290774" y="5699581"/>
            <a:ext cx="554182" cy="554182"/>
          </a:xfrm>
          <a:prstGeom prst="rect">
            <a:avLst/>
          </a:prstGeom>
        </p:spPr>
      </p:pic>
      <p:pic>
        <p:nvPicPr>
          <p:cNvPr id="53" name="Graphic 52" descr="Artificial Intelligence with solid fill">
            <a:extLst>
              <a:ext uri="{FF2B5EF4-FFF2-40B4-BE49-F238E27FC236}">
                <a16:creationId xmlns:a16="http://schemas.microsoft.com/office/drawing/2014/main" id="{ED247DD0-A8D6-D832-79BE-C2825706A27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684309" y="1483753"/>
            <a:ext cx="554182" cy="554182"/>
          </a:xfrm>
          <a:prstGeom prst="rect">
            <a:avLst/>
          </a:prstGeom>
        </p:spPr>
      </p:pic>
      <p:pic>
        <p:nvPicPr>
          <p:cNvPr id="55" name="Graphic 54" descr="Back with solid fill">
            <a:extLst>
              <a:ext uri="{FF2B5EF4-FFF2-40B4-BE49-F238E27FC236}">
                <a16:creationId xmlns:a16="http://schemas.microsoft.com/office/drawing/2014/main" id="{98A816D9-8906-747E-6A47-0F5A2CE24AF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599018" y="3932018"/>
            <a:ext cx="554182" cy="554182"/>
          </a:xfrm>
          <a:prstGeom prst="rect">
            <a:avLst/>
          </a:prstGeom>
        </p:spPr>
      </p:pic>
      <p:pic>
        <p:nvPicPr>
          <p:cNvPr id="57" name="Graphic 56" descr="Bank check with solid fill">
            <a:extLst>
              <a:ext uri="{FF2B5EF4-FFF2-40B4-BE49-F238E27FC236}">
                <a16:creationId xmlns:a16="http://schemas.microsoft.com/office/drawing/2014/main" id="{926328CB-49B2-F106-45C0-A6735CD9412E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0215706" y="3538865"/>
            <a:ext cx="554182" cy="554182"/>
          </a:xfrm>
          <a:prstGeom prst="rect">
            <a:avLst/>
          </a:prstGeom>
        </p:spPr>
      </p:pic>
      <p:pic>
        <p:nvPicPr>
          <p:cNvPr id="59" name="Graphic 58" descr="Bar graph with downward trend with solid fill">
            <a:extLst>
              <a:ext uri="{FF2B5EF4-FFF2-40B4-BE49-F238E27FC236}">
                <a16:creationId xmlns:a16="http://schemas.microsoft.com/office/drawing/2014/main" id="{9B8B9B3A-65E7-1A39-3702-927C1037198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973784" y="3733585"/>
            <a:ext cx="554182" cy="554182"/>
          </a:xfrm>
          <a:prstGeom prst="rect">
            <a:avLst/>
          </a:prstGeom>
        </p:spPr>
      </p:pic>
      <p:pic>
        <p:nvPicPr>
          <p:cNvPr id="61" name="Graphic 60" descr="Chat bubble with solid fill">
            <a:extLst>
              <a:ext uri="{FF2B5EF4-FFF2-40B4-BE49-F238E27FC236}">
                <a16:creationId xmlns:a16="http://schemas.microsoft.com/office/drawing/2014/main" id="{21CF8E41-37F6-BBD6-34E1-884486755C5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144836" y="571778"/>
            <a:ext cx="554182" cy="554182"/>
          </a:xfrm>
          <a:prstGeom prst="rect">
            <a:avLst/>
          </a:prstGeom>
        </p:spPr>
      </p:pic>
      <p:pic>
        <p:nvPicPr>
          <p:cNvPr id="63" name="Graphic 62" descr="Check In with solid fill">
            <a:extLst>
              <a:ext uri="{FF2B5EF4-FFF2-40B4-BE49-F238E27FC236}">
                <a16:creationId xmlns:a16="http://schemas.microsoft.com/office/drawing/2014/main" id="{A19922AA-80E4-95B2-E259-892ECBD71ED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973742" y="1515538"/>
            <a:ext cx="554182" cy="554182"/>
          </a:xfrm>
          <a:prstGeom prst="rect">
            <a:avLst/>
          </a:prstGeom>
        </p:spPr>
      </p:pic>
      <p:pic>
        <p:nvPicPr>
          <p:cNvPr id="65" name="Graphic 64" descr="Checkmark with solid fill">
            <a:extLst>
              <a:ext uri="{FF2B5EF4-FFF2-40B4-BE49-F238E27FC236}">
                <a16:creationId xmlns:a16="http://schemas.microsoft.com/office/drawing/2014/main" id="{546EDF11-7B4D-6799-F9D8-741D5C8CE05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5567427" y="1137458"/>
            <a:ext cx="554182" cy="554182"/>
          </a:xfrm>
          <a:prstGeom prst="rect">
            <a:avLst/>
          </a:prstGeom>
        </p:spPr>
      </p:pic>
      <p:pic>
        <p:nvPicPr>
          <p:cNvPr id="67" name="Graphic 66" descr="Cheese with solid fill">
            <a:extLst>
              <a:ext uri="{FF2B5EF4-FFF2-40B4-BE49-F238E27FC236}">
                <a16:creationId xmlns:a16="http://schemas.microsoft.com/office/drawing/2014/main" id="{94B56D17-3E99-4ACC-416E-6CAAB459DE5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5120543" y="5985552"/>
            <a:ext cx="554182" cy="554182"/>
          </a:xfrm>
          <a:prstGeom prst="rect">
            <a:avLst/>
          </a:prstGeom>
        </p:spPr>
      </p:pic>
      <p:pic>
        <p:nvPicPr>
          <p:cNvPr id="69" name="Graphic 68" descr="City outline">
            <a:extLst>
              <a:ext uri="{FF2B5EF4-FFF2-40B4-BE49-F238E27FC236}">
                <a16:creationId xmlns:a16="http://schemas.microsoft.com/office/drawing/2014/main" id="{E88CBC93-406B-8E31-B965-60C66A0118AE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034022" y="4957408"/>
            <a:ext cx="554182" cy="554182"/>
          </a:xfrm>
          <a:prstGeom prst="rect">
            <a:avLst/>
          </a:prstGeom>
        </p:spPr>
      </p:pic>
      <p:pic>
        <p:nvPicPr>
          <p:cNvPr id="71" name="Graphic 70" descr="Clapping hands with solid fill">
            <a:extLst>
              <a:ext uri="{FF2B5EF4-FFF2-40B4-BE49-F238E27FC236}">
                <a16:creationId xmlns:a16="http://schemas.microsoft.com/office/drawing/2014/main" id="{226B9DC6-7D22-2EF6-F019-A178FB7D9C7D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807435" y="4884427"/>
            <a:ext cx="554182" cy="554182"/>
          </a:xfrm>
          <a:prstGeom prst="rect">
            <a:avLst/>
          </a:prstGeom>
        </p:spPr>
      </p:pic>
      <p:pic>
        <p:nvPicPr>
          <p:cNvPr id="73" name="Graphic 72" descr="Clipboard with solid fill">
            <a:extLst>
              <a:ext uri="{FF2B5EF4-FFF2-40B4-BE49-F238E27FC236}">
                <a16:creationId xmlns:a16="http://schemas.microsoft.com/office/drawing/2014/main" id="{DA96B77B-5641-B544-CD01-1501D04AA915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9699709" y="1126907"/>
            <a:ext cx="554182" cy="554182"/>
          </a:xfrm>
          <a:prstGeom prst="rect">
            <a:avLst/>
          </a:prstGeom>
        </p:spPr>
      </p:pic>
      <p:pic>
        <p:nvPicPr>
          <p:cNvPr id="75" name="Graphic 74" descr="Close with solid fill">
            <a:extLst>
              <a:ext uri="{FF2B5EF4-FFF2-40B4-BE49-F238E27FC236}">
                <a16:creationId xmlns:a16="http://schemas.microsoft.com/office/drawing/2014/main" id="{0934700B-6653-4DD4-10BB-FB84D472F8EA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8101450" y="5800839"/>
            <a:ext cx="554182" cy="554182"/>
          </a:xfrm>
          <a:prstGeom prst="rect">
            <a:avLst/>
          </a:prstGeom>
        </p:spPr>
      </p:pic>
      <p:pic>
        <p:nvPicPr>
          <p:cNvPr id="77" name="Graphic 76" descr="Closed quotation mark with solid fill">
            <a:extLst>
              <a:ext uri="{FF2B5EF4-FFF2-40B4-BE49-F238E27FC236}">
                <a16:creationId xmlns:a16="http://schemas.microsoft.com/office/drawing/2014/main" id="{B2D7AEB4-D868-C0B1-A159-4D9F4A70A9E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165979" y="164779"/>
            <a:ext cx="554182" cy="554182"/>
          </a:xfrm>
          <a:prstGeom prst="rect">
            <a:avLst/>
          </a:prstGeom>
        </p:spPr>
      </p:pic>
      <p:pic>
        <p:nvPicPr>
          <p:cNvPr id="79" name="Graphic 78" descr="Comment Dislike with solid fill">
            <a:extLst>
              <a:ext uri="{FF2B5EF4-FFF2-40B4-BE49-F238E27FC236}">
                <a16:creationId xmlns:a16="http://schemas.microsoft.com/office/drawing/2014/main" id="{CAA03D00-8ED2-2201-007A-AB15BAE1613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0103362" y="2395728"/>
            <a:ext cx="554182" cy="554182"/>
          </a:xfrm>
          <a:prstGeom prst="rect">
            <a:avLst/>
          </a:prstGeom>
        </p:spPr>
      </p:pic>
      <p:pic>
        <p:nvPicPr>
          <p:cNvPr id="81" name="Graphic 80" descr="Comment Heart with solid fill">
            <a:extLst>
              <a:ext uri="{FF2B5EF4-FFF2-40B4-BE49-F238E27FC236}">
                <a16:creationId xmlns:a16="http://schemas.microsoft.com/office/drawing/2014/main" id="{AE44A0C4-6A66-6C80-77FE-051B2A68B47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0032652" y="4571461"/>
            <a:ext cx="554182" cy="554182"/>
          </a:xfrm>
          <a:prstGeom prst="rect">
            <a:avLst/>
          </a:prstGeom>
        </p:spPr>
      </p:pic>
      <p:pic>
        <p:nvPicPr>
          <p:cNvPr id="83" name="Graphic 82" descr="Comment Like with solid fill">
            <a:extLst>
              <a:ext uri="{FF2B5EF4-FFF2-40B4-BE49-F238E27FC236}">
                <a16:creationId xmlns:a16="http://schemas.microsoft.com/office/drawing/2014/main" id="{27300DDF-6AA7-BBE3-93A1-180AE7BAD76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817760" y="5145399"/>
            <a:ext cx="554182" cy="554182"/>
          </a:xfrm>
          <a:prstGeom prst="rect">
            <a:avLst/>
          </a:prstGeom>
        </p:spPr>
      </p:pic>
      <p:pic>
        <p:nvPicPr>
          <p:cNvPr id="85" name="Graphic 84" descr="Crying face with solid fill with solid fill">
            <a:extLst>
              <a:ext uri="{FF2B5EF4-FFF2-40B4-BE49-F238E27FC236}">
                <a16:creationId xmlns:a16="http://schemas.microsoft.com/office/drawing/2014/main" id="{C2553879-8C31-EBA9-1ABC-40EEA9AC26F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253253" y="4186106"/>
            <a:ext cx="554182" cy="554182"/>
          </a:xfrm>
          <a:prstGeom prst="rect">
            <a:avLst/>
          </a:prstGeom>
        </p:spPr>
      </p:pic>
      <p:pic>
        <p:nvPicPr>
          <p:cNvPr id="87" name="Graphic 86" descr="Customer review with solid fill">
            <a:extLst>
              <a:ext uri="{FF2B5EF4-FFF2-40B4-BE49-F238E27FC236}">
                <a16:creationId xmlns:a16="http://schemas.microsoft.com/office/drawing/2014/main" id="{742A8C58-289E-D62B-186D-8A560B50A517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8770787" y="1882306"/>
            <a:ext cx="554182" cy="554182"/>
          </a:xfrm>
          <a:prstGeom prst="rect">
            <a:avLst/>
          </a:prstGeom>
        </p:spPr>
      </p:pic>
      <p:pic>
        <p:nvPicPr>
          <p:cNvPr id="89" name="Graphic 88" descr="Downward trend graph with solid fill">
            <a:extLst>
              <a:ext uri="{FF2B5EF4-FFF2-40B4-BE49-F238E27FC236}">
                <a16:creationId xmlns:a16="http://schemas.microsoft.com/office/drawing/2014/main" id="{0E1F0997-8E24-15EB-565D-BF3B5956338E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9544896" y="5650964"/>
            <a:ext cx="554182" cy="554182"/>
          </a:xfrm>
          <a:prstGeom prst="rect">
            <a:avLst/>
          </a:prstGeom>
        </p:spPr>
      </p:pic>
      <p:sp>
        <p:nvSpPr>
          <p:cNvPr id="105" name="Subtitle 104">
            <a:extLst>
              <a:ext uri="{FF2B5EF4-FFF2-40B4-BE49-F238E27FC236}">
                <a16:creationId xmlns:a16="http://schemas.microsoft.com/office/drawing/2014/main" id="{B98665EA-D872-E8C4-BCF6-B91656A43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 advTm="2395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5B61228-3F3B-B6AF-4D3E-12930BC9EFA7}"/>
              </a:ext>
            </a:extLst>
          </p:cNvPr>
          <p:cNvSpPr txBox="1">
            <a:spLocks/>
          </p:cNvSpPr>
          <p:nvPr/>
        </p:nvSpPr>
        <p:spPr>
          <a:xfrm>
            <a:off x="444500" y="3651737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Survey Questions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B3B1804-4527-8B6F-59D4-216CEE241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854756"/>
              </p:ext>
            </p:extLst>
          </p:nvPr>
        </p:nvGraphicFramePr>
        <p:xfrm>
          <a:off x="812800" y="4184544"/>
          <a:ext cx="5801360" cy="2313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Graphic 12" descr="Angel face with solid fill with solid fill">
            <a:extLst>
              <a:ext uri="{FF2B5EF4-FFF2-40B4-BE49-F238E27FC236}">
                <a16:creationId xmlns:a16="http://schemas.microsoft.com/office/drawing/2014/main" id="{77E15C5B-2D78-0CE7-966E-FD9AD5B37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5800" y="4399831"/>
            <a:ext cx="496712" cy="496712"/>
          </a:xfrm>
          <a:prstGeom prst="rect">
            <a:avLst/>
          </a:prstGeom>
        </p:spPr>
      </p:pic>
      <p:pic>
        <p:nvPicPr>
          <p:cNvPr id="15" name="Graphic 14" descr="Boardroom with solid fill">
            <a:extLst>
              <a:ext uri="{FF2B5EF4-FFF2-40B4-BE49-F238E27FC236}">
                <a16:creationId xmlns:a16="http://schemas.microsoft.com/office/drawing/2014/main" id="{6B98AA49-899D-81A2-861E-898B65FD9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8888" y="5779544"/>
            <a:ext cx="535531" cy="53553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A69F750F-169E-7403-43F6-A590144F1F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8525" y="5100270"/>
            <a:ext cx="496712" cy="496712"/>
          </a:xfrm>
          <a:prstGeom prst="rect">
            <a:avLst/>
          </a:prstGeo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273F79F-D9DF-6C9E-1E15-FA13A35E1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566134"/>
              </p:ext>
            </p:extLst>
          </p:nvPr>
        </p:nvGraphicFramePr>
        <p:xfrm>
          <a:off x="800100" y="1078457"/>
          <a:ext cx="5814060" cy="248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21" name="Graphic 20" descr="Clipboard Checked with solid fill">
            <a:extLst>
              <a:ext uri="{FF2B5EF4-FFF2-40B4-BE49-F238E27FC236}">
                <a16:creationId xmlns:a16="http://schemas.microsoft.com/office/drawing/2014/main" id="{40B33B13-EABD-156D-A961-9819D449BDC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68525" y="2048260"/>
            <a:ext cx="535531" cy="535531"/>
          </a:xfrm>
          <a:prstGeom prst="rect">
            <a:avLst/>
          </a:prstGeom>
        </p:spPr>
      </p:pic>
      <p:pic>
        <p:nvPicPr>
          <p:cNvPr id="23" name="Graphic 22" descr="Transfer with solid fill">
            <a:extLst>
              <a:ext uri="{FF2B5EF4-FFF2-40B4-BE49-F238E27FC236}">
                <a16:creationId xmlns:a16="http://schemas.microsoft.com/office/drawing/2014/main" id="{5F9393BA-684C-E625-B3CE-9C3EC23EE9F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5195" y="2847702"/>
            <a:ext cx="535531" cy="535531"/>
          </a:xfrm>
          <a:prstGeom prst="rect">
            <a:avLst/>
          </a:prstGeom>
        </p:spPr>
      </p:pic>
      <p:pic>
        <p:nvPicPr>
          <p:cNvPr id="25" name="Graphic 24" descr="Grinning face with solid fill with solid fill">
            <a:extLst>
              <a:ext uri="{FF2B5EF4-FFF2-40B4-BE49-F238E27FC236}">
                <a16:creationId xmlns:a16="http://schemas.microsoft.com/office/drawing/2014/main" id="{88CF2E50-6D36-0531-5FB7-1BE6DCFB5B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88888" y="1300166"/>
            <a:ext cx="535531" cy="535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701">
        <p:fade/>
      </p:transition>
    </mc:Choice>
    <mc:Fallback>
      <p:transition spd="med" advTm="770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Graphic spid="11" grpId="0">
        <p:bldAsOne/>
      </p:bldGraphic>
      <p:bldGraphic spid="1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86" y="408709"/>
            <a:ext cx="7781544" cy="8590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Forms response chart. Question title:   How satisfied are you with the quality of the product/service?  . Number of responses: 50 responses.">
            <a:extLst>
              <a:ext uri="{FF2B5EF4-FFF2-40B4-BE49-F238E27FC236}">
                <a16:creationId xmlns:a16="http://schemas.microsoft.com/office/drawing/2014/main" id="{F41B002F-750B-3A10-CC40-5A44CFBC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49" y="1543093"/>
            <a:ext cx="9779431" cy="464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Presentation with pie chart with solid fill">
            <a:extLst>
              <a:ext uri="{FF2B5EF4-FFF2-40B4-BE49-F238E27FC236}">
                <a16:creationId xmlns:a16="http://schemas.microsoft.com/office/drawing/2014/main" id="{7D74ABEE-1831-8DA0-DC11-7392A19DD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0" y="353364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17">
        <p:fade/>
      </p:transition>
    </mc:Choice>
    <mc:Fallback>
      <p:transition spd="med" advTm="42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68311-2E02-93E2-30AA-FFE5E31E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A94483-DABE-8B74-3C54-1D670F3D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86" y="408709"/>
            <a:ext cx="7781544" cy="8590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76BA98-9D0F-EE71-F7E4-374AFF73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Forms response chart. Question title:   Did the product/service meet your expectations  . Number of responses: 50 responses.">
            <a:extLst>
              <a:ext uri="{FF2B5EF4-FFF2-40B4-BE49-F238E27FC236}">
                <a16:creationId xmlns:a16="http://schemas.microsoft.com/office/drawing/2014/main" id="{87788EA2-A6FC-E3B2-3D42-121FBE5F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626269"/>
            <a:ext cx="9989469" cy="43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Presentation with pie chart with solid fill">
            <a:extLst>
              <a:ext uri="{FF2B5EF4-FFF2-40B4-BE49-F238E27FC236}">
                <a16:creationId xmlns:a16="http://schemas.microsoft.com/office/drawing/2014/main" id="{726C4602-3487-48C2-290D-C3122196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0" y="353364"/>
            <a:ext cx="914400" cy="9144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902314-9E24-EE4A-7CFC-A48C51CC0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46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12">
        <p:fade/>
      </p:transition>
    </mc:Choice>
    <mc:Fallback>
      <p:transition spd="med" advTm="31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2D2E-5339-4ADE-00F3-CA5E848C4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Forms response chart. Question title: How would you rate your overall customer service experience?  . Number of responses: 50 responses.">
            <a:extLst>
              <a:ext uri="{FF2B5EF4-FFF2-40B4-BE49-F238E27FC236}">
                <a16:creationId xmlns:a16="http://schemas.microsoft.com/office/drawing/2014/main" id="{7DCD1F0F-4B96-9227-D6E6-7A85C06DA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4" y="1592739"/>
            <a:ext cx="10321871" cy="490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943BFB-62A3-9E42-A982-1418B15E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86" y="408709"/>
            <a:ext cx="7781544" cy="8590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dirty="0"/>
              <a:t>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C01602-6D46-FC98-0F91-BBB3218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Graphic 2" descr="Presentation with pie chart with solid fill">
            <a:extLst>
              <a:ext uri="{FF2B5EF4-FFF2-40B4-BE49-F238E27FC236}">
                <a16:creationId xmlns:a16="http://schemas.microsoft.com/office/drawing/2014/main" id="{8387D8C1-EC54-E765-C476-C282AB70D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0" y="353364"/>
            <a:ext cx="914400" cy="9144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1525DA-9829-E340-BC3E-7535D4B46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51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423">
        <p:fade/>
      </p:transition>
    </mc:Choice>
    <mc:Fallback>
      <p:transition spd="med" advTm="34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D81E1-756E-57DD-55E6-1F8E47AE9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rms response chart. Question title: Would you recommend our product/service to others?  . Number of responses: 50 responses.">
            <a:extLst>
              <a:ext uri="{FF2B5EF4-FFF2-40B4-BE49-F238E27FC236}">
                <a16:creationId xmlns:a16="http://schemas.microsoft.com/office/drawing/2014/main" id="{C52C17B8-FA33-3E50-91E3-0FFF23F13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2" y="1623895"/>
            <a:ext cx="9402413" cy="446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8E3CB0B-0366-752E-324E-B85539D3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86" y="408709"/>
            <a:ext cx="7781544" cy="8590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94955-79DA-DEC7-11CF-846B66A1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Graphic 2" descr="Presentation with pie chart with solid fill">
            <a:extLst>
              <a:ext uri="{FF2B5EF4-FFF2-40B4-BE49-F238E27FC236}">
                <a16:creationId xmlns:a16="http://schemas.microsoft.com/office/drawing/2014/main" id="{96C7AE1C-EABE-8B89-F2E3-A1A3CC771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0" y="353364"/>
            <a:ext cx="914400" cy="9144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7665F0A-ED29-1638-3069-C117FFB90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1838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47">
        <p:fade/>
      </p:transition>
    </mc:Choice>
    <mc:Fallback>
      <p:transition spd="med" advTm="29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DFD7A-2482-3A64-99AE-2A40AE2FB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rms response chart. Question title: How likely are you to continue doing business with us in the future?  . Number of responses: 50 responses.">
            <a:extLst>
              <a:ext uri="{FF2B5EF4-FFF2-40B4-BE49-F238E27FC236}">
                <a16:creationId xmlns:a16="http://schemas.microsoft.com/office/drawing/2014/main" id="{A8BBF034-A49C-94E1-C982-90A2AD35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1308"/>
            <a:ext cx="10847950" cy="456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D67550-C9EE-F328-A1DB-9411CA04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86" y="408709"/>
            <a:ext cx="7781544" cy="8590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BC675-66BC-39DC-6B80-459055AF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Graphic 2" descr="Presentation with pie chart with solid fill">
            <a:extLst>
              <a:ext uri="{FF2B5EF4-FFF2-40B4-BE49-F238E27FC236}">
                <a16:creationId xmlns:a16="http://schemas.microsoft.com/office/drawing/2014/main" id="{9FB45FA9-BE32-ADAE-281D-3CB717AE5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4200" y="353364"/>
            <a:ext cx="914400" cy="9144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3EC4FF-80FA-3DFF-FF6E-0F2ED7086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79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19">
        <p:fade/>
      </p:transition>
    </mc:Choice>
    <mc:Fallback>
      <p:transition spd="med" advTm="30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en-US" sz="5400" dirty="0"/>
              <a:t>KPI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004634-7F80-A17F-3E89-379431DC358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1853196"/>
            <a:ext cx="1043131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Average of 3.2/5 of customers are satisfied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our products/services.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 Promoter Score: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Average of 3.54/5 of customers would recommend us to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Likelihood: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of customers plan to continue doing business with 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Resolution Time: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66% of customer issues were resolved quickly.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for Money Rating: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54% of customers rated our product/service as "Good" or "Excellent."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Product Purchased: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most common suggestion was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Response Rate: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100% of customers responded to the survey. </a:t>
            </a:r>
          </a:p>
        </p:txBody>
      </p:sp>
      <p:pic>
        <p:nvPicPr>
          <p:cNvPr id="5" name="Graphic 4" descr="Presentation with pie chart with solid fill">
            <a:extLst>
              <a:ext uri="{FF2B5EF4-FFF2-40B4-BE49-F238E27FC236}">
                <a16:creationId xmlns:a16="http://schemas.microsoft.com/office/drawing/2014/main" id="{FB009871-4561-3A0B-7C38-B26F53CD2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4200" y="353364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669">
        <p:fade/>
      </p:transition>
    </mc:Choice>
    <mc:Fallback>
      <p:transition spd="med" advTm="136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B70C3E-8B12-92D8-8CE0-C5DFB2A60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50" y="1316956"/>
            <a:ext cx="1247059" cy="109554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9" y="3134509"/>
            <a:ext cx="9497620" cy="1834077"/>
          </a:xfrm>
        </p:spPr>
        <p:txBody>
          <a:bodyPr>
            <a:noAutofit/>
          </a:bodyPr>
          <a:lstStyle/>
          <a:p>
            <a:r>
              <a:rPr lang="en-US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B50F9B73-404F-C4DA-BD45-9A31D5B24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543" y="755981"/>
            <a:ext cx="2050472" cy="20504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66">
        <p:fade/>
      </p:transition>
    </mc:Choice>
    <mc:Fallback>
      <p:transition spd="med" advTm="12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2.7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|0.9|1|1|1|1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790b293-8e7b-4d85-a658-97f2e0d81744" xsi:nil="true"/>
    <_activity xmlns="5790b293-8e7b-4d85-a658-97f2e0d8174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42216EA8289F47A9020F9E5ABC0A71" ma:contentTypeVersion="13" ma:contentTypeDescription="Create a new document." ma:contentTypeScope="" ma:versionID="6845a645a9f8a3cb8b332fd65fdad5fa">
  <xsd:schema xmlns:xsd="http://www.w3.org/2001/XMLSchema" xmlns:xs="http://www.w3.org/2001/XMLSchema" xmlns:p="http://schemas.microsoft.com/office/2006/metadata/properties" xmlns:ns3="5790b293-8e7b-4d85-a658-97f2e0d81744" xmlns:ns4="7d96b196-80c3-436e-937d-78ee509e727f" targetNamespace="http://schemas.microsoft.com/office/2006/metadata/properties" ma:root="true" ma:fieldsID="e23fd8d528505b1cbce13f320be0827e" ns3:_="" ns4:_="">
    <xsd:import namespace="5790b293-8e7b-4d85-a658-97f2e0d81744"/>
    <xsd:import namespace="7d96b196-80c3-436e-937d-78ee509e72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0b293-8e7b-4d85-a658-97f2e0d81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6b196-80c3-436e-937d-78ee509e727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7d96b196-80c3-436e-937d-78ee509e727f"/>
    <ds:schemaRef ds:uri="5790b293-8e7b-4d85-a658-97f2e0d8174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F620EC-2765-4AFA-84F2-F1C6D1A3C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90b293-8e7b-4d85-a658-97f2e0d81744"/>
    <ds:schemaRef ds:uri="7d96b196-80c3-436e-937d-78ee509e72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126</TotalTime>
  <Words>190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Trade Gothic LT Pro</vt:lpstr>
      <vt:lpstr>Trebuchet MS</vt:lpstr>
      <vt:lpstr>Office Theme</vt:lpstr>
      <vt:lpstr>CUSTOMER FEEDBACK</vt:lpstr>
      <vt:lpstr>Objectives</vt:lpstr>
      <vt:lpstr>Survey Results</vt:lpstr>
      <vt:lpstr>Survey Results</vt:lpstr>
      <vt:lpstr>Survey Results</vt:lpstr>
      <vt:lpstr>Survey Results</vt:lpstr>
      <vt:lpstr>Survey Results</vt:lpstr>
      <vt:lpstr>KPI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CHANDINI A</dc:creator>
  <cp:lastModifiedBy>CHANDINI A</cp:lastModifiedBy>
  <cp:revision>1</cp:revision>
  <dcterms:created xsi:type="dcterms:W3CDTF">2025-02-19T14:41:02Z</dcterms:created>
  <dcterms:modified xsi:type="dcterms:W3CDTF">2025-02-19T16:47:04Z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0x0101005F42216EA8289F47A9020F9E5ABC0A71</vt:lpwstr>
  </property>
</Properties>
</file>