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Reimbursement Scholarship: Problems, Solutions &amp; 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Understanding the challenges and improving accessibility for students</a:t>
            </a:r>
          </a:p>
          <a:p>
            <a:endParaRPr/>
          </a:p>
          <a:p>
            <a:r>
              <a:t>By</a:t>
            </a:r>
            <a:r>
              <a:rPr/>
              <a:t>: </a:t>
            </a:r>
            <a:r>
              <a:rPr lang="en-US" dirty="0" smtClean="0"/>
              <a:t>Group-III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rPr smtClean="0"/>
              <a:t>A </a:t>
            </a:r>
            <a:r>
              <a:t>reimbursement scholarship provides financial aid after expenses are paid by the student.</a:t>
            </a:r>
          </a:p>
          <a:p>
            <a:pPr>
              <a:defRPr sz="2000"/>
            </a:pPr>
            <a:r>
              <a:rPr smtClean="0"/>
              <a:t>Helps </a:t>
            </a:r>
            <a:r>
              <a:t>recover costs like tuition fees, books, and hostel charges.</a:t>
            </a:r>
          </a:p>
          <a:p>
            <a:pPr>
              <a:defRPr sz="2000"/>
            </a:pPr>
            <a:r>
              <a:rPr smtClean="0"/>
              <a:t>Common </a:t>
            </a:r>
            <a:r>
              <a:t>in government and institutional programs for economically weaker students.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rPr smtClean="0"/>
              <a:t> </a:t>
            </a:r>
            <a:r>
              <a:t>Delayed processing and late disbursement of funds.</a:t>
            </a:r>
          </a:p>
          <a:p>
            <a:pPr>
              <a:defRPr sz="2000"/>
            </a:pPr>
            <a:r>
              <a:rPr smtClean="0"/>
              <a:t> </a:t>
            </a:r>
            <a:r>
              <a:t>Complex documentation and lengthy approval procedures.</a:t>
            </a:r>
          </a:p>
          <a:p>
            <a:pPr>
              <a:defRPr sz="2000"/>
            </a:pPr>
            <a:r>
              <a:rPr smtClean="0"/>
              <a:t> </a:t>
            </a:r>
            <a:r>
              <a:t>Lack of transparency in eligibility and fund tracking.</a:t>
            </a:r>
          </a:p>
          <a:p>
            <a:pPr>
              <a:defRPr sz="2000"/>
            </a:pPr>
            <a:r>
              <a:rPr smtClean="0"/>
              <a:t> </a:t>
            </a:r>
            <a:r>
              <a:t>Digital access issues in rural areas.</a:t>
            </a:r>
          </a:p>
          <a:p>
            <a:pPr>
              <a:defRPr sz="2000"/>
            </a:pPr>
            <a:r>
              <a:rPr smtClean="0"/>
              <a:t> </a:t>
            </a:r>
            <a:r>
              <a:t>Insufficient awareness among students.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Solutions / Problem-Solving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rPr smtClean="0"/>
              <a:t> </a:t>
            </a:r>
            <a:r>
              <a:t>Simplify the application process with online forms and automation.</a:t>
            </a:r>
          </a:p>
          <a:p>
            <a:pPr>
              <a:defRPr sz="2000"/>
            </a:pPr>
            <a:r>
              <a:rPr smtClean="0"/>
              <a:t> </a:t>
            </a:r>
            <a:r>
              <a:t>Real-time status tracking through mobile apps or portals.</a:t>
            </a:r>
          </a:p>
          <a:p>
            <a:pPr>
              <a:defRPr sz="2000"/>
            </a:pPr>
            <a:r>
              <a:rPr smtClean="0"/>
              <a:t> </a:t>
            </a:r>
            <a:r>
              <a:t>Awareness campaigns in colleges and schools.</a:t>
            </a:r>
          </a:p>
          <a:p>
            <a:pPr>
              <a:defRPr sz="2000"/>
            </a:pPr>
            <a:r>
              <a:rPr smtClean="0"/>
              <a:t> </a:t>
            </a:r>
            <a:r>
              <a:t>Collaboration between institutions and government for verification.</a:t>
            </a:r>
          </a:p>
          <a:p>
            <a:pPr>
              <a:defRPr sz="2000"/>
            </a:pPr>
            <a:r>
              <a:rPr smtClean="0"/>
              <a:t> </a:t>
            </a:r>
            <a:r>
              <a:t>Timely audits to ensure accountability.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Benefits of Effective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rPr smtClean="0"/>
              <a:t> </a:t>
            </a:r>
            <a:r>
              <a:t>Reduces financial burden on students.</a:t>
            </a:r>
          </a:p>
          <a:p>
            <a:pPr>
              <a:defRPr sz="2000"/>
            </a:pPr>
            <a:r>
              <a:rPr smtClean="0"/>
              <a:t> </a:t>
            </a:r>
            <a:r>
              <a:t>Encourages higher education enrollment.</a:t>
            </a:r>
          </a:p>
          <a:p>
            <a:pPr>
              <a:defRPr sz="2000"/>
            </a:pPr>
            <a:r>
              <a:rPr smtClean="0"/>
              <a:t> </a:t>
            </a:r>
            <a:r>
              <a:t>Promotes equal opportunity for all income groups.</a:t>
            </a:r>
          </a:p>
          <a:p>
            <a:pPr>
              <a:defRPr sz="2000"/>
            </a:pPr>
            <a:r>
              <a:rPr smtClean="0"/>
              <a:t> </a:t>
            </a:r>
            <a:r>
              <a:t>Improves academic performance and career growth.</a:t>
            </a:r>
          </a:p>
          <a:p>
            <a:pPr>
              <a:defRPr sz="2000"/>
            </a:pPr>
            <a:r>
              <a:rPr smtClean="0"/>
              <a:t> </a:t>
            </a:r>
            <a:r>
              <a:t>Builds trust in government education schemes.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rPr smtClean="0"/>
              <a:t>Reimbursement </a:t>
            </a:r>
            <a:r>
              <a:t>scholarships can transform education access if managed efficiently.</a:t>
            </a:r>
          </a:p>
          <a:p>
            <a:pPr>
              <a:defRPr sz="2000"/>
            </a:pPr>
            <a:r>
              <a:rPr smtClean="0"/>
              <a:t>Focus </a:t>
            </a:r>
            <a:r>
              <a:t>on technology-driven transparency, timely support, and awareness.</a:t>
            </a:r>
          </a:p>
          <a:p>
            <a:pPr>
              <a:defRPr sz="2000"/>
            </a:pPr>
            <a:r>
              <a:rPr smtClean="0"/>
              <a:t>“</a:t>
            </a:r>
            <a:r>
              <a:t>An investment in education pays the best interest.” – Benjamin Franklin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</TotalTime>
  <Words>227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Reimbursement Scholarship: Problems, Solutions &amp; Benefits</vt:lpstr>
      <vt:lpstr>Introduction</vt:lpstr>
      <vt:lpstr>Common Problems</vt:lpstr>
      <vt:lpstr>Solutions / Problem-Solving Measures</vt:lpstr>
      <vt:lpstr>Benefits of Effective Implementation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Reimbursement Scholarship: Problems, Solutions &amp; Benefits</dc:title>
  <dc:creator>A K</dc:creator>
  <dc:description>generated using python-pptx</dc:description>
  <cp:lastModifiedBy>user</cp:lastModifiedBy>
  <cp:revision>2</cp:revision>
  <dcterms:created xsi:type="dcterms:W3CDTF">2013-01-27T09:14:16Z</dcterms:created>
  <dcterms:modified xsi:type="dcterms:W3CDTF">2025-10-14T14:58:02Z</dcterms:modified>
</cp:coreProperties>
</file>