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95" r:id="rId8"/>
    <p:sldId id="264" r:id="rId9"/>
    <p:sldId id="296" r:id="rId10"/>
    <p:sldId id="265" r:id="rId11"/>
    <p:sldId id="273" r:id="rId12"/>
    <p:sldId id="275" r:id="rId13"/>
    <p:sldId id="276" r:id="rId14"/>
    <p:sldId id="280" r:id="rId15"/>
    <p:sldId id="282" r:id="rId16"/>
    <p:sldId id="285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9A97A-9DC2-4323-B4A7-8AF92A49029A}" v="3" dt="2023-02-09T14:14:51.582"/>
    <p1510:client id="{8C1439EF-DDDD-4CF1-8889-D1778E27DB41}" v="473" dt="2023-02-09T13:58:26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36" d="100"/>
          <a:sy n="36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win anthony" userId="2bdf6ea6678866e4" providerId="LiveId" clId="{7B29A97A-9DC2-4323-B4A7-8AF92A49029A}"/>
    <pc:docChg chg="undo custSel delSld modSld">
      <pc:chgData name="benwin anthony" userId="2bdf6ea6678866e4" providerId="LiveId" clId="{7B29A97A-9DC2-4323-B4A7-8AF92A49029A}" dt="2023-02-09T14:17:57.120" v="391" actId="20577"/>
      <pc:docMkLst>
        <pc:docMk/>
      </pc:docMkLst>
      <pc:sldChg chg="modSp mod">
        <pc:chgData name="benwin anthony" userId="2bdf6ea6678866e4" providerId="LiveId" clId="{7B29A97A-9DC2-4323-B4A7-8AF92A49029A}" dt="2023-02-09T14:17:57.120" v="391" actId="20577"/>
        <pc:sldMkLst>
          <pc:docMk/>
          <pc:sldMk cId="109857222" sldId="256"/>
        </pc:sldMkLst>
        <pc:spChg chg="mod">
          <ac:chgData name="benwin anthony" userId="2bdf6ea6678866e4" providerId="LiveId" clId="{7B29A97A-9DC2-4323-B4A7-8AF92A49029A}" dt="2023-02-09T14:17:57.120" v="39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setBg">
        <pc:chgData name="benwin anthony" userId="2bdf6ea6678866e4" providerId="LiveId" clId="{7B29A97A-9DC2-4323-B4A7-8AF92A49029A}" dt="2023-02-09T14:14:47.280" v="386"/>
        <pc:sldMkLst>
          <pc:docMk/>
          <pc:sldMk cId="2541706764" sldId="264"/>
        </pc:sldMkLst>
      </pc:sldChg>
      <pc:sldChg chg="del">
        <pc:chgData name="benwin anthony" userId="2bdf6ea6678866e4" providerId="LiveId" clId="{7B29A97A-9DC2-4323-B4A7-8AF92A49029A}" dt="2023-02-09T14:02:45.674" v="1" actId="47"/>
        <pc:sldMkLst>
          <pc:docMk/>
          <pc:sldMk cId="2753814288" sldId="274"/>
        </pc:sldMkLst>
      </pc:sldChg>
      <pc:sldChg chg="modSp mod">
        <pc:chgData name="benwin anthony" userId="2bdf6ea6678866e4" providerId="LiveId" clId="{7B29A97A-9DC2-4323-B4A7-8AF92A49029A}" dt="2023-02-09T14:07:39.615" v="9" actId="20577"/>
        <pc:sldMkLst>
          <pc:docMk/>
          <pc:sldMk cId="4004572895" sldId="275"/>
        </pc:sldMkLst>
        <pc:spChg chg="mod">
          <ac:chgData name="benwin anthony" userId="2bdf6ea6678866e4" providerId="LiveId" clId="{7B29A97A-9DC2-4323-B4A7-8AF92A49029A}" dt="2023-02-09T14:07:39.615" v="9" actId="20577"/>
          <ac:spMkLst>
            <pc:docMk/>
            <pc:sldMk cId="4004572895" sldId="275"/>
            <ac:spMk id="4" creationId="{37B1B0C9-BC4B-173E-B934-67A7E5145C05}"/>
          </ac:spMkLst>
        </pc:spChg>
      </pc:sldChg>
      <pc:sldChg chg="modSp mod">
        <pc:chgData name="benwin anthony" userId="2bdf6ea6678866e4" providerId="LiveId" clId="{7B29A97A-9DC2-4323-B4A7-8AF92A49029A}" dt="2023-02-09T14:07:45.123" v="11" actId="20577"/>
        <pc:sldMkLst>
          <pc:docMk/>
          <pc:sldMk cId="3580041661" sldId="276"/>
        </pc:sldMkLst>
        <pc:spChg chg="mod">
          <ac:chgData name="benwin anthony" userId="2bdf6ea6678866e4" providerId="LiveId" clId="{7B29A97A-9DC2-4323-B4A7-8AF92A49029A}" dt="2023-02-09T14:07:45.123" v="11" actId="20577"/>
          <ac:spMkLst>
            <pc:docMk/>
            <pc:sldMk cId="3580041661" sldId="276"/>
            <ac:spMk id="4" creationId="{37B1B0C9-BC4B-173E-B934-67A7E5145C05}"/>
          </ac:spMkLst>
        </pc:spChg>
      </pc:sldChg>
      <pc:sldChg chg="del">
        <pc:chgData name="benwin anthony" userId="2bdf6ea6678866e4" providerId="LiveId" clId="{7B29A97A-9DC2-4323-B4A7-8AF92A49029A}" dt="2023-02-09T14:02:25.725" v="0" actId="47"/>
        <pc:sldMkLst>
          <pc:docMk/>
          <pc:sldMk cId="3579922070" sldId="277"/>
        </pc:sldMkLst>
      </pc:sldChg>
      <pc:sldChg chg="del">
        <pc:chgData name="benwin anthony" userId="2bdf6ea6678866e4" providerId="LiveId" clId="{7B29A97A-9DC2-4323-B4A7-8AF92A49029A}" dt="2023-02-09T14:03:51.486" v="3" actId="47"/>
        <pc:sldMkLst>
          <pc:docMk/>
          <pc:sldMk cId="3464714814" sldId="278"/>
        </pc:sldMkLst>
      </pc:sldChg>
      <pc:sldChg chg="del">
        <pc:chgData name="benwin anthony" userId="2bdf6ea6678866e4" providerId="LiveId" clId="{7B29A97A-9DC2-4323-B4A7-8AF92A49029A}" dt="2023-02-09T14:03:07.482" v="2" actId="47"/>
        <pc:sldMkLst>
          <pc:docMk/>
          <pc:sldMk cId="887880659" sldId="279"/>
        </pc:sldMkLst>
      </pc:sldChg>
      <pc:sldChg chg="modSp mod">
        <pc:chgData name="benwin anthony" userId="2bdf6ea6678866e4" providerId="LiveId" clId="{7B29A97A-9DC2-4323-B4A7-8AF92A49029A}" dt="2023-02-09T14:07:49.441" v="13" actId="20577"/>
        <pc:sldMkLst>
          <pc:docMk/>
          <pc:sldMk cId="2324833819" sldId="280"/>
        </pc:sldMkLst>
        <pc:spChg chg="mod">
          <ac:chgData name="benwin anthony" userId="2bdf6ea6678866e4" providerId="LiveId" clId="{7B29A97A-9DC2-4323-B4A7-8AF92A49029A}" dt="2023-02-09T14:07:49.441" v="13" actId="20577"/>
          <ac:spMkLst>
            <pc:docMk/>
            <pc:sldMk cId="2324833819" sldId="280"/>
            <ac:spMk id="4" creationId="{37B1B0C9-BC4B-173E-B934-67A7E5145C05}"/>
          </ac:spMkLst>
        </pc:spChg>
      </pc:sldChg>
      <pc:sldChg chg="del">
        <pc:chgData name="benwin anthony" userId="2bdf6ea6678866e4" providerId="LiveId" clId="{7B29A97A-9DC2-4323-B4A7-8AF92A49029A}" dt="2023-02-09T14:04:24.040" v="4" actId="47"/>
        <pc:sldMkLst>
          <pc:docMk/>
          <pc:sldMk cId="3277784581" sldId="281"/>
        </pc:sldMkLst>
      </pc:sldChg>
      <pc:sldChg chg="modSp mod">
        <pc:chgData name="benwin anthony" userId="2bdf6ea6678866e4" providerId="LiveId" clId="{7B29A97A-9DC2-4323-B4A7-8AF92A49029A}" dt="2023-02-09T14:07:54.696" v="16" actId="20577"/>
        <pc:sldMkLst>
          <pc:docMk/>
          <pc:sldMk cId="1061487515" sldId="282"/>
        </pc:sldMkLst>
        <pc:spChg chg="mod">
          <ac:chgData name="benwin anthony" userId="2bdf6ea6678866e4" providerId="LiveId" clId="{7B29A97A-9DC2-4323-B4A7-8AF92A49029A}" dt="2023-02-09T14:07:54.696" v="16" actId="20577"/>
          <ac:spMkLst>
            <pc:docMk/>
            <pc:sldMk cId="1061487515" sldId="282"/>
            <ac:spMk id="4" creationId="{37B1B0C9-BC4B-173E-B934-67A7E5145C05}"/>
          </ac:spMkLst>
        </pc:spChg>
      </pc:sldChg>
      <pc:sldChg chg="del">
        <pc:chgData name="benwin anthony" userId="2bdf6ea6678866e4" providerId="LiveId" clId="{7B29A97A-9DC2-4323-B4A7-8AF92A49029A}" dt="2023-02-09T14:04:40.680" v="5" actId="47"/>
        <pc:sldMkLst>
          <pc:docMk/>
          <pc:sldMk cId="71428261" sldId="283"/>
        </pc:sldMkLst>
      </pc:sldChg>
      <pc:sldChg chg="del">
        <pc:chgData name="benwin anthony" userId="2bdf6ea6678866e4" providerId="LiveId" clId="{7B29A97A-9DC2-4323-B4A7-8AF92A49029A}" dt="2023-02-09T14:04:52.254" v="6" actId="47"/>
        <pc:sldMkLst>
          <pc:docMk/>
          <pc:sldMk cId="1239491629" sldId="284"/>
        </pc:sldMkLst>
      </pc:sldChg>
      <pc:sldChg chg="modSp mod">
        <pc:chgData name="benwin anthony" userId="2bdf6ea6678866e4" providerId="LiveId" clId="{7B29A97A-9DC2-4323-B4A7-8AF92A49029A}" dt="2023-02-09T14:07:58.419" v="19" actId="20577"/>
        <pc:sldMkLst>
          <pc:docMk/>
          <pc:sldMk cId="2437523573" sldId="285"/>
        </pc:sldMkLst>
        <pc:spChg chg="mod">
          <ac:chgData name="benwin anthony" userId="2bdf6ea6678866e4" providerId="LiveId" clId="{7B29A97A-9DC2-4323-B4A7-8AF92A49029A}" dt="2023-02-09T14:07:58.419" v="19" actId="20577"/>
          <ac:spMkLst>
            <pc:docMk/>
            <pc:sldMk cId="2437523573" sldId="285"/>
            <ac:spMk id="4" creationId="{37B1B0C9-BC4B-173E-B934-67A7E5145C05}"/>
          </ac:spMkLst>
        </pc:spChg>
      </pc:sldChg>
      <pc:sldChg chg="del">
        <pc:chgData name="benwin anthony" userId="2bdf6ea6678866e4" providerId="LiveId" clId="{7B29A97A-9DC2-4323-B4A7-8AF92A49029A}" dt="2023-02-09T14:06:04.327" v="7" actId="47"/>
        <pc:sldMkLst>
          <pc:docMk/>
          <pc:sldMk cId="3745484029" sldId="286"/>
        </pc:sldMkLst>
      </pc:sldChg>
      <pc:sldChg chg="modSp mod">
        <pc:chgData name="benwin anthony" userId="2bdf6ea6678866e4" providerId="LiveId" clId="{7B29A97A-9DC2-4323-B4A7-8AF92A49029A}" dt="2023-02-09T14:08:03.038" v="22" actId="20577"/>
        <pc:sldMkLst>
          <pc:docMk/>
          <pc:sldMk cId="2076400173" sldId="287"/>
        </pc:sldMkLst>
        <pc:spChg chg="mod">
          <ac:chgData name="benwin anthony" userId="2bdf6ea6678866e4" providerId="LiveId" clId="{7B29A97A-9DC2-4323-B4A7-8AF92A49029A}" dt="2023-02-09T14:08:03.038" v="22" actId="20577"/>
          <ac:spMkLst>
            <pc:docMk/>
            <pc:sldMk cId="2076400173" sldId="287"/>
            <ac:spMk id="4" creationId="{37B1B0C9-BC4B-173E-B934-67A7E5145C05}"/>
          </ac:spMkLst>
        </pc:spChg>
      </pc:sldChg>
      <pc:sldChg chg="modSp mod">
        <pc:chgData name="benwin anthony" userId="2bdf6ea6678866e4" providerId="LiveId" clId="{7B29A97A-9DC2-4323-B4A7-8AF92A49029A}" dt="2023-02-09T14:08:06.684" v="25" actId="20577"/>
        <pc:sldMkLst>
          <pc:docMk/>
          <pc:sldMk cId="2852843306" sldId="288"/>
        </pc:sldMkLst>
        <pc:spChg chg="mod">
          <ac:chgData name="benwin anthony" userId="2bdf6ea6678866e4" providerId="LiveId" clId="{7B29A97A-9DC2-4323-B4A7-8AF92A49029A}" dt="2023-02-09T14:08:06.684" v="25" actId="20577"/>
          <ac:spMkLst>
            <pc:docMk/>
            <pc:sldMk cId="2852843306" sldId="288"/>
            <ac:spMk id="4" creationId="{37B1B0C9-BC4B-173E-B934-67A7E5145C05}"/>
          </ac:spMkLst>
        </pc:spChg>
      </pc:sldChg>
      <pc:sldChg chg="modSp mod">
        <pc:chgData name="benwin anthony" userId="2bdf6ea6678866e4" providerId="LiveId" clId="{7B29A97A-9DC2-4323-B4A7-8AF92A49029A}" dt="2023-02-09T14:08:12.142" v="29" actId="20577"/>
        <pc:sldMkLst>
          <pc:docMk/>
          <pc:sldMk cId="3309700091" sldId="289"/>
        </pc:sldMkLst>
        <pc:spChg chg="mod">
          <ac:chgData name="benwin anthony" userId="2bdf6ea6678866e4" providerId="LiveId" clId="{7B29A97A-9DC2-4323-B4A7-8AF92A49029A}" dt="2023-02-09T14:08:12.142" v="29" actId="20577"/>
          <ac:spMkLst>
            <pc:docMk/>
            <pc:sldMk cId="3309700091" sldId="289"/>
            <ac:spMk id="4" creationId="{37B1B0C9-BC4B-173E-B934-67A7E5145C05}"/>
          </ac:spMkLst>
        </pc:spChg>
      </pc:sldChg>
      <pc:sldChg chg="modSp mod">
        <pc:chgData name="benwin anthony" userId="2bdf6ea6678866e4" providerId="LiveId" clId="{7B29A97A-9DC2-4323-B4A7-8AF92A49029A}" dt="2023-02-09T14:08:17.580" v="34" actId="20577"/>
        <pc:sldMkLst>
          <pc:docMk/>
          <pc:sldMk cId="1139438907" sldId="290"/>
        </pc:sldMkLst>
        <pc:spChg chg="mod">
          <ac:chgData name="benwin anthony" userId="2bdf6ea6678866e4" providerId="LiveId" clId="{7B29A97A-9DC2-4323-B4A7-8AF92A49029A}" dt="2023-02-09T14:08:17.580" v="34" actId="20577"/>
          <ac:spMkLst>
            <pc:docMk/>
            <pc:sldMk cId="1139438907" sldId="290"/>
            <ac:spMk id="4" creationId="{37B1B0C9-BC4B-173E-B934-67A7E5145C05}"/>
          </ac:spMkLst>
        </pc:spChg>
      </pc:sldChg>
      <pc:sldChg chg="modSp mod">
        <pc:chgData name="benwin anthony" userId="2bdf6ea6678866e4" providerId="LiveId" clId="{7B29A97A-9DC2-4323-B4A7-8AF92A49029A}" dt="2023-02-09T14:08:21.118" v="38" actId="20577"/>
        <pc:sldMkLst>
          <pc:docMk/>
          <pc:sldMk cId="848762610" sldId="291"/>
        </pc:sldMkLst>
        <pc:spChg chg="mod">
          <ac:chgData name="benwin anthony" userId="2bdf6ea6678866e4" providerId="LiveId" clId="{7B29A97A-9DC2-4323-B4A7-8AF92A49029A}" dt="2023-02-09T14:08:21.118" v="38" actId="20577"/>
          <ac:spMkLst>
            <pc:docMk/>
            <pc:sldMk cId="848762610" sldId="291"/>
            <ac:spMk id="4" creationId="{37B1B0C9-BC4B-173E-B934-67A7E5145C05}"/>
          </ac:spMkLst>
        </pc:spChg>
      </pc:sldChg>
      <pc:sldChg chg="modSp mod">
        <pc:chgData name="benwin anthony" userId="2bdf6ea6678866e4" providerId="LiveId" clId="{7B29A97A-9DC2-4323-B4A7-8AF92A49029A}" dt="2023-02-09T14:14:14.858" v="384" actId="20577"/>
        <pc:sldMkLst>
          <pc:docMk/>
          <pc:sldMk cId="1712170030" sldId="292"/>
        </pc:sldMkLst>
        <pc:spChg chg="mod">
          <ac:chgData name="benwin anthony" userId="2bdf6ea6678866e4" providerId="LiveId" clId="{7B29A97A-9DC2-4323-B4A7-8AF92A49029A}" dt="2023-02-09T14:14:14.858" v="384" actId="20577"/>
          <ac:spMkLst>
            <pc:docMk/>
            <pc:sldMk cId="1712170030" sldId="292"/>
            <ac:spMk id="2" creationId="{E76514B0-6A98-6627-D5BA-61728EC3361D}"/>
          </ac:spMkLst>
        </pc:spChg>
      </pc:sldChg>
      <pc:sldChg chg="setBg">
        <pc:chgData name="benwin anthony" userId="2bdf6ea6678866e4" providerId="LiveId" clId="{7B29A97A-9DC2-4323-B4A7-8AF92A49029A}" dt="2023-02-09T14:14:32.158" v="385"/>
        <pc:sldMkLst>
          <pc:docMk/>
          <pc:sldMk cId="2550248342" sldId="295"/>
        </pc:sldMkLst>
      </pc:sldChg>
      <pc:sldChg chg="setBg">
        <pc:chgData name="benwin anthony" userId="2bdf6ea6678866e4" providerId="LiveId" clId="{7B29A97A-9DC2-4323-B4A7-8AF92A49029A}" dt="2023-02-09T14:14:51.582" v="387"/>
        <pc:sldMkLst>
          <pc:docMk/>
          <pc:sldMk cId="1113818333" sldId="29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1C64D-A09C-4786-9EE3-98075FF9450C}" type="doc">
      <dgm:prSet loTypeId="urn:microsoft.com/office/officeart/2005/8/layout/arrow2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FB165162-2DA8-4439-91DC-815CFCBFD735}">
      <dgm:prSet phldrT="[Text]"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Raw data</a:t>
          </a:r>
        </a:p>
      </dgm:t>
    </dgm:pt>
    <dgm:pt modelId="{E3D8A2D7-43FC-4E67-8064-E86E89A8A0E7}" type="parTrans" cxnId="{029DCC73-324A-4818-9974-69846F4A3CBC}">
      <dgm:prSet/>
      <dgm:spPr/>
      <dgm:t>
        <a:bodyPr/>
        <a:lstStyle/>
        <a:p>
          <a:endParaRPr lang="en-IN"/>
        </a:p>
      </dgm:t>
    </dgm:pt>
    <dgm:pt modelId="{E187DC11-7656-457E-A057-C3A767DD4498}" type="sibTrans" cxnId="{029DCC73-324A-4818-9974-69846F4A3CBC}">
      <dgm:prSet/>
      <dgm:spPr/>
      <dgm:t>
        <a:bodyPr/>
        <a:lstStyle/>
        <a:p>
          <a:endParaRPr lang="en-IN"/>
        </a:p>
      </dgm:t>
    </dgm:pt>
    <dgm:pt modelId="{EDCC5C55-CAE1-4BCC-922E-8949B282C929}">
      <dgm:prSet phldrT="[Text]" custT="1"/>
      <dgm:spPr/>
      <dgm:t>
        <a:bodyPr/>
        <a:lstStyle/>
        <a:p>
          <a:r>
            <a:rPr lang="en-IN" sz="2800" dirty="0"/>
            <a:t>Removed stopwords</a:t>
          </a:r>
        </a:p>
      </dgm:t>
    </dgm:pt>
    <dgm:pt modelId="{FE216A18-C4CE-4C11-99A1-10885BA9839C}" type="parTrans" cxnId="{42C57557-F8E7-4BA1-95C4-A70E15716DB0}">
      <dgm:prSet/>
      <dgm:spPr/>
      <dgm:t>
        <a:bodyPr/>
        <a:lstStyle/>
        <a:p>
          <a:endParaRPr lang="en-IN"/>
        </a:p>
      </dgm:t>
    </dgm:pt>
    <dgm:pt modelId="{5CA63A81-D039-45A0-B508-B5AD9E29D564}" type="sibTrans" cxnId="{42C57557-F8E7-4BA1-95C4-A70E15716DB0}">
      <dgm:prSet/>
      <dgm:spPr/>
      <dgm:t>
        <a:bodyPr/>
        <a:lstStyle/>
        <a:p>
          <a:endParaRPr lang="en-IN"/>
        </a:p>
      </dgm:t>
    </dgm:pt>
    <dgm:pt modelId="{95B4B86C-1891-48C9-9F88-97E54FA1DFB7}">
      <dgm:prSet phldrT="[Text]"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Removed white spaces</a:t>
          </a:r>
        </a:p>
      </dgm:t>
    </dgm:pt>
    <dgm:pt modelId="{4791450B-6F3E-461D-A69D-CCDD662D22F4}" type="parTrans" cxnId="{82548EDA-CDA9-47BB-94CF-D2F2DC49910F}">
      <dgm:prSet/>
      <dgm:spPr/>
      <dgm:t>
        <a:bodyPr/>
        <a:lstStyle/>
        <a:p>
          <a:endParaRPr lang="en-IN"/>
        </a:p>
      </dgm:t>
    </dgm:pt>
    <dgm:pt modelId="{CDF8DD73-C6CB-44E2-94F6-C23A79372FC0}" type="sibTrans" cxnId="{82548EDA-CDA9-47BB-94CF-D2F2DC49910F}">
      <dgm:prSet/>
      <dgm:spPr/>
      <dgm:t>
        <a:bodyPr/>
        <a:lstStyle/>
        <a:p>
          <a:endParaRPr lang="en-IN"/>
        </a:p>
      </dgm:t>
    </dgm:pt>
    <dgm:pt modelId="{6496CA55-0E58-4533-93C8-9D9B59CADF7D}">
      <dgm:prSet/>
      <dgm:spPr/>
      <dgm:t>
        <a:bodyPr/>
        <a:lstStyle/>
        <a:p>
          <a:endParaRPr lang="en-IN" dirty="0"/>
        </a:p>
      </dgm:t>
    </dgm:pt>
    <dgm:pt modelId="{1603BF7F-32DB-4B5D-AA9A-1E6C169728A2}" type="parTrans" cxnId="{85D4BFF6-5FA2-4840-97BC-3D325BFF07A6}">
      <dgm:prSet/>
      <dgm:spPr/>
      <dgm:t>
        <a:bodyPr/>
        <a:lstStyle/>
        <a:p>
          <a:endParaRPr lang="en-IN"/>
        </a:p>
      </dgm:t>
    </dgm:pt>
    <dgm:pt modelId="{6A2979E5-5532-45EF-BEF9-D6B4A53E66A7}" type="sibTrans" cxnId="{85D4BFF6-5FA2-4840-97BC-3D325BFF07A6}">
      <dgm:prSet/>
      <dgm:spPr/>
      <dgm:t>
        <a:bodyPr/>
        <a:lstStyle/>
        <a:p>
          <a:endParaRPr lang="en-IN"/>
        </a:p>
      </dgm:t>
    </dgm:pt>
    <dgm:pt modelId="{B7BCB43A-DCEF-4A5C-AC5E-A6B1ABDA0404}" type="pres">
      <dgm:prSet presAssocID="{A261C64D-A09C-4786-9EE3-98075FF9450C}" presName="arrowDiagram" presStyleCnt="0">
        <dgm:presLayoutVars>
          <dgm:chMax val="5"/>
          <dgm:dir/>
          <dgm:resizeHandles val="exact"/>
        </dgm:presLayoutVars>
      </dgm:prSet>
      <dgm:spPr/>
    </dgm:pt>
    <dgm:pt modelId="{015C7E7B-199E-40D6-A867-0DEB253D7255}" type="pres">
      <dgm:prSet presAssocID="{A261C64D-A09C-4786-9EE3-98075FF9450C}" presName="arrow" presStyleLbl="bgShp" presStyleIdx="0" presStyleCnt="1" custScaleX="105393" custLinFactNeighborX="5483" custLinFactNeighborY="-1797"/>
      <dgm:spPr/>
    </dgm:pt>
    <dgm:pt modelId="{2D3B7982-AC1D-48E9-80C1-9862EB07EA61}" type="pres">
      <dgm:prSet presAssocID="{A261C64D-A09C-4786-9EE3-98075FF9450C}" presName="arrowDiagram4" presStyleCnt="0"/>
      <dgm:spPr/>
    </dgm:pt>
    <dgm:pt modelId="{09B1A25F-8BF1-4389-9DC5-8A10F5A8B05D}" type="pres">
      <dgm:prSet presAssocID="{FB165162-2DA8-4439-91DC-815CFCBFD735}" presName="bullet4a" presStyleLbl="node1" presStyleIdx="0" presStyleCnt="4" custLinFactX="100000" custLinFactNeighborX="105144" custLinFactNeighborY="-73266"/>
      <dgm:spPr/>
    </dgm:pt>
    <dgm:pt modelId="{032C3BFC-F221-45EE-9EEC-EFDC625C4381}" type="pres">
      <dgm:prSet presAssocID="{FB165162-2DA8-4439-91DC-815CFCBFD735}" presName="textBox4a" presStyleLbl="revTx" presStyleIdx="0" presStyleCnt="4" custScaleX="127366" custScaleY="37057" custLinFactNeighborX="50586" custLinFactNeighborY="-27944">
        <dgm:presLayoutVars>
          <dgm:bulletEnabled val="1"/>
        </dgm:presLayoutVars>
      </dgm:prSet>
      <dgm:spPr/>
    </dgm:pt>
    <dgm:pt modelId="{8833A2ED-8DAB-486E-A96E-E198AE4CED63}" type="pres">
      <dgm:prSet presAssocID="{EDCC5C55-CAE1-4BCC-922E-8949B282C929}" presName="bullet4b" presStyleLbl="node1" presStyleIdx="1" presStyleCnt="4" custLinFactX="29192" custLinFactNeighborX="100000" custLinFactNeighborY="-17187"/>
      <dgm:spPr/>
    </dgm:pt>
    <dgm:pt modelId="{3062848F-4F4E-4FE5-9EC9-05C08967AAFA}" type="pres">
      <dgm:prSet presAssocID="{EDCC5C55-CAE1-4BCC-922E-8949B282C929}" presName="textBox4b" presStyleLbl="revTx" presStyleIdx="1" presStyleCnt="4" custScaleX="154455" custScaleY="38352" custLinFactNeighborX="-63125" custLinFactNeighborY="-78585">
        <dgm:presLayoutVars>
          <dgm:bulletEnabled val="1"/>
        </dgm:presLayoutVars>
      </dgm:prSet>
      <dgm:spPr/>
    </dgm:pt>
    <dgm:pt modelId="{8D8E9B9B-2AC6-436F-9900-89F324B5FE79}" type="pres">
      <dgm:prSet presAssocID="{95B4B86C-1891-48C9-9F88-97E54FA1DFB7}" presName="bullet4c" presStyleLbl="node1" presStyleIdx="2" presStyleCnt="4" custLinFactNeighborX="89025" custLinFactNeighborY="10598"/>
      <dgm:spPr/>
    </dgm:pt>
    <dgm:pt modelId="{F9A4B536-29A7-454E-A980-231B4DA960FC}" type="pres">
      <dgm:prSet presAssocID="{95B4B86C-1891-48C9-9F88-97E54FA1DFB7}" presName="textBox4c" presStyleLbl="revTx" presStyleIdx="2" presStyleCnt="4" custScaleX="173187" custScaleY="37949" custLinFactNeighborX="36911" custLinFactNeighborY="-11932">
        <dgm:presLayoutVars>
          <dgm:bulletEnabled val="1"/>
        </dgm:presLayoutVars>
      </dgm:prSet>
      <dgm:spPr/>
    </dgm:pt>
    <dgm:pt modelId="{7EA13CF0-EB71-47E0-A817-B2ED32EA026D}" type="pres">
      <dgm:prSet presAssocID="{6496CA55-0E58-4533-93C8-9D9B59CADF7D}" presName="bullet4d" presStyleLbl="node1" presStyleIdx="3" presStyleCnt="4" custLinFactNeighborX="90189" custLinFactNeighborY="-1582"/>
      <dgm:spPr/>
    </dgm:pt>
    <dgm:pt modelId="{2ECB7A9C-DC27-4490-9836-E52249E439C2}" type="pres">
      <dgm:prSet presAssocID="{6496CA55-0E58-4533-93C8-9D9B59CADF7D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9563A50C-3B78-4A93-8CCD-590EE2C13048}" type="presOf" srcId="{FB165162-2DA8-4439-91DC-815CFCBFD735}" destId="{032C3BFC-F221-45EE-9EEC-EFDC625C4381}" srcOrd="0" destOrd="0" presId="urn:microsoft.com/office/officeart/2005/8/layout/arrow2"/>
    <dgm:cxn modelId="{C4DB100D-AC8A-4FEF-A998-E28FFBDB4C11}" type="presOf" srcId="{A261C64D-A09C-4786-9EE3-98075FF9450C}" destId="{B7BCB43A-DCEF-4A5C-AC5E-A6B1ABDA0404}" srcOrd="0" destOrd="0" presId="urn:microsoft.com/office/officeart/2005/8/layout/arrow2"/>
    <dgm:cxn modelId="{9A47C748-19E1-48C5-B195-944CA602176E}" type="presOf" srcId="{EDCC5C55-CAE1-4BCC-922E-8949B282C929}" destId="{3062848F-4F4E-4FE5-9EC9-05C08967AAFA}" srcOrd="0" destOrd="0" presId="urn:microsoft.com/office/officeart/2005/8/layout/arrow2"/>
    <dgm:cxn modelId="{029DCC73-324A-4818-9974-69846F4A3CBC}" srcId="{A261C64D-A09C-4786-9EE3-98075FF9450C}" destId="{FB165162-2DA8-4439-91DC-815CFCBFD735}" srcOrd="0" destOrd="0" parTransId="{E3D8A2D7-43FC-4E67-8064-E86E89A8A0E7}" sibTransId="{E187DC11-7656-457E-A057-C3A767DD4498}"/>
    <dgm:cxn modelId="{42C57557-F8E7-4BA1-95C4-A70E15716DB0}" srcId="{A261C64D-A09C-4786-9EE3-98075FF9450C}" destId="{EDCC5C55-CAE1-4BCC-922E-8949B282C929}" srcOrd="1" destOrd="0" parTransId="{FE216A18-C4CE-4C11-99A1-10885BA9839C}" sibTransId="{5CA63A81-D039-45A0-B508-B5AD9E29D564}"/>
    <dgm:cxn modelId="{0A68717D-AD70-4217-9E67-8080DB7619AE}" type="presOf" srcId="{95B4B86C-1891-48C9-9F88-97E54FA1DFB7}" destId="{F9A4B536-29A7-454E-A980-231B4DA960FC}" srcOrd="0" destOrd="0" presId="urn:microsoft.com/office/officeart/2005/8/layout/arrow2"/>
    <dgm:cxn modelId="{5C17FEBB-670F-4DB0-8CA8-B09467787F44}" type="presOf" srcId="{6496CA55-0E58-4533-93C8-9D9B59CADF7D}" destId="{2ECB7A9C-DC27-4490-9836-E52249E439C2}" srcOrd="0" destOrd="0" presId="urn:microsoft.com/office/officeart/2005/8/layout/arrow2"/>
    <dgm:cxn modelId="{82548EDA-CDA9-47BB-94CF-D2F2DC49910F}" srcId="{A261C64D-A09C-4786-9EE3-98075FF9450C}" destId="{95B4B86C-1891-48C9-9F88-97E54FA1DFB7}" srcOrd="2" destOrd="0" parTransId="{4791450B-6F3E-461D-A69D-CCDD662D22F4}" sibTransId="{CDF8DD73-C6CB-44E2-94F6-C23A79372FC0}"/>
    <dgm:cxn modelId="{85D4BFF6-5FA2-4840-97BC-3D325BFF07A6}" srcId="{A261C64D-A09C-4786-9EE3-98075FF9450C}" destId="{6496CA55-0E58-4533-93C8-9D9B59CADF7D}" srcOrd="3" destOrd="0" parTransId="{1603BF7F-32DB-4B5D-AA9A-1E6C169728A2}" sibTransId="{6A2979E5-5532-45EF-BEF9-D6B4A53E66A7}"/>
    <dgm:cxn modelId="{565F6948-3BA3-4D4B-9977-975CD6FF49FF}" type="presParOf" srcId="{B7BCB43A-DCEF-4A5C-AC5E-A6B1ABDA0404}" destId="{015C7E7B-199E-40D6-A867-0DEB253D7255}" srcOrd="0" destOrd="0" presId="urn:microsoft.com/office/officeart/2005/8/layout/arrow2"/>
    <dgm:cxn modelId="{47E897DF-275D-4A03-8214-F66B3A7B72FB}" type="presParOf" srcId="{B7BCB43A-DCEF-4A5C-AC5E-A6B1ABDA0404}" destId="{2D3B7982-AC1D-48E9-80C1-9862EB07EA61}" srcOrd="1" destOrd="0" presId="urn:microsoft.com/office/officeart/2005/8/layout/arrow2"/>
    <dgm:cxn modelId="{07C6F7AF-24C9-4033-AA47-6C407871C06F}" type="presParOf" srcId="{2D3B7982-AC1D-48E9-80C1-9862EB07EA61}" destId="{09B1A25F-8BF1-4389-9DC5-8A10F5A8B05D}" srcOrd="0" destOrd="0" presId="urn:microsoft.com/office/officeart/2005/8/layout/arrow2"/>
    <dgm:cxn modelId="{398AD86D-788E-4C91-A8C2-5629AAAA769E}" type="presParOf" srcId="{2D3B7982-AC1D-48E9-80C1-9862EB07EA61}" destId="{032C3BFC-F221-45EE-9EEC-EFDC625C4381}" srcOrd="1" destOrd="0" presId="urn:microsoft.com/office/officeart/2005/8/layout/arrow2"/>
    <dgm:cxn modelId="{B8BE8855-2379-4E5E-9742-5D9B8C9212C9}" type="presParOf" srcId="{2D3B7982-AC1D-48E9-80C1-9862EB07EA61}" destId="{8833A2ED-8DAB-486E-A96E-E198AE4CED63}" srcOrd="2" destOrd="0" presId="urn:microsoft.com/office/officeart/2005/8/layout/arrow2"/>
    <dgm:cxn modelId="{1C58B54E-EEED-4B19-B064-BE9E8F862F10}" type="presParOf" srcId="{2D3B7982-AC1D-48E9-80C1-9862EB07EA61}" destId="{3062848F-4F4E-4FE5-9EC9-05C08967AAFA}" srcOrd="3" destOrd="0" presId="urn:microsoft.com/office/officeart/2005/8/layout/arrow2"/>
    <dgm:cxn modelId="{9E12C6CE-75D6-47F7-BF4F-FE7D82B97AD5}" type="presParOf" srcId="{2D3B7982-AC1D-48E9-80C1-9862EB07EA61}" destId="{8D8E9B9B-2AC6-436F-9900-89F324B5FE79}" srcOrd="4" destOrd="0" presId="urn:microsoft.com/office/officeart/2005/8/layout/arrow2"/>
    <dgm:cxn modelId="{3FCECEDF-8238-4FEF-B307-A3632D509F73}" type="presParOf" srcId="{2D3B7982-AC1D-48E9-80C1-9862EB07EA61}" destId="{F9A4B536-29A7-454E-A980-231B4DA960FC}" srcOrd="5" destOrd="0" presId="urn:microsoft.com/office/officeart/2005/8/layout/arrow2"/>
    <dgm:cxn modelId="{66E85F32-EDC7-4D37-A490-CBD240D7DA6B}" type="presParOf" srcId="{2D3B7982-AC1D-48E9-80C1-9862EB07EA61}" destId="{7EA13CF0-EB71-47E0-A817-B2ED32EA026D}" srcOrd="6" destOrd="0" presId="urn:microsoft.com/office/officeart/2005/8/layout/arrow2"/>
    <dgm:cxn modelId="{914BAE00-B63A-4550-A27F-AEE9D0C85E1E}" type="presParOf" srcId="{2D3B7982-AC1D-48E9-80C1-9862EB07EA61}" destId="{2ECB7A9C-DC27-4490-9836-E52249E439C2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FBB6FF-B309-4ABF-BF07-FF29642C4FDC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4B1E979-BA08-4D1A-BC02-01335E7D7456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Converting the document- term matrix to a dataframe</a:t>
          </a:r>
          <a:endParaRPr lang="en-US" dirty="0"/>
        </a:p>
      </dgm:t>
    </dgm:pt>
    <dgm:pt modelId="{949D9448-0CA1-4541-870A-1CBC9E46ED02}" type="parTrans" cxnId="{2C3F196E-C55E-40D3-978B-9C4A232C315F}">
      <dgm:prSet/>
      <dgm:spPr/>
      <dgm:t>
        <a:bodyPr/>
        <a:lstStyle/>
        <a:p>
          <a:endParaRPr lang="en-IN"/>
        </a:p>
      </dgm:t>
    </dgm:pt>
    <dgm:pt modelId="{68A77F06-1D47-48F2-913F-495FCB6AAB8C}" type="sibTrans" cxnId="{2C3F196E-C55E-40D3-978B-9C4A232C315F}">
      <dgm:prSet/>
      <dgm:spPr/>
      <dgm:t>
        <a:bodyPr/>
        <a:lstStyle/>
        <a:p>
          <a:endParaRPr lang="en-IN"/>
        </a:p>
      </dgm:t>
    </dgm:pt>
    <dgm:pt modelId="{4D310312-1200-47E5-99E3-C65DE3C0205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Count vectorizer </a:t>
          </a:r>
        </a:p>
      </dgm:t>
    </dgm:pt>
    <dgm:pt modelId="{CD6D1EF7-2429-440F-8CD2-09757CF9C55D}" type="parTrans" cxnId="{2BF607BF-28C2-41B0-8CFB-CE1379C78A56}">
      <dgm:prSet/>
      <dgm:spPr/>
      <dgm:t>
        <a:bodyPr/>
        <a:lstStyle/>
        <a:p>
          <a:endParaRPr lang="en-IN"/>
        </a:p>
      </dgm:t>
    </dgm:pt>
    <dgm:pt modelId="{786EA2FB-9AD5-4C80-A23B-3D7DAC47B96B}" type="sibTrans" cxnId="{2BF607BF-28C2-41B0-8CFB-CE1379C78A56}">
      <dgm:prSet/>
      <dgm:spPr/>
      <dgm:t>
        <a:bodyPr/>
        <a:lstStyle/>
        <a:p>
          <a:endParaRPr lang="en-IN"/>
        </a:p>
      </dgm:t>
    </dgm:pt>
    <dgm:pt modelId="{66B6F2A3-D346-45A6-82F1-2161B4C1CDF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Vectorized our input</a:t>
          </a:r>
        </a:p>
        <a:p>
          <a:pPr rtl="0"/>
          <a:r>
            <a:rPr lang="en-US" dirty="0">
              <a:latin typeface="Calibri Light" panose="020F0302020204030204"/>
            </a:rPr>
            <a:t>Using TF</a:t>
          </a:r>
        </a:p>
      </dgm:t>
    </dgm:pt>
    <dgm:pt modelId="{B5973843-6D05-42F7-8ADB-7A3BC4C87EA6}" type="parTrans" cxnId="{8D2280E7-FC4C-450D-9411-866A89D64C8D}">
      <dgm:prSet/>
      <dgm:spPr/>
      <dgm:t>
        <a:bodyPr/>
        <a:lstStyle/>
        <a:p>
          <a:endParaRPr lang="en-IN"/>
        </a:p>
      </dgm:t>
    </dgm:pt>
    <dgm:pt modelId="{0BDD80F7-A334-48BE-A288-E0A1E18141AD}" type="sibTrans" cxnId="{8D2280E7-FC4C-450D-9411-866A89D64C8D}">
      <dgm:prSet/>
      <dgm:spPr/>
      <dgm:t>
        <a:bodyPr/>
        <a:lstStyle/>
        <a:p>
          <a:endParaRPr lang="en-IN"/>
        </a:p>
      </dgm:t>
    </dgm:pt>
    <dgm:pt modelId="{D4752346-549E-48F6-8335-01B8C6FAA9E4}" type="pres">
      <dgm:prSet presAssocID="{5DFBB6FF-B309-4ABF-BF07-FF29642C4FDC}" presName="CompostProcess" presStyleCnt="0">
        <dgm:presLayoutVars>
          <dgm:dir/>
          <dgm:resizeHandles val="exact"/>
        </dgm:presLayoutVars>
      </dgm:prSet>
      <dgm:spPr/>
    </dgm:pt>
    <dgm:pt modelId="{162B3979-1937-4E68-9875-7D55F7652E59}" type="pres">
      <dgm:prSet presAssocID="{5DFBB6FF-B309-4ABF-BF07-FF29642C4FDC}" presName="arrow" presStyleLbl="bgShp" presStyleIdx="0" presStyleCnt="1"/>
      <dgm:spPr/>
    </dgm:pt>
    <dgm:pt modelId="{5E07FC99-351E-4B6A-AD4C-14352EF116D1}" type="pres">
      <dgm:prSet presAssocID="{5DFBB6FF-B309-4ABF-BF07-FF29642C4FDC}" presName="linearProcess" presStyleCnt="0"/>
      <dgm:spPr/>
    </dgm:pt>
    <dgm:pt modelId="{A238CCBA-4DDA-47D4-A125-7A9D5547562E}" type="pres">
      <dgm:prSet presAssocID="{4D310312-1200-47E5-99E3-C65DE3C02056}" presName="textNode" presStyleLbl="node1" presStyleIdx="0" presStyleCnt="3">
        <dgm:presLayoutVars>
          <dgm:bulletEnabled val="1"/>
        </dgm:presLayoutVars>
      </dgm:prSet>
      <dgm:spPr/>
    </dgm:pt>
    <dgm:pt modelId="{C891D1DF-2F5D-4E40-9ED9-26566F54E682}" type="pres">
      <dgm:prSet presAssocID="{786EA2FB-9AD5-4C80-A23B-3D7DAC47B96B}" presName="sibTrans" presStyleCnt="0"/>
      <dgm:spPr/>
    </dgm:pt>
    <dgm:pt modelId="{8BD0B063-3221-409A-8D90-59A0DC8D3952}" type="pres">
      <dgm:prSet presAssocID="{66B6F2A3-D346-45A6-82F1-2161B4C1CDF9}" presName="textNode" presStyleLbl="node1" presStyleIdx="1" presStyleCnt="3">
        <dgm:presLayoutVars>
          <dgm:bulletEnabled val="1"/>
        </dgm:presLayoutVars>
      </dgm:prSet>
      <dgm:spPr/>
    </dgm:pt>
    <dgm:pt modelId="{8058A261-CEC6-4454-8367-FB9C1BA4C19C}" type="pres">
      <dgm:prSet presAssocID="{0BDD80F7-A334-48BE-A288-E0A1E18141AD}" presName="sibTrans" presStyleCnt="0"/>
      <dgm:spPr/>
    </dgm:pt>
    <dgm:pt modelId="{FE594C53-F7A9-4EFF-9E47-5FF282022A57}" type="pres">
      <dgm:prSet presAssocID="{54B1E979-BA08-4D1A-BC02-01335E7D745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A07A41F-0E48-4720-ADB9-725855DDA074}" type="presOf" srcId="{5DFBB6FF-B309-4ABF-BF07-FF29642C4FDC}" destId="{D4752346-549E-48F6-8335-01B8C6FAA9E4}" srcOrd="0" destOrd="0" presId="urn:microsoft.com/office/officeart/2005/8/layout/hProcess9"/>
    <dgm:cxn modelId="{4C86D23C-0A4A-40E5-85A2-DA2DC43C02FC}" type="presOf" srcId="{54B1E979-BA08-4D1A-BC02-01335E7D7456}" destId="{FE594C53-F7A9-4EFF-9E47-5FF282022A57}" srcOrd="0" destOrd="0" presId="urn:microsoft.com/office/officeart/2005/8/layout/hProcess9"/>
    <dgm:cxn modelId="{2C3F196E-C55E-40D3-978B-9C4A232C315F}" srcId="{5DFBB6FF-B309-4ABF-BF07-FF29642C4FDC}" destId="{54B1E979-BA08-4D1A-BC02-01335E7D7456}" srcOrd="2" destOrd="0" parTransId="{949D9448-0CA1-4541-870A-1CBC9E46ED02}" sibTransId="{68A77F06-1D47-48F2-913F-495FCB6AAB8C}"/>
    <dgm:cxn modelId="{96FE224E-4C94-4D7C-84A7-34182E51F9C0}" type="presOf" srcId="{4D310312-1200-47E5-99E3-C65DE3C02056}" destId="{A238CCBA-4DDA-47D4-A125-7A9D5547562E}" srcOrd="0" destOrd="0" presId="urn:microsoft.com/office/officeart/2005/8/layout/hProcess9"/>
    <dgm:cxn modelId="{16D04583-F11D-4CE0-A538-C0DC32BAB3C5}" type="presOf" srcId="{66B6F2A3-D346-45A6-82F1-2161B4C1CDF9}" destId="{8BD0B063-3221-409A-8D90-59A0DC8D3952}" srcOrd="0" destOrd="0" presId="urn:microsoft.com/office/officeart/2005/8/layout/hProcess9"/>
    <dgm:cxn modelId="{2BF607BF-28C2-41B0-8CFB-CE1379C78A56}" srcId="{5DFBB6FF-B309-4ABF-BF07-FF29642C4FDC}" destId="{4D310312-1200-47E5-99E3-C65DE3C02056}" srcOrd="0" destOrd="0" parTransId="{CD6D1EF7-2429-440F-8CD2-09757CF9C55D}" sibTransId="{786EA2FB-9AD5-4C80-A23B-3D7DAC47B96B}"/>
    <dgm:cxn modelId="{8D2280E7-FC4C-450D-9411-866A89D64C8D}" srcId="{5DFBB6FF-B309-4ABF-BF07-FF29642C4FDC}" destId="{66B6F2A3-D346-45A6-82F1-2161B4C1CDF9}" srcOrd="1" destOrd="0" parTransId="{B5973843-6D05-42F7-8ADB-7A3BC4C87EA6}" sibTransId="{0BDD80F7-A334-48BE-A288-E0A1E18141AD}"/>
    <dgm:cxn modelId="{C48258B0-87FD-41A9-8212-2EA91F35F305}" type="presParOf" srcId="{D4752346-549E-48F6-8335-01B8C6FAA9E4}" destId="{162B3979-1937-4E68-9875-7D55F7652E59}" srcOrd="0" destOrd="0" presId="urn:microsoft.com/office/officeart/2005/8/layout/hProcess9"/>
    <dgm:cxn modelId="{733D7994-7CE6-47A9-B3E6-C0721F34AD44}" type="presParOf" srcId="{D4752346-549E-48F6-8335-01B8C6FAA9E4}" destId="{5E07FC99-351E-4B6A-AD4C-14352EF116D1}" srcOrd="1" destOrd="0" presId="urn:microsoft.com/office/officeart/2005/8/layout/hProcess9"/>
    <dgm:cxn modelId="{32B8F27C-F26D-4AF6-8984-B6C1FC829CCB}" type="presParOf" srcId="{5E07FC99-351E-4B6A-AD4C-14352EF116D1}" destId="{A238CCBA-4DDA-47D4-A125-7A9D5547562E}" srcOrd="0" destOrd="0" presId="urn:microsoft.com/office/officeart/2005/8/layout/hProcess9"/>
    <dgm:cxn modelId="{BF2E689D-11FE-4172-BDD8-DCB19BF21252}" type="presParOf" srcId="{5E07FC99-351E-4B6A-AD4C-14352EF116D1}" destId="{C891D1DF-2F5D-4E40-9ED9-26566F54E682}" srcOrd="1" destOrd="0" presId="urn:microsoft.com/office/officeart/2005/8/layout/hProcess9"/>
    <dgm:cxn modelId="{05BD7632-33B2-4B6F-AEC2-DA5ACC74FD52}" type="presParOf" srcId="{5E07FC99-351E-4B6A-AD4C-14352EF116D1}" destId="{8BD0B063-3221-409A-8D90-59A0DC8D3952}" srcOrd="2" destOrd="0" presId="urn:microsoft.com/office/officeart/2005/8/layout/hProcess9"/>
    <dgm:cxn modelId="{E631B470-FAD2-463C-A832-FD55CAB6226D}" type="presParOf" srcId="{5E07FC99-351E-4B6A-AD4C-14352EF116D1}" destId="{8058A261-CEC6-4454-8367-FB9C1BA4C19C}" srcOrd="3" destOrd="0" presId="urn:microsoft.com/office/officeart/2005/8/layout/hProcess9"/>
    <dgm:cxn modelId="{43E5FEED-3E56-4B44-B537-78ED30FF3685}" type="presParOf" srcId="{5E07FC99-351E-4B6A-AD4C-14352EF116D1}" destId="{FE594C53-F7A9-4EFF-9E47-5FF282022A5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BB6FF-B309-4ABF-BF07-FF29642C4FDC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4B1E979-BA08-4D1A-BC02-01335E7D7456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Converting the document- term matrix to a dataframe</a:t>
          </a:r>
          <a:endParaRPr lang="en-US" dirty="0"/>
        </a:p>
      </dgm:t>
    </dgm:pt>
    <dgm:pt modelId="{949D9448-0CA1-4541-870A-1CBC9E46ED02}" type="parTrans" cxnId="{2C3F196E-C55E-40D3-978B-9C4A232C315F}">
      <dgm:prSet/>
      <dgm:spPr/>
      <dgm:t>
        <a:bodyPr/>
        <a:lstStyle/>
        <a:p>
          <a:endParaRPr lang="en-IN"/>
        </a:p>
      </dgm:t>
    </dgm:pt>
    <dgm:pt modelId="{68A77F06-1D47-48F2-913F-495FCB6AAB8C}" type="sibTrans" cxnId="{2C3F196E-C55E-40D3-978B-9C4A232C315F}">
      <dgm:prSet/>
      <dgm:spPr/>
      <dgm:t>
        <a:bodyPr/>
        <a:lstStyle/>
        <a:p>
          <a:endParaRPr lang="en-IN"/>
        </a:p>
      </dgm:t>
    </dgm:pt>
    <dgm:pt modelId="{4D310312-1200-47E5-99E3-C65DE3C0205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Initializing</a:t>
          </a:r>
          <a:r>
            <a:rPr lang="en-US" baseline="0" dirty="0">
              <a:latin typeface="Calibri Light" panose="020F0302020204030204"/>
            </a:rPr>
            <a:t> the data</a:t>
          </a:r>
          <a:endParaRPr lang="en-US" dirty="0">
            <a:latin typeface="Calibri Light" panose="020F0302020204030204"/>
          </a:endParaRPr>
        </a:p>
      </dgm:t>
    </dgm:pt>
    <dgm:pt modelId="{CD6D1EF7-2429-440F-8CD2-09757CF9C55D}" type="parTrans" cxnId="{2BF607BF-28C2-41B0-8CFB-CE1379C78A56}">
      <dgm:prSet/>
      <dgm:spPr/>
      <dgm:t>
        <a:bodyPr/>
        <a:lstStyle/>
        <a:p>
          <a:endParaRPr lang="en-IN"/>
        </a:p>
      </dgm:t>
    </dgm:pt>
    <dgm:pt modelId="{786EA2FB-9AD5-4C80-A23B-3D7DAC47B96B}" type="sibTrans" cxnId="{2BF607BF-28C2-41B0-8CFB-CE1379C78A56}">
      <dgm:prSet/>
      <dgm:spPr/>
      <dgm:t>
        <a:bodyPr/>
        <a:lstStyle/>
        <a:p>
          <a:endParaRPr lang="en-IN"/>
        </a:p>
      </dgm:t>
    </dgm:pt>
    <dgm:pt modelId="{66B6F2A3-D346-45A6-82F1-2161B4C1CDF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Vectorized our input</a:t>
          </a:r>
        </a:p>
        <a:p>
          <a:pPr rtl="0"/>
          <a:r>
            <a:rPr lang="en-US" dirty="0">
              <a:latin typeface="Calibri Light" panose="020F0302020204030204"/>
            </a:rPr>
            <a:t>Using TF-IDF</a:t>
          </a:r>
        </a:p>
      </dgm:t>
    </dgm:pt>
    <dgm:pt modelId="{B5973843-6D05-42F7-8ADB-7A3BC4C87EA6}" type="parTrans" cxnId="{8D2280E7-FC4C-450D-9411-866A89D64C8D}">
      <dgm:prSet/>
      <dgm:spPr/>
      <dgm:t>
        <a:bodyPr/>
        <a:lstStyle/>
        <a:p>
          <a:endParaRPr lang="en-IN"/>
        </a:p>
      </dgm:t>
    </dgm:pt>
    <dgm:pt modelId="{0BDD80F7-A334-48BE-A288-E0A1E18141AD}" type="sibTrans" cxnId="{8D2280E7-FC4C-450D-9411-866A89D64C8D}">
      <dgm:prSet/>
      <dgm:spPr/>
      <dgm:t>
        <a:bodyPr/>
        <a:lstStyle/>
        <a:p>
          <a:endParaRPr lang="en-IN"/>
        </a:p>
      </dgm:t>
    </dgm:pt>
    <dgm:pt modelId="{D4752346-549E-48F6-8335-01B8C6FAA9E4}" type="pres">
      <dgm:prSet presAssocID="{5DFBB6FF-B309-4ABF-BF07-FF29642C4FDC}" presName="CompostProcess" presStyleCnt="0">
        <dgm:presLayoutVars>
          <dgm:dir/>
          <dgm:resizeHandles val="exact"/>
        </dgm:presLayoutVars>
      </dgm:prSet>
      <dgm:spPr/>
    </dgm:pt>
    <dgm:pt modelId="{162B3979-1937-4E68-9875-7D55F7652E59}" type="pres">
      <dgm:prSet presAssocID="{5DFBB6FF-B309-4ABF-BF07-FF29642C4FDC}" presName="arrow" presStyleLbl="bgShp" presStyleIdx="0" presStyleCnt="1"/>
      <dgm:spPr/>
    </dgm:pt>
    <dgm:pt modelId="{5E07FC99-351E-4B6A-AD4C-14352EF116D1}" type="pres">
      <dgm:prSet presAssocID="{5DFBB6FF-B309-4ABF-BF07-FF29642C4FDC}" presName="linearProcess" presStyleCnt="0"/>
      <dgm:spPr/>
    </dgm:pt>
    <dgm:pt modelId="{A238CCBA-4DDA-47D4-A125-7A9D5547562E}" type="pres">
      <dgm:prSet presAssocID="{4D310312-1200-47E5-99E3-C65DE3C02056}" presName="textNode" presStyleLbl="node1" presStyleIdx="0" presStyleCnt="3">
        <dgm:presLayoutVars>
          <dgm:bulletEnabled val="1"/>
        </dgm:presLayoutVars>
      </dgm:prSet>
      <dgm:spPr/>
    </dgm:pt>
    <dgm:pt modelId="{C891D1DF-2F5D-4E40-9ED9-26566F54E682}" type="pres">
      <dgm:prSet presAssocID="{786EA2FB-9AD5-4C80-A23B-3D7DAC47B96B}" presName="sibTrans" presStyleCnt="0"/>
      <dgm:spPr/>
    </dgm:pt>
    <dgm:pt modelId="{8BD0B063-3221-409A-8D90-59A0DC8D3952}" type="pres">
      <dgm:prSet presAssocID="{66B6F2A3-D346-45A6-82F1-2161B4C1CDF9}" presName="textNode" presStyleLbl="node1" presStyleIdx="1" presStyleCnt="3">
        <dgm:presLayoutVars>
          <dgm:bulletEnabled val="1"/>
        </dgm:presLayoutVars>
      </dgm:prSet>
      <dgm:spPr/>
    </dgm:pt>
    <dgm:pt modelId="{8058A261-CEC6-4454-8367-FB9C1BA4C19C}" type="pres">
      <dgm:prSet presAssocID="{0BDD80F7-A334-48BE-A288-E0A1E18141AD}" presName="sibTrans" presStyleCnt="0"/>
      <dgm:spPr/>
    </dgm:pt>
    <dgm:pt modelId="{FE594C53-F7A9-4EFF-9E47-5FF282022A57}" type="pres">
      <dgm:prSet presAssocID="{54B1E979-BA08-4D1A-BC02-01335E7D745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A07A41F-0E48-4720-ADB9-725855DDA074}" type="presOf" srcId="{5DFBB6FF-B309-4ABF-BF07-FF29642C4FDC}" destId="{D4752346-549E-48F6-8335-01B8C6FAA9E4}" srcOrd="0" destOrd="0" presId="urn:microsoft.com/office/officeart/2005/8/layout/hProcess9"/>
    <dgm:cxn modelId="{4C86D23C-0A4A-40E5-85A2-DA2DC43C02FC}" type="presOf" srcId="{54B1E979-BA08-4D1A-BC02-01335E7D7456}" destId="{FE594C53-F7A9-4EFF-9E47-5FF282022A57}" srcOrd="0" destOrd="0" presId="urn:microsoft.com/office/officeart/2005/8/layout/hProcess9"/>
    <dgm:cxn modelId="{2C3F196E-C55E-40D3-978B-9C4A232C315F}" srcId="{5DFBB6FF-B309-4ABF-BF07-FF29642C4FDC}" destId="{54B1E979-BA08-4D1A-BC02-01335E7D7456}" srcOrd="2" destOrd="0" parTransId="{949D9448-0CA1-4541-870A-1CBC9E46ED02}" sibTransId="{68A77F06-1D47-48F2-913F-495FCB6AAB8C}"/>
    <dgm:cxn modelId="{96FE224E-4C94-4D7C-84A7-34182E51F9C0}" type="presOf" srcId="{4D310312-1200-47E5-99E3-C65DE3C02056}" destId="{A238CCBA-4DDA-47D4-A125-7A9D5547562E}" srcOrd="0" destOrd="0" presId="urn:microsoft.com/office/officeart/2005/8/layout/hProcess9"/>
    <dgm:cxn modelId="{16D04583-F11D-4CE0-A538-C0DC32BAB3C5}" type="presOf" srcId="{66B6F2A3-D346-45A6-82F1-2161B4C1CDF9}" destId="{8BD0B063-3221-409A-8D90-59A0DC8D3952}" srcOrd="0" destOrd="0" presId="urn:microsoft.com/office/officeart/2005/8/layout/hProcess9"/>
    <dgm:cxn modelId="{2BF607BF-28C2-41B0-8CFB-CE1379C78A56}" srcId="{5DFBB6FF-B309-4ABF-BF07-FF29642C4FDC}" destId="{4D310312-1200-47E5-99E3-C65DE3C02056}" srcOrd="0" destOrd="0" parTransId="{CD6D1EF7-2429-440F-8CD2-09757CF9C55D}" sibTransId="{786EA2FB-9AD5-4C80-A23B-3D7DAC47B96B}"/>
    <dgm:cxn modelId="{8D2280E7-FC4C-450D-9411-866A89D64C8D}" srcId="{5DFBB6FF-B309-4ABF-BF07-FF29642C4FDC}" destId="{66B6F2A3-D346-45A6-82F1-2161B4C1CDF9}" srcOrd="1" destOrd="0" parTransId="{B5973843-6D05-42F7-8ADB-7A3BC4C87EA6}" sibTransId="{0BDD80F7-A334-48BE-A288-E0A1E18141AD}"/>
    <dgm:cxn modelId="{C48258B0-87FD-41A9-8212-2EA91F35F305}" type="presParOf" srcId="{D4752346-549E-48F6-8335-01B8C6FAA9E4}" destId="{162B3979-1937-4E68-9875-7D55F7652E59}" srcOrd="0" destOrd="0" presId="urn:microsoft.com/office/officeart/2005/8/layout/hProcess9"/>
    <dgm:cxn modelId="{733D7994-7CE6-47A9-B3E6-C0721F34AD44}" type="presParOf" srcId="{D4752346-549E-48F6-8335-01B8C6FAA9E4}" destId="{5E07FC99-351E-4B6A-AD4C-14352EF116D1}" srcOrd="1" destOrd="0" presId="urn:microsoft.com/office/officeart/2005/8/layout/hProcess9"/>
    <dgm:cxn modelId="{32B8F27C-F26D-4AF6-8984-B6C1FC829CCB}" type="presParOf" srcId="{5E07FC99-351E-4B6A-AD4C-14352EF116D1}" destId="{A238CCBA-4DDA-47D4-A125-7A9D5547562E}" srcOrd="0" destOrd="0" presId="urn:microsoft.com/office/officeart/2005/8/layout/hProcess9"/>
    <dgm:cxn modelId="{BF2E689D-11FE-4172-BDD8-DCB19BF21252}" type="presParOf" srcId="{5E07FC99-351E-4B6A-AD4C-14352EF116D1}" destId="{C891D1DF-2F5D-4E40-9ED9-26566F54E682}" srcOrd="1" destOrd="0" presId="urn:microsoft.com/office/officeart/2005/8/layout/hProcess9"/>
    <dgm:cxn modelId="{05BD7632-33B2-4B6F-AEC2-DA5ACC74FD52}" type="presParOf" srcId="{5E07FC99-351E-4B6A-AD4C-14352EF116D1}" destId="{8BD0B063-3221-409A-8D90-59A0DC8D3952}" srcOrd="2" destOrd="0" presId="urn:microsoft.com/office/officeart/2005/8/layout/hProcess9"/>
    <dgm:cxn modelId="{E631B470-FAD2-463C-A832-FD55CAB6226D}" type="presParOf" srcId="{5E07FC99-351E-4B6A-AD4C-14352EF116D1}" destId="{8058A261-CEC6-4454-8367-FB9C1BA4C19C}" srcOrd="3" destOrd="0" presId="urn:microsoft.com/office/officeart/2005/8/layout/hProcess9"/>
    <dgm:cxn modelId="{43E5FEED-3E56-4B44-B537-78ED30FF3685}" type="presParOf" srcId="{5E07FC99-351E-4B6A-AD4C-14352EF116D1}" destId="{FE594C53-F7A9-4EFF-9E47-5FF282022A5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FBB6FF-B309-4ABF-BF07-FF29642C4FDC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4B1E979-BA08-4D1A-BC02-01335E7D7456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Created a Data Frame with those Vectors</a:t>
          </a:r>
          <a:endParaRPr lang="en-US" dirty="0"/>
        </a:p>
      </dgm:t>
    </dgm:pt>
    <dgm:pt modelId="{949D9448-0CA1-4541-870A-1CBC9E46ED02}" type="parTrans" cxnId="{2C3F196E-C55E-40D3-978B-9C4A232C315F}">
      <dgm:prSet/>
      <dgm:spPr/>
      <dgm:t>
        <a:bodyPr/>
        <a:lstStyle/>
        <a:p>
          <a:endParaRPr lang="en-IN"/>
        </a:p>
      </dgm:t>
    </dgm:pt>
    <dgm:pt modelId="{68A77F06-1D47-48F2-913F-495FCB6AAB8C}" type="sibTrans" cxnId="{2C3F196E-C55E-40D3-978B-9C4A232C315F}">
      <dgm:prSet/>
      <dgm:spPr/>
      <dgm:t>
        <a:bodyPr/>
        <a:lstStyle/>
        <a:p>
          <a:endParaRPr lang="en-IN"/>
        </a:p>
      </dgm:t>
    </dgm:pt>
    <dgm:pt modelId="{4D310312-1200-47E5-99E3-C65DE3C0205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Used Google's Pre-trained model</a:t>
          </a:r>
        </a:p>
      </dgm:t>
    </dgm:pt>
    <dgm:pt modelId="{CD6D1EF7-2429-440F-8CD2-09757CF9C55D}" type="parTrans" cxnId="{2BF607BF-28C2-41B0-8CFB-CE1379C78A56}">
      <dgm:prSet/>
      <dgm:spPr/>
      <dgm:t>
        <a:bodyPr/>
        <a:lstStyle/>
        <a:p>
          <a:endParaRPr lang="en-IN"/>
        </a:p>
      </dgm:t>
    </dgm:pt>
    <dgm:pt modelId="{786EA2FB-9AD5-4C80-A23B-3D7DAC47B96B}" type="sibTrans" cxnId="{2BF607BF-28C2-41B0-8CFB-CE1379C78A56}">
      <dgm:prSet/>
      <dgm:spPr/>
      <dgm:t>
        <a:bodyPr/>
        <a:lstStyle/>
        <a:p>
          <a:endParaRPr lang="en-IN"/>
        </a:p>
      </dgm:t>
    </dgm:pt>
    <dgm:pt modelId="{66B6F2A3-D346-45A6-82F1-2161B4C1CDF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Converted each document into a vector of 300 size</a:t>
          </a:r>
        </a:p>
      </dgm:t>
    </dgm:pt>
    <dgm:pt modelId="{B5973843-6D05-42F7-8ADB-7A3BC4C87EA6}" type="parTrans" cxnId="{8D2280E7-FC4C-450D-9411-866A89D64C8D}">
      <dgm:prSet/>
      <dgm:spPr/>
      <dgm:t>
        <a:bodyPr/>
        <a:lstStyle/>
        <a:p>
          <a:endParaRPr lang="en-IN"/>
        </a:p>
      </dgm:t>
    </dgm:pt>
    <dgm:pt modelId="{0BDD80F7-A334-48BE-A288-E0A1E18141AD}" type="sibTrans" cxnId="{8D2280E7-FC4C-450D-9411-866A89D64C8D}">
      <dgm:prSet/>
      <dgm:spPr/>
      <dgm:t>
        <a:bodyPr/>
        <a:lstStyle/>
        <a:p>
          <a:endParaRPr lang="en-IN"/>
        </a:p>
      </dgm:t>
    </dgm:pt>
    <dgm:pt modelId="{D4752346-549E-48F6-8335-01B8C6FAA9E4}" type="pres">
      <dgm:prSet presAssocID="{5DFBB6FF-B309-4ABF-BF07-FF29642C4FDC}" presName="CompostProcess" presStyleCnt="0">
        <dgm:presLayoutVars>
          <dgm:dir/>
          <dgm:resizeHandles val="exact"/>
        </dgm:presLayoutVars>
      </dgm:prSet>
      <dgm:spPr/>
    </dgm:pt>
    <dgm:pt modelId="{162B3979-1937-4E68-9875-7D55F7652E59}" type="pres">
      <dgm:prSet presAssocID="{5DFBB6FF-B309-4ABF-BF07-FF29642C4FDC}" presName="arrow" presStyleLbl="bgShp" presStyleIdx="0" presStyleCnt="1"/>
      <dgm:spPr/>
    </dgm:pt>
    <dgm:pt modelId="{5E07FC99-351E-4B6A-AD4C-14352EF116D1}" type="pres">
      <dgm:prSet presAssocID="{5DFBB6FF-B309-4ABF-BF07-FF29642C4FDC}" presName="linearProcess" presStyleCnt="0"/>
      <dgm:spPr/>
    </dgm:pt>
    <dgm:pt modelId="{A238CCBA-4DDA-47D4-A125-7A9D5547562E}" type="pres">
      <dgm:prSet presAssocID="{4D310312-1200-47E5-99E3-C65DE3C02056}" presName="textNode" presStyleLbl="node1" presStyleIdx="0" presStyleCnt="3">
        <dgm:presLayoutVars>
          <dgm:bulletEnabled val="1"/>
        </dgm:presLayoutVars>
      </dgm:prSet>
      <dgm:spPr/>
    </dgm:pt>
    <dgm:pt modelId="{C891D1DF-2F5D-4E40-9ED9-26566F54E682}" type="pres">
      <dgm:prSet presAssocID="{786EA2FB-9AD5-4C80-A23B-3D7DAC47B96B}" presName="sibTrans" presStyleCnt="0"/>
      <dgm:spPr/>
    </dgm:pt>
    <dgm:pt modelId="{8BD0B063-3221-409A-8D90-59A0DC8D3952}" type="pres">
      <dgm:prSet presAssocID="{66B6F2A3-D346-45A6-82F1-2161B4C1CDF9}" presName="textNode" presStyleLbl="node1" presStyleIdx="1" presStyleCnt="3">
        <dgm:presLayoutVars>
          <dgm:bulletEnabled val="1"/>
        </dgm:presLayoutVars>
      </dgm:prSet>
      <dgm:spPr/>
    </dgm:pt>
    <dgm:pt modelId="{8058A261-CEC6-4454-8367-FB9C1BA4C19C}" type="pres">
      <dgm:prSet presAssocID="{0BDD80F7-A334-48BE-A288-E0A1E18141AD}" presName="sibTrans" presStyleCnt="0"/>
      <dgm:spPr/>
    </dgm:pt>
    <dgm:pt modelId="{FE594C53-F7A9-4EFF-9E47-5FF282022A57}" type="pres">
      <dgm:prSet presAssocID="{54B1E979-BA08-4D1A-BC02-01335E7D745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A07A41F-0E48-4720-ADB9-725855DDA074}" type="presOf" srcId="{5DFBB6FF-B309-4ABF-BF07-FF29642C4FDC}" destId="{D4752346-549E-48F6-8335-01B8C6FAA9E4}" srcOrd="0" destOrd="0" presId="urn:microsoft.com/office/officeart/2005/8/layout/hProcess9"/>
    <dgm:cxn modelId="{4C86D23C-0A4A-40E5-85A2-DA2DC43C02FC}" type="presOf" srcId="{54B1E979-BA08-4D1A-BC02-01335E7D7456}" destId="{FE594C53-F7A9-4EFF-9E47-5FF282022A57}" srcOrd="0" destOrd="0" presId="urn:microsoft.com/office/officeart/2005/8/layout/hProcess9"/>
    <dgm:cxn modelId="{2C3F196E-C55E-40D3-978B-9C4A232C315F}" srcId="{5DFBB6FF-B309-4ABF-BF07-FF29642C4FDC}" destId="{54B1E979-BA08-4D1A-BC02-01335E7D7456}" srcOrd="2" destOrd="0" parTransId="{949D9448-0CA1-4541-870A-1CBC9E46ED02}" sibTransId="{68A77F06-1D47-48F2-913F-495FCB6AAB8C}"/>
    <dgm:cxn modelId="{96FE224E-4C94-4D7C-84A7-34182E51F9C0}" type="presOf" srcId="{4D310312-1200-47E5-99E3-C65DE3C02056}" destId="{A238CCBA-4DDA-47D4-A125-7A9D5547562E}" srcOrd="0" destOrd="0" presId="urn:microsoft.com/office/officeart/2005/8/layout/hProcess9"/>
    <dgm:cxn modelId="{16D04583-F11D-4CE0-A538-C0DC32BAB3C5}" type="presOf" srcId="{66B6F2A3-D346-45A6-82F1-2161B4C1CDF9}" destId="{8BD0B063-3221-409A-8D90-59A0DC8D3952}" srcOrd="0" destOrd="0" presId="urn:microsoft.com/office/officeart/2005/8/layout/hProcess9"/>
    <dgm:cxn modelId="{2BF607BF-28C2-41B0-8CFB-CE1379C78A56}" srcId="{5DFBB6FF-B309-4ABF-BF07-FF29642C4FDC}" destId="{4D310312-1200-47E5-99E3-C65DE3C02056}" srcOrd="0" destOrd="0" parTransId="{CD6D1EF7-2429-440F-8CD2-09757CF9C55D}" sibTransId="{786EA2FB-9AD5-4C80-A23B-3D7DAC47B96B}"/>
    <dgm:cxn modelId="{8D2280E7-FC4C-450D-9411-866A89D64C8D}" srcId="{5DFBB6FF-B309-4ABF-BF07-FF29642C4FDC}" destId="{66B6F2A3-D346-45A6-82F1-2161B4C1CDF9}" srcOrd="1" destOrd="0" parTransId="{B5973843-6D05-42F7-8ADB-7A3BC4C87EA6}" sibTransId="{0BDD80F7-A334-48BE-A288-E0A1E18141AD}"/>
    <dgm:cxn modelId="{C48258B0-87FD-41A9-8212-2EA91F35F305}" type="presParOf" srcId="{D4752346-549E-48F6-8335-01B8C6FAA9E4}" destId="{162B3979-1937-4E68-9875-7D55F7652E59}" srcOrd="0" destOrd="0" presId="urn:microsoft.com/office/officeart/2005/8/layout/hProcess9"/>
    <dgm:cxn modelId="{733D7994-7CE6-47A9-B3E6-C0721F34AD44}" type="presParOf" srcId="{D4752346-549E-48F6-8335-01B8C6FAA9E4}" destId="{5E07FC99-351E-4B6A-AD4C-14352EF116D1}" srcOrd="1" destOrd="0" presId="urn:microsoft.com/office/officeart/2005/8/layout/hProcess9"/>
    <dgm:cxn modelId="{32B8F27C-F26D-4AF6-8984-B6C1FC829CCB}" type="presParOf" srcId="{5E07FC99-351E-4B6A-AD4C-14352EF116D1}" destId="{A238CCBA-4DDA-47D4-A125-7A9D5547562E}" srcOrd="0" destOrd="0" presId="urn:microsoft.com/office/officeart/2005/8/layout/hProcess9"/>
    <dgm:cxn modelId="{BF2E689D-11FE-4172-BDD8-DCB19BF21252}" type="presParOf" srcId="{5E07FC99-351E-4B6A-AD4C-14352EF116D1}" destId="{C891D1DF-2F5D-4E40-9ED9-26566F54E682}" srcOrd="1" destOrd="0" presId="urn:microsoft.com/office/officeart/2005/8/layout/hProcess9"/>
    <dgm:cxn modelId="{05BD7632-33B2-4B6F-AEC2-DA5ACC74FD52}" type="presParOf" srcId="{5E07FC99-351E-4B6A-AD4C-14352EF116D1}" destId="{8BD0B063-3221-409A-8D90-59A0DC8D3952}" srcOrd="2" destOrd="0" presId="urn:microsoft.com/office/officeart/2005/8/layout/hProcess9"/>
    <dgm:cxn modelId="{E631B470-FAD2-463C-A832-FD55CAB6226D}" type="presParOf" srcId="{5E07FC99-351E-4B6A-AD4C-14352EF116D1}" destId="{8058A261-CEC6-4454-8367-FB9C1BA4C19C}" srcOrd="3" destOrd="0" presId="urn:microsoft.com/office/officeart/2005/8/layout/hProcess9"/>
    <dgm:cxn modelId="{43E5FEED-3E56-4B44-B537-78ED30FF3685}" type="presParOf" srcId="{5E07FC99-351E-4B6A-AD4C-14352EF116D1}" destId="{FE594C53-F7A9-4EFF-9E47-5FF282022A5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C7E7B-199E-40D6-A867-0DEB253D7255}">
      <dsp:nvSpPr>
        <dsp:cNvPr id="0" name=""/>
        <dsp:cNvSpPr/>
      </dsp:nvSpPr>
      <dsp:spPr>
        <a:xfrm>
          <a:off x="1846393" y="0"/>
          <a:ext cx="8753547" cy="519101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1A25F-8BF1-4389-9DC5-8A10F5A8B05D}">
      <dsp:nvSpPr>
        <dsp:cNvPr id="0" name=""/>
        <dsp:cNvSpPr/>
      </dsp:nvSpPr>
      <dsp:spPr>
        <a:xfrm>
          <a:off x="2824947" y="3720079"/>
          <a:ext cx="191029" cy="191029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C3BFC-F221-45EE-9EEC-EFDC625C4381}">
      <dsp:nvSpPr>
        <dsp:cNvPr id="0" name=""/>
        <dsp:cNvSpPr/>
      </dsp:nvSpPr>
      <dsp:spPr>
        <a:xfrm>
          <a:off x="3052695" y="3999135"/>
          <a:ext cx="1808930" cy="45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223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Raw data</a:t>
          </a:r>
        </a:p>
      </dsp:txBody>
      <dsp:txXfrm>
        <a:off x="3052695" y="3999135"/>
        <a:ext cx="1808930" cy="457825"/>
      </dsp:txXfrm>
    </dsp:sp>
    <dsp:sp modelId="{8833A2ED-8DAB-486E-A96E-E198AE4CED63}">
      <dsp:nvSpPr>
        <dsp:cNvPr id="0" name=""/>
        <dsp:cNvSpPr/>
      </dsp:nvSpPr>
      <dsp:spPr>
        <a:xfrm>
          <a:off x="4211934" y="2595509"/>
          <a:ext cx="332225" cy="332225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2848F-4F4E-4FE5-9EC9-05C08967AAFA}">
      <dsp:nvSpPr>
        <dsp:cNvPr id="0" name=""/>
        <dsp:cNvSpPr/>
      </dsp:nvSpPr>
      <dsp:spPr>
        <a:xfrm>
          <a:off x="2372927" y="1685690"/>
          <a:ext cx="2693975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39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Removed stopwords</a:t>
          </a:r>
        </a:p>
      </dsp:txBody>
      <dsp:txXfrm>
        <a:off x="2372927" y="1685690"/>
        <a:ext cx="2693975" cy="909822"/>
      </dsp:txXfrm>
    </dsp:sp>
    <dsp:sp modelId="{8D8E9B9B-2AC6-436F-9900-89F324B5FE79}">
      <dsp:nvSpPr>
        <dsp:cNvPr id="0" name=""/>
        <dsp:cNvSpPr/>
      </dsp:nvSpPr>
      <dsp:spPr>
        <a:xfrm>
          <a:off x="5898029" y="1809521"/>
          <a:ext cx="440198" cy="440198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4B536-29A7-454E-A980-231B4DA960FC}">
      <dsp:nvSpPr>
        <dsp:cNvPr id="0" name=""/>
        <dsp:cNvSpPr/>
      </dsp:nvSpPr>
      <dsp:spPr>
        <a:xfrm>
          <a:off x="5731780" y="2595496"/>
          <a:ext cx="3020695" cy="1217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252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Removed white spaces</a:t>
          </a:r>
        </a:p>
      </dsp:txBody>
      <dsp:txXfrm>
        <a:off x="5731780" y="2595496"/>
        <a:ext cx="3020695" cy="1217422"/>
      </dsp:txXfrm>
    </dsp:sp>
    <dsp:sp modelId="{7EA13CF0-EB71-47E0-A817-B2ED32EA026D}">
      <dsp:nvSpPr>
        <dsp:cNvPr id="0" name=""/>
        <dsp:cNvSpPr/>
      </dsp:nvSpPr>
      <dsp:spPr>
        <a:xfrm>
          <a:off x="7915058" y="1164878"/>
          <a:ext cx="589699" cy="589699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7A9C-DC27-4490-9836-E52249E439C2}">
      <dsp:nvSpPr>
        <dsp:cNvPr id="0" name=""/>
        <dsp:cNvSpPr/>
      </dsp:nvSpPr>
      <dsp:spPr>
        <a:xfrm>
          <a:off x="7678064" y="1469057"/>
          <a:ext cx="1744181" cy="372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470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7678064" y="1469057"/>
        <a:ext cx="1744181" cy="3721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B3979-1937-4E68-9875-7D55F7652E59}">
      <dsp:nvSpPr>
        <dsp:cNvPr id="0" name=""/>
        <dsp:cNvSpPr/>
      </dsp:nvSpPr>
      <dsp:spPr>
        <a:xfrm>
          <a:off x="716707" y="0"/>
          <a:ext cx="8122686" cy="3505043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8CCBA-4DDA-47D4-A125-7A9D5547562E}">
      <dsp:nvSpPr>
        <dsp:cNvPr id="0" name=""/>
        <dsp:cNvSpPr/>
      </dsp:nvSpPr>
      <dsp:spPr>
        <a:xfrm>
          <a:off x="3453" y="1051512"/>
          <a:ext cx="3036861" cy="1402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Count vectorizer </a:t>
          </a:r>
        </a:p>
      </dsp:txBody>
      <dsp:txXfrm>
        <a:off x="71894" y="1119953"/>
        <a:ext cx="2899979" cy="1265135"/>
      </dsp:txXfrm>
    </dsp:sp>
    <dsp:sp modelId="{8BD0B063-3221-409A-8D90-59A0DC8D3952}">
      <dsp:nvSpPr>
        <dsp:cNvPr id="0" name=""/>
        <dsp:cNvSpPr/>
      </dsp:nvSpPr>
      <dsp:spPr>
        <a:xfrm>
          <a:off x="3259620" y="1051512"/>
          <a:ext cx="3036861" cy="1402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Vectorized our input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Using TF</a:t>
          </a:r>
        </a:p>
      </dsp:txBody>
      <dsp:txXfrm>
        <a:off x="3328061" y="1119953"/>
        <a:ext cx="2899979" cy="1265135"/>
      </dsp:txXfrm>
    </dsp:sp>
    <dsp:sp modelId="{FE594C53-F7A9-4EFF-9E47-5FF282022A57}">
      <dsp:nvSpPr>
        <dsp:cNvPr id="0" name=""/>
        <dsp:cNvSpPr/>
      </dsp:nvSpPr>
      <dsp:spPr>
        <a:xfrm>
          <a:off x="6515786" y="1051512"/>
          <a:ext cx="3036861" cy="1402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Converting the document- term matrix to a dataframe</a:t>
          </a:r>
          <a:endParaRPr lang="en-US" sz="2400" kern="1200" dirty="0"/>
        </a:p>
      </dsp:txBody>
      <dsp:txXfrm>
        <a:off x="6584227" y="1119953"/>
        <a:ext cx="2899979" cy="1265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B3979-1937-4E68-9875-7D55F7652E59}">
      <dsp:nvSpPr>
        <dsp:cNvPr id="0" name=""/>
        <dsp:cNvSpPr/>
      </dsp:nvSpPr>
      <dsp:spPr>
        <a:xfrm>
          <a:off x="692681" y="0"/>
          <a:ext cx="7850388" cy="305921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8CCBA-4DDA-47D4-A125-7A9D5547562E}">
      <dsp:nvSpPr>
        <dsp:cNvPr id="0" name=""/>
        <dsp:cNvSpPr/>
      </dsp:nvSpPr>
      <dsp:spPr>
        <a:xfrm>
          <a:off x="267647" y="917763"/>
          <a:ext cx="2770725" cy="12236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Initializing</a:t>
          </a:r>
          <a:r>
            <a:rPr lang="en-US" sz="2200" kern="1200" baseline="0" dirty="0">
              <a:latin typeface="Calibri Light" panose="020F0302020204030204"/>
            </a:rPr>
            <a:t> the data</a:t>
          </a:r>
          <a:endParaRPr lang="en-US" sz="2200" kern="1200" dirty="0">
            <a:latin typeface="Calibri Light" panose="020F0302020204030204"/>
          </a:endParaRPr>
        </a:p>
      </dsp:txBody>
      <dsp:txXfrm>
        <a:off x="327382" y="977498"/>
        <a:ext cx="2651255" cy="1104214"/>
      </dsp:txXfrm>
    </dsp:sp>
    <dsp:sp modelId="{8BD0B063-3221-409A-8D90-59A0DC8D3952}">
      <dsp:nvSpPr>
        <dsp:cNvPr id="0" name=""/>
        <dsp:cNvSpPr/>
      </dsp:nvSpPr>
      <dsp:spPr>
        <a:xfrm>
          <a:off x="3232512" y="917763"/>
          <a:ext cx="2770725" cy="12236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Vectorized our input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Using TF-IDF</a:t>
          </a:r>
        </a:p>
      </dsp:txBody>
      <dsp:txXfrm>
        <a:off x="3292247" y="977498"/>
        <a:ext cx="2651255" cy="1104214"/>
      </dsp:txXfrm>
    </dsp:sp>
    <dsp:sp modelId="{FE594C53-F7A9-4EFF-9E47-5FF282022A57}">
      <dsp:nvSpPr>
        <dsp:cNvPr id="0" name=""/>
        <dsp:cNvSpPr/>
      </dsp:nvSpPr>
      <dsp:spPr>
        <a:xfrm>
          <a:off x="6197378" y="917763"/>
          <a:ext cx="2770725" cy="12236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Converting the document- term matrix to a dataframe</a:t>
          </a:r>
          <a:endParaRPr lang="en-US" sz="2200" kern="1200" dirty="0"/>
        </a:p>
      </dsp:txBody>
      <dsp:txXfrm>
        <a:off x="6257113" y="977498"/>
        <a:ext cx="2651255" cy="1104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B3979-1937-4E68-9875-7D55F7652E59}">
      <dsp:nvSpPr>
        <dsp:cNvPr id="0" name=""/>
        <dsp:cNvSpPr/>
      </dsp:nvSpPr>
      <dsp:spPr>
        <a:xfrm>
          <a:off x="738751" y="0"/>
          <a:ext cx="8372513" cy="333226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8CCBA-4DDA-47D4-A125-7A9D5547562E}">
      <dsp:nvSpPr>
        <dsp:cNvPr id="0" name=""/>
        <dsp:cNvSpPr/>
      </dsp:nvSpPr>
      <dsp:spPr>
        <a:xfrm>
          <a:off x="333784" y="999678"/>
          <a:ext cx="2955004" cy="13329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Used Google's Pre-trained model</a:t>
          </a:r>
        </a:p>
      </dsp:txBody>
      <dsp:txXfrm>
        <a:off x="398851" y="1064745"/>
        <a:ext cx="2824870" cy="1202770"/>
      </dsp:txXfrm>
    </dsp:sp>
    <dsp:sp modelId="{8BD0B063-3221-409A-8D90-59A0DC8D3952}">
      <dsp:nvSpPr>
        <dsp:cNvPr id="0" name=""/>
        <dsp:cNvSpPr/>
      </dsp:nvSpPr>
      <dsp:spPr>
        <a:xfrm>
          <a:off x="3447505" y="999678"/>
          <a:ext cx="2955004" cy="13329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Converted each document into a vector of 300 size</a:t>
          </a:r>
        </a:p>
      </dsp:txBody>
      <dsp:txXfrm>
        <a:off x="3512572" y="1064745"/>
        <a:ext cx="2824870" cy="1202770"/>
      </dsp:txXfrm>
    </dsp:sp>
    <dsp:sp modelId="{FE594C53-F7A9-4EFF-9E47-5FF282022A57}">
      <dsp:nvSpPr>
        <dsp:cNvPr id="0" name=""/>
        <dsp:cNvSpPr/>
      </dsp:nvSpPr>
      <dsp:spPr>
        <a:xfrm>
          <a:off x="6561226" y="999678"/>
          <a:ext cx="2955004" cy="13329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Created a Data Frame with those Vectors</a:t>
          </a:r>
          <a:endParaRPr lang="en-US" sz="2400" kern="1200" dirty="0"/>
        </a:p>
      </dsp:txBody>
      <dsp:txXfrm>
        <a:off x="6626293" y="1064745"/>
        <a:ext cx="2824870" cy="1202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akijm.es/es-o-no-es-spa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7" descr="A picture containing text, businesscard, vector graphics, sign&#10;&#10;Description automatically generated">
            <a:extLst>
              <a:ext uri="{FF2B5EF4-FFF2-40B4-BE49-F238E27FC236}">
                <a16:creationId xmlns:a16="http://schemas.microsoft.com/office/drawing/2014/main" id="{84E874D8-02D9-6B1E-8247-204832C62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28" y="116537"/>
            <a:ext cx="4588542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4800" dirty="0">
                <a:cs typeface="Calibri Light"/>
              </a:rPr>
            </a:br>
            <a:r>
              <a:rPr lang="en-US" sz="4800" b="1" dirty="0">
                <a:cs typeface="Calibri Light"/>
              </a:rPr>
              <a:t>Developing SMS Spam Filter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839459" cy="18685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 dirty="0">
                <a:cs typeface="Calibri"/>
              </a:rPr>
              <a:t>Submitted by:</a:t>
            </a:r>
            <a:endParaRPr lang="en-US" sz="1600" dirty="0">
              <a:cs typeface="Calibri"/>
            </a:endParaRPr>
          </a:p>
          <a:p>
            <a:pPr algn="l"/>
            <a:r>
              <a:rPr lang="en-US" sz="1600" b="1">
                <a:cs typeface="Calibri"/>
              </a:rPr>
              <a:t>D22033 </a:t>
            </a:r>
            <a:r>
              <a:rPr lang="en-US" sz="1600" b="1" dirty="0">
                <a:cs typeface="Calibri"/>
              </a:rPr>
              <a:t>– </a:t>
            </a:r>
            <a:r>
              <a:rPr lang="en-US" sz="1600" b="1" dirty="0" err="1">
                <a:cs typeface="Calibri"/>
              </a:rPr>
              <a:t>Poojitha</a:t>
            </a:r>
            <a:r>
              <a:rPr lang="en-US" sz="1600" b="1" dirty="0">
                <a:cs typeface="Calibri"/>
              </a:rPr>
              <a:t> </a:t>
            </a:r>
            <a:r>
              <a:rPr lang="en-US" sz="1600" b="1" dirty="0" err="1">
                <a:cs typeface="Calibri"/>
              </a:rPr>
              <a:t>Gujjula</a:t>
            </a:r>
            <a:endParaRPr lang="en-US" sz="1600" b="1" dirty="0">
              <a:cs typeface="Calibri"/>
            </a:endParaRPr>
          </a:p>
          <a:p>
            <a:pPr algn="l"/>
            <a:endParaRPr lang="en-US" sz="1300" b="1" dirty="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20206-197E-CAC9-5DCA-9066D999F6CE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1CEDA-C8CC-5B9A-F429-A7DF487523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4" y="2604637"/>
            <a:ext cx="1098933" cy="109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CLASSIFICATION</a:t>
            </a:r>
          </a:p>
          <a:p>
            <a:pPr marL="0" indent="0">
              <a:buNone/>
            </a:pPr>
            <a:r>
              <a:rPr lang="en-US" dirty="0"/>
              <a:t>MODEL 1 : DECISION TREE </a:t>
            </a:r>
            <a:r>
              <a:rPr lang="en-IN" dirty="0"/>
              <a:t>ON Term Frequency (With PCA)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97139"/>
              </p:ext>
            </p:extLst>
          </p:nvPr>
        </p:nvGraphicFramePr>
        <p:xfrm>
          <a:off x="242594" y="1659003"/>
          <a:ext cx="5085184" cy="49101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8203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8203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8203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8203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8203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96000" y="105024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tuned decision tree classifier on Term Frequency (with PCA reduction)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A9C6D-2519-A124-CBB6-7935C12487C6}"/>
              </a:ext>
            </a:extLst>
          </p:cNvPr>
          <p:cNvSpPr txBox="1"/>
          <p:nvPr/>
        </p:nvSpPr>
        <p:spPr>
          <a:xfrm>
            <a:off x="141236" y="1029319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8165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2 : RANDOM FOREST </a:t>
            </a:r>
            <a:r>
              <a:rPr lang="en-IN" dirty="0"/>
              <a:t>ON Term Frequency (With PCA)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4407"/>
              </p:ext>
            </p:extLst>
          </p:nvPr>
        </p:nvGraphicFramePr>
        <p:xfrm>
          <a:off x="270586" y="1527959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11748" y="762418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random forest   on Term Frequency (with PCA reduction)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3247-1871-AC32-F361-AD415EC50A42}"/>
              </a:ext>
            </a:extLst>
          </p:cNvPr>
          <p:cNvSpPr txBox="1"/>
          <p:nvPr/>
        </p:nvSpPr>
        <p:spPr>
          <a:xfrm>
            <a:off x="270586" y="762418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073152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3 : BAGGING CLASSIFIER </a:t>
            </a:r>
            <a:r>
              <a:rPr lang="en-IN" dirty="0"/>
              <a:t>ON Term Frequency (With PCA)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49506"/>
              </p:ext>
            </p:extLst>
          </p:nvPr>
        </p:nvGraphicFramePr>
        <p:xfrm>
          <a:off x="270586" y="1527959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30409" y="80950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bagging classifier on Term Frequency (with PCA reduction)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3247-1871-AC32-F361-AD415EC50A42}"/>
              </a:ext>
            </a:extLst>
          </p:cNvPr>
          <p:cNvSpPr txBox="1"/>
          <p:nvPr/>
        </p:nvSpPr>
        <p:spPr>
          <a:xfrm>
            <a:off x="270586" y="762418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004572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4 : DECISION TREE </a:t>
            </a:r>
            <a:r>
              <a:rPr lang="en-IN" dirty="0"/>
              <a:t>ON TF-IDF (With PCA)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93142"/>
              </p:ext>
            </p:extLst>
          </p:nvPr>
        </p:nvGraphicFramePr>
        <p:xfrm>
          <a:off x="317239" y="1537290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96000" y="105024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tuned decision tree classifier  on TF-IDF (with PCA reduction)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A9C6D-2519-A124-CBB6-7935C12487C6}"/>
              </a:ext>
            </a:extLst>
          </p:cNvPr>
          <p:cNvSpPr txBox="1"/>
          <p:nvPr/>
        </p:nvSpPr>
        <p:spPr>
          <a:xfrm>
            <a:off x="225212" y="703153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58004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5 : DECISION TREE </a:t>
            </a:r>
            <a:r>
              <a:rPr lang="en-IN" dirty="0"/>
              <a:t>ON word to </a:t>
            </a:r>
            <a:r>
              <a:rPr lang="en-IN" dirty="0" err="1"/>
              <a:t>vec</a:t>
            </a:r>
            <a:r>
              <a:rPr lang="en-IN" dirty="0"/>
              <a:t> (With PCA)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47828"/>
              </p:ext>
            </p:extLst>
          </p:nvPr>
        </p:nvGraphicFramePr>
        <p:xfrm>
          <a:off x="317239" y="1537290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96000" y="105024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tuned decision tree classifier  on word to </a:t>
            </a:r>
            <a:r>
              <a:rPr lang="en-US" sz="2500" dirty="0" err="1"/>
              <a:t>vec</a:t>
            </a:r>
            <a:r>
              <a:rPr lang="en-US" sz="2500" dirty="0"/>
              <a:t> (with PCA reduction)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A9C6D-2519-A124-CBB6-7935C12487C6}"/>
              </a:ext>
            </a:extLst>
          </p:cNvPr>
          <p:cNvSpPr txBox="1"/>
          <p:nvPr/>
        </p:nvSpPr>
        <p:spPr>
          <a:xfrm>
            <a:off x="225212" y="703153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32483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6 : ADAPTIVE BOOSTING </a:t>
            </a:r>
            <a:r>
              <a:rPr lang="en-IN" dirty="0"/>
              <a:t>ON word to </a:t>
            </a:r>
            <a:r>
              <a:rPr lang="en-IN" dirty="0" err="1"/>
              <a:t>vec</a:t>
            </a:r>
            <a:r>
              <a:rPr lang="en-IN" dirty="0"/>
              <a:t> (With PCA)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07500"/>
              </p:ext>
            </p:extLst>
          </p:nvPr>
        </p:nvGraphicFramePr>
        <p:xfrm>
          <a:off x="270586" y="1527959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30409" y="80950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adaptive boosting on word to </a:t>
            </a:r>
            <a:r>
              <a:rPr lang="en-US" sz="2500" dirty="0" err="1"/>
              <a:t>vec</a:t>
            </a:r>
            <a:r>
              <a:rPr lang="en-US" sz="2500" dirty="0"/>
              <a:t> (with PCA reduction)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3247-1871-AC32-F361-AD415EC50A42}"/>
              </a:ext>
            </a:extLst>
          </p:cNvPr>
          <p:cNvSpPr txBox="1"/>
          <p:nvPr/>
        </p:nvSpPr>
        <p:spPr>
          <a:xfrm>
            <a:off x="270586" y="762418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6148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7: RANDOM FOREST </a:t>
            </a:r>
            <a:r>
              <a:rPr lang="en-IN" dirty="0"/>
              <a:t>ON TF(With P%)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28733"/>
              </p:ext>
            </p:extLst>
          </p:nvPr>
        </p:nvGraphicFramePr>
        <p:xfrm>
          <a:off x="270586" y="1527959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30409" y="80950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random forest   on TF(with P%)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3247-1871-AC32-F361-AD415EC50A42}"/>
              </a:ext>
            </a:extLst>
          </p:cNvPr>
          <p:cNvSpPr txBox="1"/>
          <p:nvPr/>
        </p:nvSpPr>
        <p:spPr>
          <a:xfrm>
            <a:off x="270586" y="762418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43752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8 : BAGGING CLASSIFIER </a:t>
            </a:r>
            <a:r>
              <a:rPr lang="en-IN" dirty="0"/>
              <a:t>ON TF(With P%)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17526"/>
              </p:ext>
            </p:extLst>
          </p:nvPr>
        </p:nvGraphicFramePr>
        <p:xfrm>
          <a:off x="270586" y="1527959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30409" y="80950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bagging classifier on TF (with P% reduction)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3247-1871-AC32-F361-AD415EC50A42}"/>
              </a:ext>
            </a:extLst>
          </p:cNvPr>
          <p:cNvSpPr txBox="1"/>
          <p:nvPr/>
        </p:nvSpPr>
        <p:spPr>
          <a:xfrm>
            <a:off x="270586" y="762418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076400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9 : DECISION TREE </a:t>
            </a:r>
            <a:r>
              <a:rPr lang="en-IN" dirty="0"/>
              <a:t>ON TF-IDF (With P%)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6743"/>
              </p:ext>
            </p:extLst>
          </p:nvPr>
        </p:nvGraphicFramePr>
        <p:xfrm>
          <a:off x="317239" y="1537290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96000" y="105024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tuned decision tree classifier  on TF-IDF(with P% reduction)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A9C6D-2519-A124-CBB6-7935C12487C6}"/>
              </a:ext>
            </a:extLst>
          </p:cNvPr>
          <p:cNvSpPr txBox="1"/>
          <p:nvPr/>
        </p:nvSpPr>
        <p:spPr>
          <a:xfrm>
            <a:off x="225212" y="703153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852843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10: RANDOM FOREST </a:t>
            </a:r>
            <a:r>
              <a:rPr lang="en-IN" dirty="0"/>
              <a:t>ON TF-IDF(With P%)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02624"/>
              </p:ext>
            </p:extLst>
          </p:nvPr>
        </p:nvGraphicFramePr>
        <p:xfrm>
          <a:off x="270586" y="1527959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30409" y="80950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random forest   on TF-IDF(with P%)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3247-1871-AC32-F361-AD415EC50A42}"/>
              </a:ext>
            </a:extLst>
          </p:cNvPr>
          <p:cNvSpPr txBox="1"/>
          <p:nvPr/>
        </p:nvSpPr>
        <p:spPr>
          <a:xfrm>
            <a:off x="270586" y="762418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30970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CD6C-8ED4-87F7-4768-DB636C51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12" y="309054"/>
            <a:ext cx="4825482" cy="85100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DATA PRE-PREPROCESSING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E309E7B-88DF-8BCA-188F-0D6782110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613008"/>
              </p:ext>
            </p:extLst>
          </p:nvPr>
        </p:nvGraphicFramePr>
        <p:xfrm>
          <a:off x="-1092059" y="1029522"/>
          <a:ext cx="11535541" cy="519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1C62EAF-50E2-386F-A0E9-D1D9E8F2E872}"/>
              </a:ext>
            </a:extLst>
          </p:cNvPr>
          <p:cNvSpPr txBox="1">
            <a:spLocks/>
          </p:cNvSpPr>
          <p:nvPr/>
        </p:nvSpPr>
        <p:spPr>
          <a:xfrm>
            <a:off x="5282097" y="1160063"/>
            <a:ext cx="4825482" cy="851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44600">
              <a:spcAft>
                <a:spcPct val="35000"/>
              </a:spcAft>
            </a:pP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2529889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11: ADAPTIVE BOOSTING </a:t>
            </a:r>
            <a:r>
              <a:rPr lang="en-IN" dirty="0"/>
              <a:t>ON TF-IDF(With P%)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41243"/>
              </p:ext>
            </p:extLst>
          </p:nvPr>
        </p:nvGraphicFramePr>
        <p:xfrm>
          <a:off x="270586" y="1527959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30409" y="80950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adaptive boosting on TF-IDF(with P% reduction)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3247-1871-AC32-F361-AD415EC50A42}"/>
              </a:ext>
            </a:extLst>
          </p:cNvPr>
          <p:cNvSpPr txBox="1"/>
          <p:nvPr/>
        </p:nvSpPr>
        <p:spPr>
          <a:xfrm>
            <a:off x="270586" y="762418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139438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B1B0C9-BC4B-173E-B934-67A7E5145C05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12 : BAGGING CLASSIFIER </a:t>
            </a:r>
            <a:r>
              <a:rPr lang="en-IN" dirty="0"/>
              <a:t>ON TF-IDF(With P%)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60542F-5311-903F-1BD7-12DFD8C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38465"/>
              </p:ext>
            </p:extLst>
          </p:nvPr>
        </p:nvGraphicFramePr>
        <p:xfrm>
          <a:off x="270586" y="1527959"/>
          <a:ext cx="5085184" cy="4884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2396402868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3357372660"/>
                    </a:ext>
                  </a:extLst>
                </a:gridCol>
              </a:tblGrid>
              <a:tr h="9768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TEST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0690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86990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3957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134"/>
                  </a:ext>
                </a:extLst>
              </a:tr>
              <a:tr h="97688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5AEA9A-27AB-DCA0-9E59-10D105EEC0DA}"/>
              </a:ext>
            </a:extLst>
          </p:cNvPr>
          <p:cNvSpPr txBox="1"/>
          <p:nvPr/>
        </p:nvSpPr>
        <p:spPr>
          <a:xfrm>
            <a:off x="6030409" y="809502"/>
            <a:ext cx="5203647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Experiment – Used bagging classifier on TF-IDF (with P% reduction)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3247-1871-AC32-F361-AD415EC50A42}"/>
              </a:ext>
            </a:extLst>
          </p:cNvPr>
          <p:cNvSpPr txBox="1"/>
          <p:nvPr/>
        </p:nvSpPr>
        <p:spPr>
          <a:xfrm>
            <a:off x="270586" y="762418"/>
            <a:ext cx="2559974" cy="69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5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84876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76514B0-6A98-6627-D5BA-61728EC3361D}"/>
              </a:ext>
            </a:extLst>
          </p:cNvPr>
          <p:cNvSpPr txBox="1">
            <a:spLocks/>
          </p:cNvSpPr>
          <p:nvPr/>
        </p:nvSpPr>
        <p:spPr>
          <a:xfrm>
            <a:off x="45269" y="36215"/>
            <a:ext cx="12119572" cy="67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CONCLUSION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 above results, models that used in term frequency vectorization gave better results when compared to TF-IDF .</a:t>
            </a:r>
          </a:p>
          <a:p>
            <a:r>
              <a:rPr lang="en-US" dirty="0"/>
              <a:t>Models that tuned with Word to vectorization gave poor results</a:t>
            </a:r>
          </a:p>
          <a:p>
            <a:r>
              <a:rPr lang="en-US" dirty="0"/>
              <a:t>Over all random forest classifier tuned with term frequency  gave better result</a:t>
            </a:r>
          </a:p>
          <a:p>
            <a:r>
              <a:rPr lang="en-US" dirty="0"/>
              <a:t>This final model gave F1 –score of 98%</a:t>
            </a:r>
          </a:p>
          <a:p>
            <a:r>
              <a:rPr lang="en-US" dirty="0"/>
              <a:t>Hence our model is able to predict spam messages efficiently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1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4755-54DF-5A19-7911-B0FF146F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0" y="61338"/>
            <a:ext cx="4684426" cy="9091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DATA EXPLORATION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2BC519A-1192-EC1D-E16C-B5788988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875" y="524545"/>
            <a:ext cx="5784979" cy="2868595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17D762A-C5EF-BA1E-C918-AE7BBF17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75" y="3931716"/>
            <a:ext cx="5784979" cy="27116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4B6831-EF2C-9288-11BC-4241F1D3CE34}"/>
              </a:ext>
            </a:extLst>
          </p:cNvPr>
          <p:cNvSpPr txBox="1"/>
          <p:nvPr/>
        </p:nvSpPr>
        <p:spPr>
          <a:xfrm>
            <a:off x="5526875" y="62880"/>
            <a:ext cx="5086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Word cloud for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HAM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3AD80-7714-D1CC-E448-97D3C1F6C49A}"/>
              </a:ext>
            </a:extLst>
          </p:cNvPr>
          <p:cNvSpPr txBox="1"/>
          <p:nvPr/>
        </p:nvSpPr>
        <p:spPr>
          <a:xfrm>
            <a:off x="5441150" y="3464860"/>
            <a:ext cx="5257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Word cloud for 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SPAM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D1C2C-9F3F-B8DD-6B04-07D5F9385A77}"/>
              </a:ext>
            </a:extLst>
          </p:cNvPr>
          <p:cNvSpPr txBox="1"/>
          <p:nvPr/>
        </p:nvSpPr>
        <p:spPr>
          <a:xfrm>
            <a:off x="326571" y="1392835"/>
            <a:ext cx="496370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Word cloud, which represents most common words in a space, with the size of each word proportional to the frequency of its occurrence.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Most frequently repeating HAM words are go , u, come, time , know, good etc.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Most frequently repeating SPAM words are call, free, txt, stop, text, mobile, claim, reply, send etc.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550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2DFA-8F02-3019-6E50-2861F18A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46685"/>
            <a:ext cx="3929742" cy="677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Calibri Light"/>
              </a:rPr>
              <a:t>VECTORIZATION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2C238A0-1CFB-FDBE-0CCA-7411EA6C9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901593"/>
              </p:ext>
            </p:extLst>
          </p:nvPr>
        </p:nvGraphicFramePr>
        <p:xfrm>
          <a:off x="1116564" y="2995126"/>
          <a:ext cx="9556102" cy="350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77651C-33F1-EFB6-BF92-4EFE1C2C2582}"/>
              </a:ext>
            </a:extLst>
          </p:cNvPr>
          <p:cNvSpPr txBox="1"/>
          <p:nvPr/>
        </p:nvSpPr>
        <p:spPr>
          <a:xfrm>
            <a:off x="157066" y="2884683"/>
            <a:ext cx="667294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1) </a:t>
            </a:r>
            <a:r>
              <a:rPr lang="en-US" sz="2800" b="1" dirty="0"/>
              <a:t>Vectorization using Term Frequency</a:t>
            </a:r>
            <a:endParaRPr lang="en-US" sz="2800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307732-C04A-4174-9CBA-BE3DC9A76E8F}"/>
              </a:ext>
            </a:extLst>
          </p:cNvPr>
          <p:cNvSpPr txBox="1"/>
          <p:nvPr/>
        </p:nvSpPr>
        <p:spPr>
          <a:xfrm>
            <a:off x="157066" y="1162120"/>
            <a:ext cx="1180477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Vectorization is jargon for a classic approach of converting input data from its raw format (i.e. text ) into vectors of real numbers which is the format that ML models support.</a:t>
            </a:r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68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FA65-0C29-0E60-6B68-70ED9C3C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" y="203888"/>
            <a:ext cx="10121900" cy="1287463"/>
          </a:xfrm>
        </p:spPr>
        <p:txBody>
          <a:bodyPr/>
          <a:lstStyle/>
          <a:p>
            <a:r>
              <a:rPr lang="en-US" sz="2800" b="1" dirty="0">
                <a:latin typeface="+mn-lt"/>
                <a:cs typeface="Calibri Light"/>
              </a:rPr>
              <a:t>2)</a:t>
            </a:r>
            <a:r>
              <a:rPr lang="en-US" sz="2800" b="1" dirty="0">
                <a:latin typeface="+mn-lt"/>
              </a:rPr>
              <a:t>Vectorization using Term Frequency-Inverse Document Frequency</a:t>
            </a:r>
            <a:endParaRPr lang="en-US" sz="2800" dirty="0">
              <a:latin typeface="+mn-lt"/>
              <a:cs typeface="Calibri Light"/>
            </a:endParaRPr>
          </a:p>
          <a:p>
            <a:endParaRPr lang="en-US" dirty="0">
              <a:latin typeface="+mn-lt"/>
              <a:cs typeface="Calibri Light"/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AF220214-494E-2BD1-E5EE-297957248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771406"/>
              </p:ext>
            </p:extLst>
          </p:nvPr>
        </p:nvGraphicFramePr>
        <p:xfrm>
          <a:off x="1785256" y="286839"/>
          <a:ext cx="9235751" cy="305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B82329C-F825-ABAB-C5DA-B3AB1BABD63B}"/>
              </a:ext>
            </a:extLst>
          </p:cNvPr>
          <p:cNvSpPr txBox="1">
            <a:spLocks/>
          </p:cNvSpPr>
          <p:nvPr/>
        </p:nvSpPr>
        <p:spPr>
          <a:xfrm>
            <a:off x="82420" y="2983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  <a:cs typeface="Calibri Light"/>
              </a:rPr>
              <a:t>3)Doc-to-</a:t>
            </a:r>
            <a:r>
              <a:rPr lang="en-US" sz="2800" b="1" dirty="0" err="1">
                <a:latin typeface="+mn-lt"/>
                <a:cs typeface="Calibri Light"/>
              </a:rPr>
              <a:t>Vec</a:t>
            </a:r>
            <a:r>
              <a:rPr lang="en-US" sz="2800" b="1" dirty="0">
                <a:latin typeface="+mn-lt"/>
                <a:cs typeface="Calibri Light"/>
              </a:rPr>
              <a:t> model using Google’s Word-to-</a:t>
            </a:r>
            <a:r>
              <a:rPr lang="en-US" sz="2800" b="1" dirty="0" err="1">
                <a:latin typeface="+mn-lt"/>
                <a:cs typeface="Calibri Light"/>
              </a:rPr>
              <a:t>Vec</a:t>
            </a:r>
            <a:r>
              <a:rPr lang="en-US" sz="2800" b="1" dirty="0">
                <a:latin typeface="+mn-lt"/>
                <a:cs typeface="Calibri Light"/>
              </a:rPr>
              <a:t> model</a:t>
            </a: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8" name="Diagram 4">
            <a:extLst>
              <a:ext uri="{FF2B5EF4-FFF2-40B4-BE49-F238E27FC236}">
                <a16:creationId xmlns:a16="http://schemas.microsoft.com/office/drawing/2014/main" id="{C405A604-C79C-3C87-6323-201B4C12F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107032"/>
              </p:ext>
            </p:extLst>
          </p:nvPr>
        </p:nvGraphicFramePr>
        <p:xfrm>
          <a:off x="1170991" y="3429000"/>
          <a:ext cx="9850016" cy="3332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7268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61C3-D202-3731-6A5E-431BE938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26970"/>
            <a:ext cx="5422641" cy="55406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9581-1EFB-DB55-8E9D-56D2091EA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8" y="944470"/>
            <a:ext cx="11599507" cy="5913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PCA (Principal Component Analysis) is a dimensionality reduction technique</a:t>
            </a:r>
          </a:p>
          <a:p>
            <a:r>
              <a:rPr lang="en-US" dirty="0">
                <a:ea typeface="+mn-lt"/>
                <a:cs typeface="+mn-lt"/>
              </a:rPr>
              <a:t>The goal of PCA is to find a smaller set of variables that captures the maximum amount of variance in the original data set.</a:t>
            </a:r>
          </a:p>
          <a:p>
            <a:r>
              <a:rPr lang="en-US" dirty="0">
                <a:ea typeface="+mn-lt"/>
                <a:cs typeface="+mn-lt"/>
              </a:rPr>
              <a:t>Determined the cumulative percentage of the variance explained by the principal components</a:t>
            </a:r>
          </a:p>
          <a:p>
            <a:r>
              <a:rPr lang="en-US" dirty="0">
                <a:ea typeface="+mn-lt"/>
                <a:cs typeface="+mn-lt"/>
              </a:rPr>
              <a:t>Determined the number of principal components that explains the 95% of variance</a:t>
            </a:r>
          </a:p>
          <a:p>
            <a:r>
              <a:rPr lang="en-US" dirty="0">
                <a:cs typeface="Calibri"/>
              </a:rPr>
              <a:t>Created Data Frame with principal components</a:t>
            </a:r>
          </a:p>
        </p:txBody>
      </p:sp>
    </p:spTree>
    <p:extLst>
      <p:ext uri="{BB962C8B-B14F-4D97-AF65-F5344CB8AC3E}">
        <p14:creationId xmlns:p14="http://schemas.microsoft.com/office/powerpoint/2010/main" val="23212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0A8-7348-56A5-0140-DAA29B07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843" y="1786812"/>
            <a:ext cx="4769498" cy="3284375"/>
          </a:xfrm>
        </p:spPr>
        <p:txBody>
          <a:bodyPr>
            <a:normAutofit/>
          </a:bodyPr>
          <a:lstStyle/>
          <a:p>
            <a:pPr marL="285750" indent="-285750"/>
            <a:r>
              <a:rPr lang="en-IN" sz="2400" dirty="0">
                <a:latin typeface="+mn-lt"/>
              </a:rPr>
              <a:t>Used PCA (Principal Component Analysis) on TF </a:t>
            </a:r>
            <a:r>
              <a:rPr lang="en-IN" sz="2800" dirty="0">
                <a:latin typeface="+mn-lt"/>
              </a:rPr>
              <a:t>Vectors</a:t>
            </a:r>
            <a:r>
              <a:rPr lang="en-IN" sz="2400" dirty="0">
                <a:latin typeface="+mn-lt"/>
              </a:rPr>
              <a:t>. 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Choose the first 2 components which showed maximum variance to plot the graph.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Columns before – 7983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Columns after - 200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81A09E-970C-33A9-50D8-7D082500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659" y="1188474"/>
            <a:ext cx="5646909" cy="42447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B2E1B-EEE5-CEDD-A96B-80060E3B14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cs typeface="Calibri Light"/>
              </a:rPr>
              <a:t>1)</a:t>
            </a:r>
            <a:r>
              <a:rPr lang="en-US" sz="2800" b="1" dirty="0"/>
              <a:t>PCA on TF</a:t>
            </a:r>
            <a:endParaRPr lang="en-US" sz="2800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24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1E-C320-A310-B88E-01C4080F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PCA on TF-IDF</a:t>
            </a:r>
            <a:endParaRPr lang="en-US" sz="2800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6530-CE34-A04A-498B-6A20F8669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106" y="1513823"/>
            <a:ext cx="4797490" cy="47260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Performed PCA on TF-IDF vectors </a:t>
            </a:r>
            <a:r>
              <a:rPr lang="en-IN" dirty="0">
                <a:cs typeface="Calibri"/>
              </a:rPr>
              <a:t>,c</a:t>
            </a:r>
            <a:r>
              <a:rPr lang="en-IN" sz="2800" dirty="0">
                <a:latin typeface="+mn-lt"/>
              </a:rPr>
              <a:t>hose the first 2 components which showed maximum variance to plot the graph.</a:t>
            </a: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>Columns before – 7983</a:t>
            </a: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>Columns after - 5574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1BC21-6670-7178-7EE2-B9B6DB13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7" y="1325697"/>
            <a:ext cx="5685013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0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1E-C320-A310-B88E-01C4080F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0"/>
            <a:ext cx="10515600" cy="1325563"/>
          </a:xfrm>
        </p:spPr>
        <p:txBody>
          <a:bodyPr/>
          <a:lstStyle/>
          <a:p>
            <a:r>
              <a:rPr lang="en-US" sz="2800" b="1" dirty="0"/>
              <a:t>PCA on word to </a:t>
            </a:r>
            <a:r>
              <a:rPr lang="en-US" sz="2800" b="1" dirty="0" err="1"/>
              <a:t>vec</a:t>
            </a:r>
            <a:endParaRPr lang="en-US" sz="2800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6530-CE34-A04A-498B-6A20F8669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584" y="298133"/>
            <a:ext cx="4797490" cy="47260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Performed PCA on word to </a:t>
            </a:r>
            <a:r>
              <a:rPr lang="en-US" dirty="0" err="1">
                <a:cs typeface="Calibri"/>
              </a:rPr>
              <a:t>vec</a:t>
            </a:r>
            <a:r>
              <a:rPr lang="en-US" dirty="0">
                <a:cs typeface="Calibri"/>
              </a:rPr>
              <a:t> vectors </a:t>
            </a:r>
            <a:r>
              <a:rPr lang="en-IN" dirty="0">
                <a:cs typeface="Calibri"/>
              </a:rPr>
              <a:t>,c</a:t>
            </a:r>
            <a:r>
              <a:rPr lang="en-IN" sz="2800" dirty="0">
                <a:latin typeface="+mn-lt"/>
              </a:rPr>
              <a:t>hose the first 2 components which showed maximum variance to plot the graph.</a:t>
            </a: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>Columns before – 300</a:t>
            </a: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>Columns after - 180</a:t>
            </a:r>
            <a:endParaRPr lang="en-US" dirty="0"/>
          </a:p>
        </p:txBody>
      </p:sp>
      <p:pic>
        <p:nvPicPr>
          <p:cNvPr id="4" name="Content Placeholder 6" descr="Chart, scatter chart">
            <a:extLst>
              <a:ext uri="{FF2B5EF4-FFF2-40B4-BE49-F238E27FC236}">
                <a16:creationId xmlns:a16="http://schemas.microsoft.com/office/drawing/2014/main" id="{6B4A9B4E-8298-AE1B-0779-1BBC09A2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7" y="662781"/>
            <a:ext cx="5591673" cy="39967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122B2-9815-370B-EA9A-BCD86B0B67A7}"/>
              </a:ext>
            </a:extLst>
          </p:cNvPr>
          <p:cNvSpPr txBox="1">
            <a:spLocks/>
          </p:cNvSpPr>
          <p:nvPr/>
        </p:nvSpPr>
        <p:spPr>
          <a:xfrm>
            <a:off x="119743" y="5112418"/>
            <a:ext cx="11341966" cy="1684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2.Heuristic approach:</a:t>
            </a:r>
          </a:p>
          <a:p>
            <a:r>
              <a:rPr lang="en-US" dirty="0"/>
              <a:t>The dimension reduction is done by dropping texts that appear in less than 1% of the document(rare words).</a:t>
            </a:r>
          </a:p>
        </p:txBody>
      </p:sp>
    </p:spTree>
    <p:extLst>
      <p:ext uri="{BB962C8B-B14F-4D97-AF65-F5344CB8AC3E}">
        <p14:creationId xmlns:p14="http://schemas.microsoft.com/office/powerpoint/2010/main" val="111381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1109</Words>
  <Application>Microsoft Office PowerPoint</Application>
  <PresentationFormat>Widescreen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Developing SMS Spam Filter</vt:lpstr>
      <vt:lpstr>DATA PRE-PREPROCESSING</vt:lpstr>
      <vt:lpstr>DATA EXPLORATION</vt:lpstr>
      <vt:lpstr>VECTORIZATION</vt:lpstr>
      <vt:lpstr>2)Vectorization using Term Frequency-Inverse Document Frequency </vt:lpstr>
      <vt:lpstr>DIMENSION REDUCTION</vt:lpstr>
      <vt:lpstr>Used PCA (Principal Component Analysis) on TF Vectors.  Choose the first 2 components which showed maximum variance to plot the graph. Columns before – 7983 Columns after - 200 </vt:lpstr>
      <vt:lpstr>PCA on TF-IDF </vt:lpstr>
      <vt:lpstr>PCA on word to vec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benwin anthony</dc:creator>
  <cp:lastModifiedBy>Poojitha Gujjula</cp:lastModifiedBy>
  <cp:revision>375</cp:revision>
  <dcterms:created xsi:type="dcterms:W3CDTF">2023-02-07T05:00:18Z</dcterms:created>
  <dcterms:modified xsi:type="dcterms:W3CDTF">2023-02-27T17:22:06Z</dcterms:modified>
</cp:coreProperties>
</file>