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Gujjula" userId="4a212691b637fe45" providerId="LiveId" clId="{C2D1E58F-AADB-44EA-958F-6A6CC679854E}"/>
    <pc:docChg chg="custSel modSld">
      <pc:chgData name="Poojitha Gujjula" userId="4a212691b637fe45" providerId="LiveId" clId="{C2D1E58F-AADB-44EA-958F-6A6CC679854E}" dt="2022-10-28T03:52:03.576" v="173" actId="1076"/>
      <pc:docMkLst>
        <pc:docMk/>
      </pc:docMkLst>
      <pc:sldChg chg="modSp mod">
        <pc:chgData name="Poojitha Gujjula" userId="4a212691b637fe45" providerId="LiveId" clId="{C2D1E58F-AADB-44EA-958F-6A6CC679854E}" dt="2022-10-28T03:52:03.576" v="173" actId="1076"/>
        <pc:sldMkLst>
          <pc:docMk/>
          <pc:sldMk cId="3210664325" sldId="261"/>
        </pc:sldMkLst>
        <pc:spChg chg="mod">
          <ac:chgData name="Poojitha Gujjula" userId="4a212691b637fe45" providerId="LiveId" clId="{C2D1E58F-AADB-44EA-958F-6A6CC679854E}" dt="2022-10-28T03:52:03.576" v="173" actId="1076"/>
          <ac:spMkLst>
            <pc:docMk/>
            <pc:sldMk cId="3210664325" sldId="261"/>
            <ac:spMk id="2" creationId="{96F8424B-DB81-2C75-E77F-900909E528EA}"/>
          </ac:spMkLst>
        </pc:spChg>
        <pc:spChg chg="mod">
          <ac:chgData name="Poojitha Gujjula" userId="4a212691b637fe45" providerId="LiveId" clId="{C2D1E58F-AADB-44EA-958F-6A6CC679854E}" dt="2022-10-28T03:52:02.094" v="172" actId="1076"/>
          <ac:spMkLst>
            <pc:docMk/>
            <pc:sldMk cId="3210664325" sldId="261"/>
            <ac:spMk id="3" creationId="{F783E077-88DD-83A7-2FD3-F52A63769354}"/>
          </ac:spMkLst>
        </pc:spChg>
      </pc:sldChg>
      <pc:sldChg chg="modSp mod">
        <pc:chgData name="Poojitha Gujjula" userId="4a212691b637fe45" providerId="LiveId" clId="{C2D1E58F-AADB-44EA-958F-6A6CC679854E}" dt="2022-10-28T02:50:59.534" v="8" actId="20577"/>
        <pc:sldMkLst>
          <pc:docMk/>
          <pc:sldMk cId="4166371776" sldId="262"/>
        </pc:sldMkLst>
        <pc:spChg chg="mod">
          <ac:chgData name="Poojitha Gujjula" userId="4a212691b637fe45" providerId="LiveId" clId="{C2D1E58F-AADB-44EA-958F-6A6CC679854E}" dt="2022-10-28T02:50:59.534" v="8" actId="20577"/>
          <ac:spMkLst>
            <pc:docMk/>
            <pc:sldMk cId="4166371776" sldId="262"/>
            <ac:spMk id="2" creationId="{854396EA-86CD-1CBE-48FB-CA3A9DAB83A7}"/>
          </ac:spMkLst>
        </pc:spChg>
        <pc:spChg chg="mod">
          <ac:chgData name="Poojitha Gujjula" userId="4a212691b637fe45" providerId="LiveId" clId="{C2D1E58F-AADB-44EA-958F-6A6CC679854E}" dt="2022-10-25T10:47:11.097" v="6" actId="5793"/>
          <ac:spMkLst>
            <pc:docMk/>
            <pc:sldMk cId="4166371776" sldId="262"/>
            <ac:spMk id="3" creationId="{96EE609B-2C0A-2F18-1AD4-D95168646AC4}"/>
          </ac:spMkLst>
        </pc:spChg>
      </pc:sldChg>
      <pc:sldChg chg="modSp mod">
        <pc:chgData name="Poojitha Gujjula" userId="4a212691b637fe45" providerId="LiveId" clId="{C2D1E58F-AADB-44EA-958F-6A6CC679854E}" dt="2022-10-28T02:52:37.944" v="50" actId="20577"/>
        <pc:sldMkLst>
          <pc:docMk/>
          <pc:sldMk cId="3732580211" sldId="263"/>
        </pc:sldMkLst>
        <pc:spChg chg="mod">
          <ac:chgData name="Poojitha Gujjula" userId="4a212691b637fe45" providerId="LiveId" clId="{C2D1E58F-AADB-44EA-958F-6A6CC679854E}" dt="2022-10-28T02:52:37.944" v="50" actId="20577"/>
          <ac:spMkLst>
            <pc:docMk/>
            <pc:sldMk cId="3732580211" sldId="263"/>
            <ac:spMk id="3" creationId="{822980D9-8BE2-8FC9-2F6A-176D2A16DA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4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03"/>
            <a:ext cx="9144000" cy="1188156"/>
          </a:xfrm>
        </p:spPr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Story Telling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944" y="2854415"/>
            <a:ext cx="5118339" cy="4056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Gujjula Poojitha(D22033)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endParaRPr lang="en-US" sz="2800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EA1E-B675-A3B9-C8CE-7E8EEC84C276}"/>
              </a:ext>
            </a:extLst>
          </p:cNvPr>
          <p:cNvSpPr txBox="1"/>
          <p:nvPr/>
        </p:nvSpPr>
        <p:spPr>
          <a:xfrm>
            <a:off x="3651250" y="1825924"/>
            <a:ext cx="48895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Times New Roman"/>
                <a:cs typeface="Calibri"/>
              </a:rPr>
              <a:t>TITANIC DATA SET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7208-D44C-7312-85B0-FE5C1271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4200-4206-5FF5-7001-E96491DF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6663"/>
            <a:ext cx="9708995" cy="3825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 storytelling is the practice of blending hard data with human communication to craft an engaging narrative that's anchored by facts.</a:t>
            </a:r>
          </a:p>
          <a:p>
            <a:r>
              <a:rPr lang="en-US" sz="2400" dirty="0">
                <a:cs typeface="Calibri"/>
              </a:rPr>
              <a:t>We are </a:t>
            </a:r>
            <a:r>
              <a:rPr lang="en-US" sz="2400" dirty="0" err="1">
                <a:cs typeface="Calibri"/>
              </a:rPr>
              <a:t>analysing</a:t>
            </a:r>
            <a:r>
              <a:rPr lang="en-US" sz="2400" dirty="0">
                <a:cs typeface="Calibri"/>
              </a:rPr>
              <a:t> the Titanic data set</a:t>
            </a:r>
          </a:p>
          <a:p>
            <a:r>
              <a:rPr lang="en-US" sz="2400" dirty="0">
                <a:ea typeface="+mn-lt"/>
                <a:cs typeface="+mn-lt"/>
              </a:rPr>
              <a:t>This analysis aims to pinpoint the attributes that can indicate whether or not a passenger will survive given their class, sex, fare amount, age, number of siblings or spouse on board, number of parents or children on board, and other factors.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35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126DC-3560-37A0-6748-73B57FF7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250165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/>
              <a:t>How many passengers survived?</a:t>
            </a:r>
            <a:endParaRPr lang="en-US" sz="3100" b="1"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F858-3A1D-8816-87F4-B1FC995A74D5}"/>
              </a:ext>
            </a:extLst>
          </p:cNvPr>
          <p:cNvSpPr txBox="1"/>
          <p:nvPr/>
        </p:nvSpPr>
        <p:spPr>
          <a:xfrm>
            <a:off x="604031" y="1719648"/>
            <a:ext cx="4161523" cy="4519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 of the 1,309 total passengers on board, only 38% survived the ship’s sinking.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 of the 1,309 total passengers on board, 809 not passengers survived.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500 passengers survived.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D864F75-E4C3-DCEB-53AE-6578D07F5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27" y="1165860"/>
            <a:ext cx="3202736" cy="4526280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E23B6C3-7FE7-A176-A286-1D564553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1264913"/>
            <a:ext cx="3303377" cy="45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A29B-A634-2C17-6D6D-B72A2712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62203" cy="1339940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Which age group of passengers survived the most and the least?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DE946-F7B2-6134-738A-7A7116FE1B68}"/>
              </a:ext>
            </a:extLst>
          </p:cNvPr>
          <p:cNvSpPr txBox="1"/>
          <p:nvPr/>
        </p:nvSpPr>
        <p:spPr>
          <a:xfrm>
            <a:off x="603250" y="2238374"/>
            <a:ext cx="5429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8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56FEFBBD-6A92-DC34-39D1-5281034CC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184" y="1768116"/>
            <a:ext cx="5630122" cy="50270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10480-351D-6F89-0BB0-A59FFE612C0C}"/>
              </a:ext>
            </a:extLst>
          </p:cNvPr>
          <p:cNvSpPr txBox="1"/>
          <p:nvPr/>
        </p:nvSpPr>
        <p:spPr>
          <a:xfrm>
            <a:off x="539749" y="2571749"/>
            <a:ext cx="54768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Passengers between the age group of 25-50 survived the most.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Passengers between the age group of 50-75 survived the least.</a:t>
            </a:r>
          </a:p>
        </p:txBody>
      </p:sp>
    </p:spTree>
    <p:extLst>
      <p:ext uri="{BB962C8B-B14F-4D97-AF65-F5344CB8AC3E}">
        <p14:creationId xmlns:p14="http://schemas.microsoft.com/office/powerpoint/2010/main" val="33734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5CB2-D01C-A909-9B0F-1E17B413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221351"/>
            <a:ext cx="8013940" cy="1339940"/>
          </a:xfrm>
        </p:spPr>
        <p:txBody>
          <a:bodyPr/>
          <a:lstStyle/>
          <a:p>
            <a:r>
              <a:rPr lang="en-US" b="1">
                <a:latin typeface="Calibri"/>
                <a:cs typeface="Calibri Light"/>
              </a:rPr>
              <a:t>How many passengers survived as per the gender?</a:t>
            </a:r>
          </a:p>
        </p:txBody>
      </p:sp>
      <p:pic>
        <p:nvPicPr>
          <p:cNvPr id="7" name="Picture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D6C4DF1-5D55-9674-2D9F-6A64035A2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1718" y="57211"/>
            <a:ext cx="2641245" cy="3359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CBCF8-2E64-AB25-1838-C562AC10CACB}"/>
              </a:ext>
            </a:extLst>
          </p:cNvPr>
          <p:cNvSpPr txBox="1"/>
          <p:nvPr/>
        </p:nvSpPr>
        <p:spPr>
          <a:xfrm>
            <a:off x="698500" y="2047875"/>
            <a:ext cx="7842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21816-2F8F-BE11-670A-E20668DD372A}"/>
              </a:ext>
            </a:extLst>
          </p:cNvPr>
          <p:cNvSpPr txBox="1"/>
          <p:nvPr/>
        </p:nvSpPr>
        <p:spPr>
          <a:xfrm>
            <a:off x="603250" y="2031999"/>
            <a:ext cx="80327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339 female passengers and 161 male passengers survived.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Female passengers survived the most.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380EA-2BFB-4439-B4B6-9E9A5E7704C6}"/>
              </a:ext>
            </a:extLst>
          </p:cNvPr>
          <p:cNvSpPr txBox="1"/>
          <p:nvPr/>
        </p:nvSpPr>
        <p:spPr>
          <a:xfrm>
            <a:off x="597558" y="3589248"/>
            <a:ext cx="7064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"/>
              </a:rPr>
              <a:t>Which boat has the maximum survived passengers?</a:t>
            </a:r>
          </a:p>
        </p:txBody>
      </p:sp>
      <p:pic>
        <p:nvPicPr>
          <p:cNvPr id="15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40783AE6-EDEE-441E-05DF-D0F48E3C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99" y="3536288"/>
            <a:ext cx="4511614" cy="31065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E4607A-16F1-393C-A297-A62EF42626EF}"/>
              </a:ext>
            </a:extLst>
          </p:cNvPr>
          <p:cNvSpPr txBox="1"/>
          <p:nvPr/>
        </p:nvSpPr>
        <p:spPr>
          <a:xfrm>
            <a:off x="608342" y="4984750"/>
            <a:ext cx="65830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Boat 13 has the most survived passengers.</a:t>
            </a:r>
          </a:p>
        </p:txBody>
      </p:sp>
    </p:spTree>
    <p:extLst>
      <p:ext uri="{BB962C8B-B14F-4D97-AF65-F5344CB8AC3E}">
        <p14:creationId xmlns:p14="http://schemas.microsoft.com/office/powerpoint/2010/main" val="30895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96EA-86CD-1CBE-48FB-CA3A9DAB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Does more no . of siblings effect the survival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609B-2C0A-2F18-1AD4-D9516864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657" cy="4248604"/>
          </a:xfrm>
        </p:spPr>
        <p:txBody>
          <a:bodyPr/>
          <a:lstStyle/>
          <a:p>
            <a:r>
              <a:rPr lang="en-IN" dirty="0"/>
              <a:t>In this we can clearly see that survival rate of passengers is more who doesn’t have siblings</a:t>
            </a:r>
          </a:p>
          <a:p>
            <a:r>
              <a:rPr lang="en-IN" dirty="0"/>
              <a:t>309 passengers who survived don’t have siblings in the titanic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134B-2CF2-0D82-56D5-14A34427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57" y="1287138"/>
            <a:ext cx="4463143" cy="52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7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57C2-96A7-1C66-0B08-F180E531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class effect the survival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80D9-8BE2-8FC9-2F6A-176D2A16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IN" dirty="0"/>
              <a:t>People from 1</a:t>
            </a:r>
            <a:r>
              <a:rPr lang="en-IN" baseline="30000" dirty="0"/>
              <a:t>st</a:t>
            </a:r>
            <a:r>
              <a:rPr lang="en-IN" dirty="0"/>
              <a:t> class had more survival rate when compare to other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8FC7-48AE-C30A-7F9F-246E983C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9" y="1646191"/>
            <a:ext cx="3875315" cy="48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424B-DB81-2C75-E77F-900909E5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053" y="449113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latin typeface="Calibri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E077-88DD-83A7-2FD3-F52A6376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69" y="2443349"/>
            <a:ext cx="6586489" cy="3943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Overall, a person’s chance of survival was dependent on their Gender, Age, </a:t>
            </a:r>
            <a:r>
              <a:rPr lang="en-US" sz="2400" dirty="0" err="1">
                <a:ea typeface="+mn-lt"/>
                <a:cs typeface="+mn-lt"/>
              </a:rPr>
              <a:t>Sibsp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we can clearly see that most people who perished were young men. Especially young men in their 20s. </a:t>
            </a:r>
          </a:p>
          <a:p>
            <a:r>
              <a:rPr lang="en-US" sz="2400" dirty="0">
                <a:ea typeface="+mn-lt"/>
                <a:cs typeface="+mn-lt"/>
              </a:rPr>
              <a:t>Additionally, most survivors were women between 25-50 age group.</a:t>
            </a:r>
          </a:p>
          <a:p>
            <a:r>
              <a:rPr lang="en-US" sz="2400" dirty="0">
                <a:ea typeface="+mn-lt"/>
                <a:cs typeface="+mn-lt"/>
              </a:rPr>
              <a:t>If a passenger had siblings their chance of survival decreases.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89C997-D5AB-4FA2-B204-9DB2E01B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17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A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6736</TotalTime>
  <Words>320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Story Telling</vt:lpstr>
      <vt:lpstr>INTRODUCTION</vt:lpstr>
      <vt:lpstr>How many passengers survived?</vt:lpstr>
      <vt:lpstr>Which age group of passengers survived the most and the least?</vt:lpstr>
      <vt:lpstr>How many passengers survived as per the gender?</vt:lpstr>
      <vt:lpstr>Does more no . of siblings effect the survival rate?</vt:lpstr>
      <vt:lpstr>Does class effect the survival rate?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Poojitha Gujjula</cp:lastModifiedBy>
  <cp:revision>26</cp:revision>
  <dcterms:created xsi:type="dcterms:W3CDTF">2013-07-15T20:26:40Z</dcterms:created>
  <dcterms:modified xsi:type="dcterms:W3CDTF">2022-10-28T03:52:13Z</dcterms:modified>
</cp:coreProperties>
</file>