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8326-290A-3872-6C7A-24BCF072B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B74B9-0211-DA25-2274-0C94DA6E4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B5F0-0308-F777-236A-F8A7FE6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F7DC-8737-C445-A6C7-18062834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1FE4-D742-7F44-BBA8-174C6974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00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4C6C-7D6A-A117-6882-C521F05C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A56CA-E00D-41CB-417E-A75A2C2A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25C2-195D-3E47-39D4-C33F40E4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F2F0-17A5-77CE-8AEB-B3907BF3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5F6A-AB85-26ED-EFA7-CB6D877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2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E1508-2D9A-1303-A435-27913CCCD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50088-DD03-18E8-F3B2-6DCEA1213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5A20-7E6B-D96A-D66F-7F3E476E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0621-20BB-09E1-7DA5-CC3A6E52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54100-E043-7CE5-6632-5A4E2562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7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8841-985E-A38A-A218-F36ED903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8099-5F6C-C19C-6887-ABF13E79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62D3-8608-D852-0611-7817A3E7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0F77-AD0D-6CA7-D288-7521149A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9805-F35C-6BD0-D74F-0CF3A4A2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9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288F-1674-E2D5-8529-B06EB82C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044A-0651-9CD4-62DA-BA6E480A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E8452-5B26-0457-FB8D-B5DAAE67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81CB-0713-CAA4-29F7-77CCB06F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D703-8BAB-55FA-F42E-190F9DD4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3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4727-993F-5403-B736-3E977E71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4D03-FF3B-AA85-4254-0E1FBD74D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CA1C-87B6-CE98-5825-E773BF009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5165-3C26-ACE7-44CF-B0C23120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3733E-259E-325C-8E78-7585C394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6112-F8C4-C321-DAA4-C308D17B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28E-ECC0-14DB-1449-5372CB20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BD641-AE2D-CC34-1C67-B3099E6F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862BD-2506-9D73-3F33-E6185C00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37CD7-E94C-A276-68AE-1B111D137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40A1-85A3-606D-CE8A-DF347813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31C6A-336D-F431-4D9E-D767561B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B1210-BDC4-78CE-679B-5A140072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00ABB-1ECE-B8F8-4D62-2A00C1AB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6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5D3C-089C-A839-3BEF-99355867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71430-7DD6-CE2C-3194-51EFDAB7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F4914-CF8F-26EC-0764-A06A90D1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E6226-958E-3783-B7D7-AF1E5A1A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2EBE4-9D75-BEC3-5D61-5C48BCD2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CBFCF-DA9B-7EAC-E204-6E36724E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62669-C753-2348-C4D8-BD0EAEC0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3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D400-05F7-F6D7-8725-97426CAB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2E5E-BE79-6054-0A19-38929850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14EFE-76D7-B10E-8F1F-98ED693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E3A7E-030B-AA39-94D1-4AF4BFC7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723CF-DCA6-F323-046B-3BDBE81D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E7E8D-3BA7-50D4-9D6C-22B08B44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9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93D8-2C0D-C208-E925-BB772D23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FCB08-1295-C76E-ADFD-536DEF6FF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D9AED-1D9F-9AF2-01AD-98D207AC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421E3-811C-445E-1C8A-2190FBD6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77B7E-636E-2D01-EC3C-77171840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2C90-BE30-4DFB-3F67-8E18D544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6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8ACF1-6FB5-0870-756C-2A24845A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1B7CB-0B35-E45D-09B3-6863F374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3F6A-D362-1847-F34A-9BCEF0ACC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AF51-50D4-4B29-8F6B-FCE2C9ECF87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27C2B-B137-DC91-2BB9-DFE5C810D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762F-F9CE-BF34-56CC-D48780A92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D27E-3EAE-4886-9FDC-BF15118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873C8-1F85-FC66-18C3-9282C37C8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1138" r="14979" b="68795"/>
          <a:stretch/>
        </p:blipFill>
        <p:spPr bwMode="auto">
          <a:xfrm>
            <a:off x="409080" y="1476008"/>
            <a:ext cx="11373839" cy="16504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90A6EE-37AF-7C80-6721-117A198CF6AD}"/>
              </a:ext>
            </a:extLst>
          </p:cNvPr>
          <p:cNvSpPr txBox="1"/>
          <p:nvPr/>
        </p:nvSpPr>
        <p:spPr>
          <a:xfrm>
            <a:off x="4480560" y="4358640"/>
            <a:ext cx="49072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/>
              <a:t>Ans: </a:t>
            </a:r>
            <a:r>
              <a:rPr lang="en-GB" sz="2300" dirty="0"/>
              <a:t>Factorization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2524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C1A662-3D8C-B57D-71A9-B0947C132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r="3389" b="53684"/>
          <a:stretch/>
        </p:blipFill>
        <p:spPr bwMode="auto">
          <a:xfrm>
            <a:off x="350172" y="811007"/>
            <a:ext cx="11491655" cy="2716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67EE20-2F5A-3F8A-E8F2-6B343DB37B27}"/>
              </a:ext>
            </a:extLst>
          </p:cNvPr>
          <p:cNvSpPr txBox="1"/>
          <p:nvPr/>
        </p:nvSpPr>
        <p:spPr>
          <a:xfrm>
            <a:off x="2976880" y="4439920"/>
            <a:ext cx="6238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Ans: Option 3</a:t>
            </a:r>
          </a:p>
          <a:p>
            <a:endParaRPr lang="en-GB" sz="2200" dirty="0"/>
          </a:p>
          <a:p>
            <a:r>
              <a:rPr lang="en-GB" sz="2200" dirty="0"/>
              <a:t>Click on Design -&gt; Format Background</a:t>
            </a:r>
          </a:p>
          <a:p>
            <a:r>
              <a:rPr lang="en-GB" sz="2200" dirty="0"/>
              <a:t>All the background images will become editable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849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335B7-5D70-CF85-C785-169B31C52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3" b="69040"/>
          <a:stretch/>
        </p:blipFill>
        <p:spPr bwMode="auto">
          <a:xfrm>
            <a:off x="119176" y="1114261"/>
            <a:ext cx="11953647" cy="1495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B5CB8C-66CE-4179-AED6-466C277F47D9}"/>
              </a:ext>
            </a:extLst>
          </p:cNvPr>
          <p:cNvSpPr txBox="1"/>
          <p:nvPr/>
        </p:nvSpPr>
        <p:spPr>
          <a:xfrm>
            <a:off x="4958080" y="3798332"/>
            <a:ext cx="5232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/>
              <a:t>Ans : Option 3</a:t>
            </a:r>
            <a:endParaRPr lang="en-IN" sz="2300" b="1" dirty="0"/>
          </a:p>
        </p:txBody>
      </p:sp>
    </p:spTree>
    <p:extLst>
      <p:ext uri="{BB962C8B-B14F-4D97-AF65-F5344CB8AC3E}">
        <p14:creationId xmlns:p14="http://schemas.microsoft.com/office/powerpoint/2010/main" val="304401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CEA430-0AD5-C02D-2A7B-C49F56410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6" t="17061" r="4484" b="64315"/>
          <a:stretch/>
        </p:blipFill>
        <p:spPr bwMode="auto">
          <a:xfrm>
            <a:off x="214577" y="659690"/>
            <a:ext cx="11762845" cy="1373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921CBC-9F7F-5DA1-128E-C1D7FA17FC7D}"/>
              </a:ext>
            </a:extLst>
          </p:cNvPr>
          <p:cNvSpPr txBox="1"/>
          <p:nvPr/>
        </p:nvSpPr>
        <p:spPr>
          <a:xfrm>
            <a:off x="2428240" y="3342640"/>
            <a:ext cx="7183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 : Option 1</a:t>
            </a:r>
          </a:p>
          <a:p>
            <a:r>
              <a:rPr lang="en-GB" sz="2200" dirty="0"/>
              <a:t>Although “their” is  a correct word, MS-word flagged it as it is incorrect in the context of this sentence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0333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B21271-784C-EF77-4580-BEDBF702C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22064" r="2295" b="59590"/>
          <a:stretch/>
        </p:blipFill>
        <p:spPr bwMode="auto">
          <a:xfrm>
            <a:off x="277093" y="1493221"/>
            <a:ext cx="11637814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427F32-9308-A0A5-6447-E69BB13386ED}"/>
              </a:ext>
            </a:extLst>
          </p:cNvPr>
          <p:cNvSpPr txBox="1"/>
          <p:nvPr/>
        </p:nvSpPr>
        <p:spPr>
          <a:xfrm>
            <a:off x="2885440" y="3738880"/>
            <a:ext cx="6898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 : Option 2</a:t>
            </a:r>
          </a:p>
          <a:p>
            <a:endParaRPr lang="en-GB" sz="2200" b="1" dirty="0"/>
          </a:p>
          <a:p>
            <a:r>
              <a:rPr lang="en-GB" sz="2200" dirty="0"/>
              <a:t>Smart Art includes process diagrams, hierarchy diagrams, list diagrams and pyramid diagrams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2038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B40EBE-9CEE-A957-3953-92B70D54C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9" r="7300" b="61257"/>
          <a:stretch/>
        </p:blipFill>
        <p:spPr bwMode="auto">
          <a:xfrm>
            <a:off x="329320" y="1381461"/>
            <a:ext cx="11533359" cy="15957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E33EEC-202B-FCA3-EA42-80BF0889472F}"/>
              </a:ext>
            </a:extLst>
          </p:cNvPr>
          <p:cNvSpPr txBox="1"/>
          <p:nvPr/>
        </p:nvSpPr>
        <p:spPr>
          <a:xfrm>
            <a:off x="2636520" y="3703320"/>
            <a:ext cx="7279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Ans: Option 2</a:t>
            </a:r>
          </a:p>
          <a:p>
            <a:endParaRPr lang="en-GB" sz="2200" dirty="0"/>
          </a:p>
          <a:p>
            <a:r>
              <a:rPr lang="en-GB" sz="2200" dirty="0"/>
              <a:t>Copy image from another source and paste in the signature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4556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D I T H</dc:creator>
  <cp:lastModifiedBy>E D I T H</cp:lastModifiedBy>
  <cp:revision>6</cp:revision>
  <dcterms:created xsi:type="dcterms:W3CDTF">2023-08-28T07:16:22Z</dcterms:created>
  <dcterms:modified xsi:type="dcterms:W3CDTF">2023-08-28T11:25:34Z</dcterms:modified>
</cp:coreProperties>
</file>