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ECC0-4956-8992-09B3-435FB2472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A3C18-A072-7EC6-0C05-2487EBB62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928A7-3242-EC2E-E011-7F7D727B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C766-EFD9-4633-8A0C-8690F68559A7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58771-05A7-4FCD-6A6B-1B0EC9A6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AAD1D-1E30-241D-3418-AA21B460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1012-DEF8-47D3-9D23-9882C93AD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34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FA2B-10A7-DEE4-2DA8-EF68BC22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DCBC6-80BD-B257-9E01-312709FB2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2383-8F3B-8C7B-2C56-3DDEA0FA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C766-EFD9-4633-8A0C-8690F68559A7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CBCF-2E15-8717-D7D6-44C1381F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6254-A5BB-383A-5262-DFC1E735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1012-DEF8-47D3-9D23-9882C93AD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79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5CAE2-61F9-F111-3480-6DA6636C3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69DAF-2511-F381-B58A-6F2906254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2AD5-EFB5-5CB0-6F5D-2EC420EF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C766-EFD9-4633-8A0C-8690F68559A7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1760-700C-D428-1DC4-3603BBCC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B43A7-BEEB-15EE-0AA9-D5E544BE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1012-DEF8-47D3-9D23-9882C93AD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53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E955-0AC1-6446-D2D0-84F8E26A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645AE-1C53-6C31-8116-CA21B57E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C4E27-AC03-CC9B-6D5E-309F8454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C766-EFD9-4633-8A0C-8690F68559A7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397C7-0225-A79F-8C0B-9C6B9F7F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8C24-85CD-A4E5-34C2-03CC6613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1012-DEF8-47D3-9D23-9882C93AD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24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2E8E-F3B3-6461-FFCC-B43E9736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87D34-901C-09E2-6DDA-C7B68A2DD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76DC-F92A-BF0D-CCE2-74E7046C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C766-EFD9-4633-8A0C-8690F68559A7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F5805-DCB3-AC33-8F16-C4BCA895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880C3-4305-8D08-910C-C17A99E6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1012-DEF8-47D3-9D23-9882C93AD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12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D2AD-4108-FC40-46FB-BF28849C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80E2-5A93-6BE9-CA3D-306B4997F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114BA-3AAD-83C7-683A-F72567485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CFF7F-BA74-74F7-84AA-44B9ADB6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C766-EFD9-4633-8A0C-8690F68559A7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7063B-0B35-A01F-A472-B7A3394A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6BF2E-6A97-3F31-6F55-DC92602C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1012-DEF8-47D3-9D23-9882C93AD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53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F128-2E49-8DF2-0240-A3A4E944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E0A6D-ABB6-22B1-D6C6-3E342EC16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5EF1-6555-CC97-2EE5-C2F9775CF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FE313-BBB3-1EB6-076D-2200F364E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5D73F-DC02-10B0-3DBD-D2629ED93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55F92-DF2A-25C5-B536-5DDF600F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C766-EFD9-4633-8A0C-8690F68559A7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9069D-A52E-1F14-9DB3-D910DA09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688FB-36C4-933F-AD28-35C30B1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1012-DEF8-47D3-9D23-9882C93AD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B3B8-97FE-D58C-A2B3-C93784D3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D5845-510B-C5F2-2A51-D52E05B1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C766-EFD9-4633-8A0C-8690F68559A7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F6610-7896-A721-5744-E5734C24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38AFE-F065-BD17-391A-6ADFF865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1012-DEF8-47D3-9D23-9882C93AD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66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57FD4-3124-D7DB-7273-AE61402B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C766-EFD9-4633-8A0C-8690F68559A7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CC5BB-A9F7-5CF7-1A19-0B192979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6DA63-C418-B90A-D303-6A28E067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1012-DEF8-47D3-9D23-9882C93AD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93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E0BE-8B30-7FC0-1C50-B7175510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F1E6A-E432-7DA2-8256-1EDAF04B3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C1048-2F2D-0B19-24EE-AD7FA96E9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3BE01-C2C6-0BB3-4B1C-EE92A050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C766-EFD9-4633-8A0C-8690F68559A7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26A95-6383-9E0F-402E-F85A9BE5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11F2D-9C03-C110-9879-DFDC9D27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1012-DEF8-47D3-9D23-9882C93AD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68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6F07-AB31-18B1-4AF4-21BA965D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7CEF9-3783-0CDF-22D4-556530179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60D41-18E3-5AC1-223A-FFA70ACE0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ABCCB-E494-3730-85E1-8A7FE065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C766-EFD9-4633-8A0C-8690F68559A7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DEE10-87F9-ACD1-0AFF-D1E1506A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D99C7-12E5-49AE-2AEC-9DE20C83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1012-DEF8-47D3-9D23-9882C93AD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88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A77B2-02AA-5946-5746-7902A281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00832-A53B-1C64-E5B1-28867E896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D6669-D569-8646-9E1F-70FDDA8B0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0C766-EFD9-4633-8A0C-8690F68559A7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BC44D-ACD5-372A-9736-75E324162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18F2-68D7-7704-5558-7A0B59C26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C1012-DEF8-47D3-9D23-9882C93AD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35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A06AD4-730A-938C-7167-A68A0FD9AF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8" r="3399" b="64541"/>
          <a:stretch/>
        </p:blipFill>
        <p:spPr bwMode="auto">
          <a:xfrm>
            <a:off x="281610" y="1201347"/>
            <a:ext cx="11628780" cy="13067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57927-9EA4-9821-71D9-451334E2BB3B}"/>
              </a:ext>
            </a:extLst>
          </p:cNvPr>
          <p:cNvSpPr txBox="1"/>
          <p:nvPr/>
        </p:nvSpPr>
        <p:spPr>
          <a:xfrm>
            <a:off x="1489435" y="3704734"/>
            <a:ext cx="8502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Ans : </a:t>
            </a:r>
            <a:r>
              <a:rPr lang="en-GB" sz="2200" b="0" i="0" dirty="0">
                <a:effectLst/>
                <a:latin typeface="Google Sans"/>
              </a:rPr>
              <a:t>It will run without changes on any cloud providers platform that supports Fedora</a:t>
            </a:r>
            <a:r>
              <a:rPr lang="en-GB" b="0" i="0" dirty="0">
                <a:effectLst/>
                <a:latin typeface="Google Sans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64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CE7931-8FA0-669A-E2C8-2F952B206B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" t="21429" r="2412" b="56650"/>
          <a:stretch/>
        </p:blipFill>
        <p:spPr bwMode="auto">
          <a:xfrm>
            <a:off x="480450" y="1234910"/>
            <a:ext cx="11231100" cy="15177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E4DB9D-F656-A3A3-E7B7-C31B24FFA469}"/>
              </a:ext>
            </a:extLst>
          </p:cNvPr>
          <p:cNvSpPr txBox="1"/>
          <p:nvPr/>
        </p:nvSpPr>
        <p:spPr>
          <a:xfrm>
            <a:off x="2824480" y="3657600"/>
            <a:ext cx="7538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Ans: </a:t>
            </a:r>
            <a:r>
              <a:rPr lang="en-GB" sz="2200" b="0" i="0" dirty="0">
                <a:effectLst/>
                <a:latin typeface="Google Sans"/>
              </a:rPr>
              <a:t>The cloud service should authenticate the end user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154807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5BDA4A-AC34-FBAD-D0B3-139D2347A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29367" r="10470" b="54253"/>
          <a:stretch/>
        </p:blipFill>
        <p:spPr bwMode="auto">
          <a:xfrm>
            <a:off x="350519" y="1666240"/>
            <a:ext cx="11490961" cy="12474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E75FE-B596-7D28-B72D-AC28B442B894}"/>
              </a:ext>
            </a:extLst>
          </p:cNvPr>
          <p:cNvSpPr txBox="1"/>
          <p:nvPr/>
        </p:nvSpPr>
        <p:spPr>
          <a:xfrm>
            <a:off x="3352800" y="3944308"/>
            <a:ext cx="7071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i="0" dirty="0">
                <a:effectLst/>
                <a:latin typeface="Google Sans"/>
              </a:rPr>
              <a:t>Ans:</a:t>
            </a:r>
            <a:r>
              <a:rPr lang="en-GB" sz="2200" i="0" dirty="0">
                <a:effectLst/>
                <a:latin typeface="Google Sans"/>
              </a:rPr>
              <a:t> Keep inbound queries to DNS.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7000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88ADB271-CCCF-39EC-A1DD-EFDC713F2B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" t="12355" r="3202" b="59293"/>
          <a:stretch/>
        </p:blipFill>
        <p:spPr bwMode="auto">
          <a:xfrm>
            <a:off x="660850" y="741680"/>
            <a:ext cx="10870299" cy="18389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0B3036-139C-B3F6-3204-C781F173ED88}"/>
              </a:ext>
            </a:extLst>
          </p:cNvPr>
          <p:cNvSpPr txBox="1"/>
          <p:nvPr/>
        </p:nvSpPr>
        <p:spPr>
          <a:xfrm>
            <a:off x="2834640" y="3429000"/>
            <a:ext cx="736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200" b="1" dirty="0">
                <a:latin typeface="Google Sans"/>
              </a:rPr>
              <a:t>Ans : </a:t>
            </a:r>
          </a:p>
          <a:p>
            <a:pPr algn="l"/>
            <a:r>
              <a:rPr lang="en-GB" sz="2200" b="0" i="0" dirty="0">
                <a:effectLst/>
                <a:latin typeface="Google Sans"/>
              </a:rPr>
              <a:t>Assign Class-map to the Policy map.</a:t>
            </a:r>
          </a:p>
          <a:p>
            <a:pPr algn="l"/>
            <a:r>
              <a:rPr lang="en-GB" sz="2200" b="0" i="0" dirty="0">
                <a:effectLst/>
                <a:latin typeface="Google Sans"/>
              </a:rPr>
              <a:t>Create a Zone pair to allow traffic in one direction.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46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A3CB6-1179-2A2D-35C8-A877F3C5BF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4" t="8889" r="14370" b="68429"/>
          <a:stretch/>
        </p:blipFill>
        <p:spPr bwMode="auto">
          <a:xfrm>
            <a:off x="400119" y="731520"/>
            <a:ext cx="11391762" cy="1818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3A125F-A4A9-822C-49EA-6EB91398392A}"/>
              </a:ext>
            </a:extLst>
          </p:cNvPr>
          <p:cNvSpPr txBox="1"/>
          <p:nvPr/>
        </p:nvSpPr>
        <p:spPr>
          <a:xfrm>
            <a:off x="4358640" y="3755034"/>
            <a:ext cx="5161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Ans : </a:t>
            </a:r>
            <a:r>
              <a:rPr lang="en-IN" sz="2200" b="0" i="0" dirty="0">
                <a:effectLst/>
                <a:latin typeface="Google Sans"/>
              </a:rPr>
              <a:t>Factorization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25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57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 D I T H</dc:creator>
  <cp:lastModifiedBy>E D I T H</cp:lastModifiedBy>
  <cp:revision>3</cp:revision>
  <dcterms:created xsi:type="dcterms:W3CDTF">2023-08-28T09:04:38Z</dcterms:created>
  <dcterms:modified xsi:type="dcterms:W3CDTF">2023-08-28T09:55:08Z</dcterms:modified>
</cp:coreProperties>
</file>