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3E23-7E81-969B-DFF6-E7B34058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883BB-B594-DEAD-581B-209F27C47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5DFA-0026-B1A7-C691-ABB3354C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7FF9-A61F-F50C-540E-9FF2A2CE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53CF-D291-D298-60CA-BED5AC7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95BD-5713-7560-E80F-7F5C0F67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C9CC8-549E-A285-39C5-6BEBA120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0658-1633-BCD9-6641-B3C807B2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C9BE-823F-7C42-92FF-45F82134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9ED8-E656-FFED-BA1F-EA23B85B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871C-13F4-42A4-E534-A193A7F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351AF-2983-1C2B-26CB-3782A9F7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D970-490F-245C-CC24-E72451D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D3BD-BBFF-9506-D85A-8ECB0B20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1685-A33F-938B-BB25-515EFC40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4A38-ED14-D4E9-CD6C-91CD802F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125C-C9CE-89AC-97B0-D8BBC5F9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CD18-F630-B920-8BE4-6051E10D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9A8B-188E-3159-7AA3-B45025BC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85A6-00A9-3107-1918-3B5EAA4F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6759-B631-1E76-A75A-C64D7DD9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9FB40-F107-0F99-A624-3A5F7616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73AE-074E-D2C3-F640-7608366B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E1B0-C737-EE12-B34B-9034F465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D2B6-66F7-F94A-4BBD-ABD3F2B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4FED-5CBA-71A8-D017-070B4443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1F6E-66F8-6F40-ECD7-F557C1F2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A63F-5C41-2851-B183-5B76DF831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975A-A73A-4642-91FF-10E6BBD8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CD234-0E98-6D8C-A875-D4A3C9B6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F0D6-C275-7AC9-7547-036E0757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BDB2-D42E-985B-6CCD-9C657819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E38E6-9C4A-C4B8-AEF7-9D24AE31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A08AB-EF87-1443-7713-FD546E5FA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5326F-0B84-D1A6-A54A-8F5958A4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486BF-C535-69F7-D6BF-748C60B26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57815-B970-A2C3-2612-B278CCB6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601DE-4A56-5C3C-5F15-12BFDAB1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2648B-7F16-BBB3-2EA2-1AC85905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56CA-5809-4B9B-70AB-F2E73722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0F0E3-D2F7-57A3-58C2-33B935ED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A3809-FB3F-D604-6B59-235335EF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2ADC0-D1CF-8A90-47E9-A42D55AC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764A0-D988-6213-8072-1F9B610B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88B8E-C255-36FD-804C-5AA9B803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B3497-346D-AF72-18B7-11D7AA1E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A98-402D-96FF-5BDF-C36A9DAC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7B0F-42D5-CBDB-445D-5EB47A94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BE143-E2F3-74E1-9C52-FBEBE438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2E5B-A7DE-2F44-4E0B-543C7CAF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5BFD-3C4D-7028-0599-6FA00159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86CB-3705-3A78-A4AE-DAE434F7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492-AFDF-7BEA-07FC-E835892F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EECCE-10EA-EC1A-3447-4EE9B710F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AF25F-F727-1214-CC5F-83D609FD1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BEC4F-9C16-0BFD-18F8-C94720C4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59576-96B9-142B-CC2F-A127175A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F24F3-C7FE-C736-BD2A-899B6C39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D78CA-DB4F-9ACF-7E61-8D05A7B4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9E62F-121E-1365-869B-6BC843B86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41BE-89B6-16DE-1D8E-B34A6A33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26A5-5629-49DA-A24C-67FB9311803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C999-578E-C955-B161-4BEFD305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A761-C9A8-2E69-1A42-4FCF44633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996F-C619-4B61-B3B2-E6E36DD9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68F-CC54-15CE-8B66-172F12EA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AD-HOC-REQUEST-1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C94C5-6C1F-3602-C779-57A17B5BF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0558"/>
            <a:ext cx="7106642" cy="3515216"/>
          </a:xfrm>
        </p:spPr>
      </p:pic>
    </p:spTree>
    <p:extLst>
      <p:ext uri="{BB962C8B-B14F-4D97-AF65-F5344CB8AC3E}">
        <p14:creationId xmlns:p14="http://schemas.microsoft.com/office/powerpoint/2010/main" val="351010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913A-F417-32D7-F65B-6A90B43A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AD-HOC-REQUEST-2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3B751-3360-0828-1596-C7C3569E6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39799" cy="1314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137A9-412A-1D8A-6D54-54483907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93" y="3429000"/>
            <a:ext cx="241968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08D-865F-3FE1-98A1-698C485B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AD-HOC-REQUEST-3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0D312-3594-705B-F01A-1E10D79F7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82" y="1529762"/>
            <a:ext cx="10515600" cy="2698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6EE0D-667D-B2DF-40B9-6B4C3D9E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2" y="4880500"/>
            <a:ext cx="760201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FF1A-EC29-E479-E9CC-D5D62906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AD-HOC-REQUEST-4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459A1-98D8-5752-606D-DA9CEBE2F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1690688"/>
            <a:ext cx="10515600" cy="29885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2A9D0-A2C5-91E1-6707-2B2D697B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36" y="5035347"/>
            <a:ext cx="418205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29E-4342-70B8-0AB5-4ED1517E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AD-HOC-REQUEST-5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4E662-286B-E150-D941-F0975213A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2334"/>
            <a:ext cx="10217727" cy="35776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9C75D-22C6-5B1F-8B95-4719BFDD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7" y="5385666"/>
            <a:ext cx="56681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AD-HOC-REQUEST-1</vt:lpstr>
      <vt:lpstr>AD-HOC-REQUEST-2</vt:lpstr>
      <vt:lpstr>AD-HOC-REQUEST-3</vt:lpstr>
      <vt:lpstr>AD-HOC-REQUEST-4</vt:lpstr>
      <vt:lpstr>AD-HOC-REQUEST-5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navya kolli</dc:creator>
  <cp:lastModifiedBy>navya kolli</cp:lastModifiedBy>
  <cp:revision>2</cp:revision>
  <dcterms:created xsi:type="dcterms:W3CDTF">2025-01-17T18:04:27Z</dcterms:created>
  <dcterms:modified xsi:type="dcterms:W3CDTF">2025-01-18T06:57:22Z</dcterms:modified>
</cp:coreProperties>
</file>