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15-04-2025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 dirty="0" err="1">
                <a:latin typeface="+mj-lt"/>
                <a:ea typeface="+mj-ea"/>
                <a:cs typeface="+mj-cs"/>
              </a:rPr>
              <a:t>ElectroHub</a:t>
            </a:r>
            <a:endParaRPr lang="en-US" sz="5400" u="sng" dirty="0">
              <a:latin typeface="+mj-lt"/>
              <a:ea typeface="+mj-ea"/>
              <a:cs typeface="+mj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62D1F-1DD6-B23A-1C61-03BBF2F57E1C}"/>
              </a:ext>
            </a:extLst>
          </p:cNvPr>
          <p:cNvSpPr txBox="1"/>
          <p:nvPr/>
        </p:nvSpPr>
        <p:spPr>
          <a:xfrm>
            <a:off x="852054" y="727363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FORMULAS: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ADCD6-2B22-B0C0-5061-7100DD3F145D}"/>
              </a:ext>
            </a:extLst>
          </p:cNvPr>
          <p:cNvSpPr txBox="1"/>
          <p:nvPr/>
        </p:nvSpPr>
        <p:spPr>
          <a:xfrm>
            <a:off x="768927" y="1257300"/>
            <a:ext cx="6168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TOTAL SALES </a:t>
            </a:r>
            <a:r>
              <a:rPr lang="en-US" dirty="0"/>
              <a:t>= Units Sold * Price per Unit</a:t>
            </a:r>
          </a:p>
          <a:p>
            <a:pPr marL="342900" indent="-342900">
              <a:buAutoNum type="arabicPeriod"/>
            </a:pPr>
            <a:r>
              <a:rPr lang="en-US" b="1" dirty="0"/>
              <a:t>Discount = </a:t>
            </a:r>
            <a:r>
              <a:rPr lang="en-US" dirty="0"/>
              <a:t>(Total Sales * Discount </a:t>
            </a:r>
            <a:r>
              <a:rPr lang="en-US" dirty="0" err="1"/>
              <a:t>Percantage</a:t>
            </a:r>
            <a:r>
              <a:rPr lang="en-US" dirty="0"/>
              <a:t>)/100</a:t>
            </a:r>
          </a:p>
          <a:p>
            <a:pPr marL="342900" indent="-342900">
              <a:buAutoNum type="arabicPeriod"/>
            </a:pPr>
            <a:r>
              <a:rPr lang="en-US" b="1" dirty="0"/>
              <a:t>Net Sales </a:t>
            </a:r>
            <a:r>
              <a:rPr lang="en-US" dirty="0"/>
              <a:t>= Total Sales - Discount </a:t>
            </a:r>
          </a:p>
          <a:p>
            <a:pPr marL="342900" indent="-342900">
              <a:buAutoNum type="arabicPeriod"/>
            </a:pPr>
            <a:r>
              <a:rPr lang="en-US" b="1" dirty="0"/>
              <a:t>Profit</a:t>
            </a:r>
            <a:r>
              <a:rPr lang="en-US" dirty="0"/>
              <a:t> = 0.1*</a:t>
            </a:r>
            <a:r>
              <a:rPr lang="en-US"/>
              <a:t>Net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9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8246</TotalTime>
  <Words>177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navya kolli</cp:lastModifiedBy>
  <cp:revision>40</cp:revision>
  <dcterms:created xsi:type="dcterms:W3CDTF">2024-07-03T21:35:18Z</dcterms:created>
  <dcterms:modified xsi:type="dcterms:W3CDTF">2025-04-20T13:00:10Z</dcterms:modified>
</cp:coreProperties>
</file>