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>
                <a:latin typeface="+mj-lt"/>
                <a:ea typeface="+mj-ea"/>
                <a:cs typeface="+mj-cs"/>
              </a:rPr>
              <a:t>ElectroHub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C135C4-B72A-19E6-5840-4F2CA6483724}"/>
              </a:ext>
            </a:extLst>
          </p:cNvPr>
          <p:cNvSpPr txBox="1"/>
          <p:nvPr/>
        </p:nvSpPr>
        <p:spPr>
          <a:xfrm>
            <a:off x="321252" y="1827889"/>
            <a:ext cx="9318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</a:rPr>
              <a:t>PowerBI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Business Intelligence tool developed by Microsoft used for data visualization, reporting and analytics. It enables</a:t>
            </a:r>
            <a:r>
              <a:rPr 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users to connect various data sources, transform data, and create interactive dashboards.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2336D-20D5-FA73-6A4D-A47F4CCCD687}"/>
              </a:ext>
            </a:extLst>
          </p:cNvPr>
          <p:cNvSpPr txBox="1"/>
          <p:nvPr/>
        </p:nvSpPr>
        <p:spPr>
          <a:xfrm>
            <a:off x="366279" y="4009487"/>
            <a:ext cx="10741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Power BI Desktop –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Tool to create reports with data modeling and visuals.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Power BI Service –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Cloud platform to share and collaborate on reports.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Power BI Mobile –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Mobile app to view and interact with Power BI content.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Power BI Report Server –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On-premises solution to host reports securely.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Power Query –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Tool for connecting, cleaning, and transforming data.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Power Pivot – Builds data models and performs advanced calculations.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</a:rPr>
              <a:t>DAX –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Formula language for creating powerful metrics and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6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A55F27-3E08-44CB-1FCA-3B7B7E4EDCC3}"/>
              </a:ext>
            </a:extLst>
          </p:cNvPr>
          <p:cNvSpPr txBox="1"/>
          <p:nvPr/>
        </p:nvSpPr>
        <p:spPr>
          <a:xfrm>
            <a:off x="3047134" y="2264447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Many-to-many cardinality in Power BI should be avoided due to ambiguity, resulting from the presence of non-unique values. One-to-one cardinality in Power BI should be avoided and, if present, should be eliminated by combining the related tables. However, this type does not introduce ambiguity. One-to-many and many-to-one cardinality are two common cardinality types, used for the relationships between a fact and dimension tables.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0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83BBD-1DA8-3B45-772A-05E439A06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26C30A-B755-230E-91F6-52034D592F2E}"/>
              </a:ext>
            </a:extLst>
          </p:cNvPr>
          <p:cNvSpPr txBox="1"/>
          <p:nvPr/>
        </p:nvSpPr>
        <p:spPr>
          <a:xfrm>
            <a:off x="270165" y="394855"/>
            <a:ext cx="107130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📊 </a:t>
            </a:r>
            <a:r>
              <a:rPr lang="en-US" b="1" dirty="0"/>
              <a:t>Power BI Beginners – This Project is for You!</a:t>
            </a:r>
            <a:r>
              <a:rPr lang="en-US" dirty="0"/>
              <a:t> 🚀</a:t>
            </a:r>
          </a:p>
          <a:p>
            <a:pPr>
              <a:buNone/>
            </a:pPr>
            <a:r>
              <a:rPr lang="en-US" dirty="0"/>
              <a:t>Hey Data Enthusiasts! 👋</a:t>
            </a:r>
          </a:p>
          <a:p>
            <a:pPr>
              <a:buNone/>
            </a:pPr>
            <a:r>
              <a:rPr lang="en-US" dirty="0"/>
              <a:t>If you're just starting your journey with </a:t>
            </a:r>
            <a:r>
              <a:rPr lang="en-US" b="1" dirty="0"/>
              <a:t>Power BI</a:t>
            </a:r>
            <a:r>
              <a:rPr lang="en-US" dirty="0"/>
              <a:t>, here’s a great hands-on project I worked on that helped me understand the </a:t>
            </a:r>
            <a:r>
              <a:rPr lang="en-US" b="1" dirty="0"/>
              <a:t>entire Power BI flow</a:t>
            </a:r>
            <a:r>
              <a:rPr lang="en-US" dirty="0"/>
              <a:t> – from </a:t>
            </a:r>
            <a:r>
              <a:rPr lang="en-US" b="1" dirty="0"/>
              <a:t>data cleaning</a:t>
            </a:r>
            <a:r>
              <a:rPr lang="en-US" dirty="0"/>
              <a:t>, </a:t>
            </a:r>
            <a:r>
              <a:rPr lang="en-US" b="1" dirty="0"/>
              <a:t>transformation</a:t>
            </a:r>
            <a:r>
              <a:rPr lang="en-US" dirty="0"/>
              <a:t>, and </a:t>
            </a:r>
            <a:r>
              <a:rPr lang="en-US" b="1" dirty="0"/>
              <a:t>visualization</a:t>
            </a:r>
            <a:r>
              <a:rPr lang="en-US" dirty="0"/>
              <a:t>, to </a:t>
            </a:r>
            <a:r>
              <a:rPr lang="en-US" b="1" dirty="0"/>
              <a:t>modeling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🧩 It also covers </a:t>
            </a:r>
            <a:r>
              <a:rPr lang="en-US" b="1" dirty="0"/>
              <a:t>Power BI fundamentals</a:t>
            </a:r>
            <a:r>
              <a:rPr lang="en-US" dirty="0"/>
              <a:t> like: ✔️ </a:t>
            </a:r>
            <a:r>
              <a:rPr lang="en-US" b="1" dirty="0"/>
              <a:t>Star Schema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Data Cardinality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Relationships in the Data Model</a:t>
            </a:r>
            <a:endParaRPr lang="en-US" dirty="0"/>
          </a:p>
          <a:p>
            <a:pPr>
              <a:buNone/>
            </a:pPr>
            <a:r>
              <a:rPr lang="en-US" dirty="0"/>
              <a:t>💡 In this video, I’ve explained these concepts in a beginner-friendly way. It’s the perfect guide if you’re: 🔹 Learning Power BI from scratch</a:t>
            </a:r>
            <a:br>
              <a:rPr lang="en-US" dirty="0"/>
            </a:br>
            <a:r>
              <a:rPr lang="en-US" dirty="0"/>
              <a:t>🔹 Preparing for the </a:t>
            </a:r>
            <a:r>
              <a:rPr lang="en-US" b="1" dirty="0"/>
              <a:t>PL-300 certification</a:t>
            </a:r>
            <a:br>
              <a:rPr lang="en-US" dirty="0"/>
            </a:br>
            <a:r>
              <a:rPr lang="en-US" dirty="0"/>
              <a:t>🔹 Building your first dashboard</a:t>
            </a:r>
          </a:p>
          <a:p>
            <a:pPr>
              <a:buNone/>
            </a:pPr>
            <a:r>
              <a:rPr lang="en-US" dirty="0"/>
              <a:t>👉 Check it out and let me know what you think! Drop a comment if you want the dataset or want to learn together. Let’s grow as data learners!</a:t>
            </a:r>
          </a:p>
          <a:p>
            <a:pPr>
              <a:buNone/>
            </a:pPr>
            <a:r>
              <a:rPr lang="en-US" dirty="0"/>
              <a:t>📹 [Add your video link here]</a:t>
            </a:r>
          </a:p>
          <a:p>
            <a:r>
              <a:rPr lang="en-US" dirty="0"/>
              <a:t>#PowerBI #PL300 #StarSchema #DataModeling #DataAnalytics #DataVisualization #PowerBIBasics #LearningPowerBI #LinkedInLearning #DashboardDesign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CC0C1-FA6B-2395-F263-815D778A9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0164" y="7585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🖱️ 6. Interactivity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slicers, filters, tooltips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bookmarks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reports dynamic and user-friendly.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58F8B6-0D98-233D-7878-E781B217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EBEAC7-F3FA-D2D7-071F-79F7C13F4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939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☁️ 7. Power BI Service (Cloud)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Publish reports to the Power BI Service to share, schedule refreshes, and collaborate.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1041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4978</TotalTime>
  <Words>563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Aparajita</vt:lpstr>
      <vt:lpstr>Arial</vt:lpstr>
      <vt:lpstr>Calibri</vt:lpstr>
      <vt:lpstr>Century Gothic</vt:lpstr>
      <vt:lpstr>Segoe UI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navya kolli</cp:lastModifiedBy>
  <cp:revision>38</cp:revision>
  <dcterms:created xsi:type="dcterms:W3CDTF">2024-07-03T21:35:18Z</dcterms:created>
  <dcterms:modified xsi:type="dcterms:W3CDTF">2025-04-18T06:32:56Z</dcterms:modified>
</cp:coreProperties>
</file>