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5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F7044A1-CFDD-4C21-96BD-D63226557909}" v="8" dt="2025-03-12T18:56:47.09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oojitha Priyadarshini Madari" userId="0a77c195-eca1-43a2-bf6c-d2b58c8fbc6d" providerId="ADAL" clId="{9F7044A1-CFDD-4C21-96BD-D63226557909}"/>
    <pc:docChg chg="undo custSel modSld">
      <pc:chgData name="Poojitha Priyadarshini Madari" userId="0a77c195-eca1-43a2-bf6c-d2b58c8fbc6d" providerId="ADAL" clId="{9F7044A1-CFDD-4C21-96BD-D63226557909}" dt="2025-03-12T19:01:31.500" v="491" actId="12"/>
      <pc:docMkLst>
        <pc:docMk/>
      </pc:docMkLst>
      <pc:sldChg chg="addSp modSp mod setBg">
        <pc:chgData name="Poojitha Priyadarshini Madari" userId="0a77c195-eca1-43a2-bf6c-d2b58c8fbc6d" providerId="ADAL" clId="{9F7044A1-CFDD-4C21-96BD-D63226557909}" dt="2025-03-12T18:59:53.211" v="484" actId="12"/>
        <pc:sldMkLst>
          <pc:docMk/>
          <pc:sldMk cId="0" sldId="258"/>
        </pc:sldMkLst>
        <pc:spChg chg="mod">
          <ac:chgData name="Poojitha Priyadarshini Madari" userId="0a77c195-eca1-43a2-bf6c-d2b58c8fbc6d" providerId="ADAL" clId="{9F7044A1-CFDD-4C21-96BD-D63226557909}" dt="2025-03-12T18:57:18.938" v="469" actId="26606"/>
          <ac:spMkLst>
            <pc:docMk/>
            <pc:sldMk cId="0" sldId="258"/>
            <ac:spMk id="2" creationId="{00000000-0000-0000-0000-000000000000}"/>
          </ac:spMkLst>
        </pc:spChg>
        <pc:spChg chg="mod">
          <ac:chgData name="Poojitha Priyadarshini Madari" userId="0a77c195-eca1-43a2-bf6c-d2b58c8fbc6d" providerId="ADAL" clId="{9F7044A1-CFDD-4C21-96BD-D63226557909}" dt="2025-03-12T18:59:53.211" v="484" actId="12"/>
          <ac:spMkLst>
            <pc:docMk/>
            <pc:sldMk cId="0" sldId="258"/>
            <ac:spMk id="3" creationId="{00000000-0000-0000-0000-000000000000}"/>
          </ac:spMkLst>
        </pc:spChg>
        <pc:spChg chg="add">
          <ac:chgData name="Poojitha Priyadarshini Madari" userId="0a77c195-eca1-43a2-bf6c-d2b58c8fbc6d" providerId="ADAL" clId="{9F7044A1-CFDD-4C21-96BD-D63226557909}" dt="2025-03-12T18:57:18.938" v="469" actId="26606"/>
          <ac:spMkLst>
            <pc:docMk/>
            <pc:sldMk cId="0" sldId="258"/>
            <ac:spMk id="8" creationId="{603AE127-802C-459A-A612-DB85B67F0DC0}"/>
          </ac:spMkLst>
        </pc:spChg>
        <pc:spChg chg="add">
          <ac:chgData name="Poojitha Priyadarshini Madari" userId="0a77c195-eca1-43a2-bf6c-d2b58c8fbc6d" providerId="ADAL" clId="{9F7044A1-CFDD-4C21-96BD-D63226557909}" dt="2025-03-12T18:57:18.938" v="469" actId="26606"/>
          <ac:spMkLst>
            <pc:docMk/>
            <pc:sldMk cId="0" sldId="258"/>
            <ac:spMk id="10" creationId="{9323D83D-50D6-4040-A58B-FCEA340F886A}"/>
          </ac:spMkLst>
        </pc:spChg>
        <pc:spChg chg="add">
          <ac:chgData name="Poojitha Priyadarshini Madari" userId="0a77c195-eca1-43a2-bf6c-d2b58c8fbc6d" providerId="ADAL" clId="{9F7044A1-CFDD-4C21-96BD-D63226557909}" dt="2025-03-12T18:57:18.938" v="469" actId="26606"/>
          <ac:spMkLst>
            <pc:docMk/>
            <pc:sldMk cId="0" sldId="258"/>
            <ac:spMk id="14" creationId="{F10FD715-4DCE-4779-B634-EC78315EA213}"/>
          </ac:spMkLst>
        </pc:spChg>
        <pc:cxnChg chg="add">
          <ac:chgData name="Poojitha Priyadarshini Madari" userId="0a77c195-eca1-43a2-bf6c-d2b58c8fbc6d" providerId="ADAL" clId="{9F7044A1-CFDD-4C21-96BD-D63226557909}" dt="2025-03-12T18:57:18.938" v="469" actId="26606"/>
          <ac:cxnSpMkLst>
            <pc:docMk/>
            <pc:sldMk cId="0" sldId="258"/>
            <ac:cxnSpMk id="12" creationId="{1A1FE6BB-DFB2-4080-9B5E-076EF5DDE67B}"/>
          </ac:cxnSpMkLst>
        </pc:cxnChg>
      </pc:sldChg>
      <pc:sldChg chg="addSp delSp modSp mod setBg">
        <pc:chgData name="Poojitha Priyadarshini Madari" userId="0a77c195-eca1-43a2-bf6c-d2b58c8fbc6d" providerId="ADAL" clId="{9F7044A1-CFDD-4C21-96BD-D63226557909}" dt="2025-03-12T18:57:24.497" v="470" actId="26606"/>
        <pc:sldMkLst>
          <pc:docMk/>
          <pc:sldMk cId="0" sldId="259"/>
        </pc:sldMkLst>
        <pc:spChg chg="mod">
          <ac:chgData name="Poojitha Priyadarshini Madari" userId="0a77c195-eca1-43a2-bf6c-d2b58c8fbc6d" providerId="ADAL" clId="{9F7044A1-CFDD-4C21-96BD-D63226557909}" dt="2025-03-12T18:57:24.497" v="470" actId="26606"/>
          <ac:spMkLst>
            <pc:docMk/>
            <pc:sldMk cId="0" sldId="259"/>
            <ac:spMk id="2" creationId="{00000000-0000-0000-0000-000000000000}"/>
          </ac:spMkLst>
        </pc:spChg>
        <pc:spChg chg="del mod">
          <ac:chgData name="Poojitha Priyadarshini Madari" userId="0a77c195-eca1-43a2-bf6c-d2b58c8fbc6d" providerId="ADAL" clId="{9F7044A1-CFDD-4C21-96BD-D63226557909}" dt="2025-03-12T18:57:24.497" v="470" actId="26606"/>
          <ac:spMkLst>
            <pc:docMk/>
            <pc:sldMk cId="0" sldId="259"/>
            <ac:spMk id="3" creationId="{00000000-0000-0000-0000-000000000000}"/>
          </ac:spMkLst>
        </pc:spChg>
        <pc:spChg chg="add">
          <ac:chgData name="Poojitha Priyadarshini Madari" userId="0a77c195-eca1-43a2-bf6c-d2b58c8fbc6d" providerId="ADAL" clId="{9F7044A1-CFDD-4C21-96BD-D63226557909}" dt="2025-03-12T18:57:24.497" v="470" actId="26606"/>
          <ac:spMkLst>
            <pc:docMk/>
            <pc:sldMk cId="0" sldId="259"/>
            <ac:spMk id="9" creationId="{9F4444CE-BC8D-4D61-B303-4C05614E62AB}"/>
          </ac:spMkLst>
        </pc:spChg>
        <pc:spChg chg="add">
          <ac:chgData name="Poojitha Priyadarshini Madari" userId="0a77c195-eca1-43a2-bf6c-d2b58c8fbc6d" providerId="ADAL" clId="{9F7044A1-CFDD-4C21-96BD-D63226557909}" dt="2025-03-12T18:57:24.497" v="470" actId="26606"/>
          <ac:spMkLst>
            <pc:docMk/>
            <pc:sldMk cId="0" sldId="259"/>
            <ac:spMk id="11" creationId="{73772B81-181F-48B7-8826-4D9686D15DF5}"/>
          </ac:spMkLst>
        </pc:spChg>
        <pc:spChg chg="add">
          <ac:chgData name="Poojitha Priyadarshini Madari" userId="0a77c195-eca1-43a2-bf6c-d2b58c8fbc6d" providerId="ADAL" clId="{9F7044A1-CFDD-4C21-96BD-D63226557909}" dt="2025-03-12T18:57:24.497" v="470" actId="26606"/>
          <ac:spMkLst>
            <pc:docMk/>
            <pc:sldMk cId="0" sldId="259"/>
            <ac:spMk id="13" creationId="{B2205F6E-03C6-4E92-877C-E2482F6599AA}"/>
          </ac:spMkLst>
        </pc:spChg>
        <pc:graphicFrameChg chg="add">
          <ac:chgData name="Poojitha Priyadarshini Madari" userId="0a77c195-eca1-43a2-bf6c-d2b58c8fbc6d" providerId="ADAL" clId="{9F7044A1-CFDD-4C21-96BD-D63226557909}" dt="2025-03-12T18:57:24.497" v="470" actId="26606"/>
          <ac:graphicFrameMkLst>
            <pc:docMk/>
            <pc:sldMk cId="0" sldId="259"/>
            <ac:graphicFrameMk id="5" creationId="{D73DA940-41D6-613E-325B-21FE09CD7687}"/>
          </ac:graphicFrameMkLst>
        </pc:graphicFrameChg>
      </pc:sldChg>
      <pc:sldChg chg="addSp delSp modSp mod setBg">
        <pc:chgData name="Poojitha Priyadarshini Madari" userId="0a77c195-eca1-43a2-bf6c-d2b58c8fbc6d" providerId="ADAL" clId="{9F7044A1-CFDD-4C21-96BD-D63226557909}" dt="2025-03-12T18:57:09.556" v="468" actId="26606"/>
        <pc:sldMkLst>
          <pc:docMk/>
          <pc:sldMk cId="0" sldId="260"/>
        </pc:sldMkLst>
        <pc:spChg chg="mod">
          <ac:chgData name="Poojitha Priyadarshini Madari" userId="0a77c195-eca1-43a2-bf6c-d2b58c8fbc6d" providerId="ADAL" clId="{9F7044A1-CFDD-4C21-96BD-D63226557909}" dt="2025-03-12T18:57:09.556" v="468" actId="26606"/>
          <ac:spMkLst>
            <pc:docMk/>
            <pc:sldMk cId="0" sldId="260"/>
            <ac:spMk id="2" creationId="{00000000-0000-0000-0000-000000000000}"/>
          </ac:spMkLst>
        </pc:spChg>
        <pc:spChg chg="del mod">
          <ac:chgData name="Poojitha Priyadarshini Madari" userId="0a77c195-eca1-43a2-bf6c-d2b58c8fbc6d" providerId="ADAL" clId="{9F7044A1-CFDD-4C21-96BD-D63226557909}" dt="2025-03-12T18:57:09.556" v="468" actId="26606"/>
          <ac:spMkLst>
            <pc:docMk/>
            <pc:sldMk cId="0" sldId="260"/>
            <ac:spMk id="3" creationId="{00000000-0000-0000-0000-000000000000}"/>
          </ac:spMkLst>
        </pc:spChg>
        <pc:spChg chg="add">
          <ac:chgData name="Poojitha Priyadarshini Madari" userId="0a77c195-eca1-43a2-bf6c-d2b58c8fbc6d" providerId="ADAL" clId="{9F7044A1-CFDD-4C21-96BD-D63226557909}" dt="2025-03-12T18:57:09.556" v="468" actId="26606"/>
          <ac:spMkLst>
            <pc:docMk/>
            <pc:sldMk cId="0" sldId="260"/>
            <ac:spMk id="9" creationId="{9F4444CE-BC8D-4D61-B303-4C05614E62AB}"/>
          </ac:spMkLst>
        </pc:spChg>
        <pc:spChg chg="add">
          <ac:chgData name="Poojitha Priyadarshini Madari" userId="0a77c195-eca1-43a2-bf6c-d2b58c8fbc6d" providerId="ADAL" clId="{9F7044A1-CFDD-4C21-96BD-D63226557909}" dt="2025-03-12T18:57:09.556" v="468" actId="26606"/>
          <ac:spMkLst>
            <pc:docMk/>
            <pc:sldMk cId="0" sldId="260"/>
            <ac:spMk id="11" creationId="{73772B81-181F-48B7-8826-4D9686D15DF5}"/>
          </ac:spMkLst>
        </pc:spChg>
        <pc:spChg chg="add">
          <ac:chgData name="Poojitha Priyadarshini Madari" userId="0a77c195-eca1-43a2-bf6c-d2b58c8fbc6d" providerId="ADAL" clId="{9F7044A1-CFDD-4C21-96BD-D63226557909}" dt="2025-03-12T18:57:09.556" v="468" actId="26606"/>
          <ac:spMkLst>
            <pc:docMk/>
            <pc:sldMk cId="0" sldId="260"/>
            <ac:spMk id="13" creationId="{B2205F6E-03C6-4E92-877C-E2482F6599AA}"/>
          </ac:spMkLst>
        </pc:spChg>
        <pc:graphicFrameChg chg="add">
          <ac:chgData name="Poojitha Priyadarshini Madari" userId="0a77c195-eca1-43a2-bf6c-d2b58c8fbc6d" providerId="ADAL" clId="{9F7044A1-CFDD-4C21-96BD-D63226557909}" dt="2025-03-12T18:57:09.556" v="468" actId="26606"/>
          <ac:graphicFrameMkLst>
            <pc:docMk/>
            <pc:sldMk cId="0" sldId="260"/>
            <ac:graphicFrameMk id="5" creationId="{64B8689A-B881-AF63-F495-57729F41F838}"/>
          </ac:graphicFrameMkLst>
        </pc:graphicFrameChg>
      </pc:sldChg>
      <pc:sldChg chg="addSp delSp modSp mod setBg">
        <pc:chgData name="Poojitha Priyadarshini Madari" userId="0a77c195-eca1-43a2-bf6c-d2b58c8fbc6d" providerId="ADAL" clId="{9F7044A1-CFDD-4C21-96BD-D63226557909}" dt="2025-03-12T19:01:31.500" v="491" actId="12"/>
        <pc:sldMkLst>
          <pc:docMk/>
          <pc:sldMk cId="0" sldId="261"/>
        </pc:sldMkLst>
        <pc:spChg chg="mod">
          <ac:chgData name="Poojitha Priyadarshini Madari" userId="0a77c195-eca1-43a2-bf6c-d2b58c8fbc6d" providerId="ADAL" clId="{9F7044A1-CFDD-4C21-96BD-D63226557909}" dt="2025-03-12T18:58:18.336" v="480" actId="26606"/>
          <ac:spMkLst>
            <pc:docMk/>
            <pc:sldMk cId="0" sldId="261"/>
            <ac:spMk id="2" creationId="{00000000-0000-0000-0000-000000000000}"/>
          </ac:spMkLst>
        </pc:spChg>
        <pc:spChg chg="del mod">
          <ac:chgData name="Poojitha Priyadarshini Madari" userId="0a77c195-eca1-43a2-bf6c-d2b58c8fbc6d" providerId="ADAL" clId="{9F7044A1-CFDD-4C21-96BD-D63226557909}" dt="2025-03-12T18:56:40.135" v="460"/>
          <ac:spMkLst>
            <pc:docMk/>
            <pc:sldMk cId="0" sldId="261"/>
            <ac:spMk id="3" creationId="{00000000-0000-0000-0000-000000000000}"/>
          </ac:spMkLst>
        </pc:spChg>
        <pc:spChg chg="add del mod">
          <ac:chgData name="Poojitha Priyadarshini Madari" userId="0a77c195-eca1-43a2-bf6c-d2b58c8fbc6d" providerId="ADAL" clId="{9F7044A1-CFDD-4C21-96BD-D63226557909}" dt="2025-03-12T18:56:03.108" v="458" actId="478"/>
          <ac:spMkLst>
            <pc:docMk/>
            <pc:sldMk cId="0" sldId="261"/>
            <ac:spMk id="5" creationId="{622628A4-AEAF-5A18-8CE7-BF4FD50509B5}"/>
          </ac:spMkLst>
        </pc:spChg>
        <pc:spChg chg="add mod">
          <ac:chgData name="Poojitha Priyadarshini Madari" userId="0a77c195-eca1-43a2-bf6c-d2b58c8fbc6d" providerId="ADAL" clId="{9F7044A1-CFDD-4C21-96BD-D63226557909}" dt="2025-03-12T19:01:31.500" v="491" actId="12"/>
          <ac:spMkLst>
            <pc:docMk/>
            <pc:sldMk cId="0" sldId="261"/>
            <ac:spMk id="7" creationId="{BA92C552-6B67-0E8D-7F6B-C5639608CFF3}"/>
          </ac:spMkLst>
        </pc:spChg>
        <pc:spChg chg="add del">
          <ac:chgData name="Poojitha Priyadarshini Madari" userId="0a77c195-eca1-43a2-bf6c-d2b58c8fbc6d" providerId="ADAL" clId="{9F7044A1-CFDD-4C21-96BD-D63226557909}" dt="2025-03-12T18:58:18.336" v="480" actId="26606"/>
          <ac:spMkLst>
            <pc:docMk/>
            <pc:sldMk cId="0" sldId="261"/>
            <ac:spMk id="9" creationId="{A65AC7D1-EAA9-48F5-B509-60A7F50BF703}"/>
          </ac:spMkLst>
        </pc:spChg>
        <pc:spChg chg="add del">
          <ac:chgData name="Poojitha Priyadarshini Madari" userId="0a77c195-eca1-43a2-bf6c-d2b58c8fbc6d" providerId="ADAL" clId="{9F7044A1-CFDD-4C21-96BD-D63226557909}" dt="2025-03-12T18:58:18.336" v="480" actId="26606"/>
          <ac:spMkLst>
            <pc:docMk/>
            <pc:sldMk cId="0" sldId="261"/>
            <ac:spMk id="10" creationId="{D6320AF9-619A-4175-865B-5663E1AEF4C5}"/>
          </ac:spMkLst>
        </pc:spChg>
        <pc:spChg chg="add del">
          <ac:chgData name="Poojitha Priyadarshini Madari" userId="0a77c195-eca1-43a2-bf6c-d2b58c8fbc6d" providerId="ADAL" clId="{9F7044A1-CFDD-4C21-96BD-D63226557909}" dt="2025-03-12T18:56:59.104" v="464" actId="26606"/>
          <ac:spMkLst>
            <pc:docMk/>
            <pc:sldMk cId="0" sldId="261"/>
            <ac:spMk id="12" creationId="{9F4444CE-BC8D-4D61-B303-4C05614E62AB}"/>
          </ac:spMkLst>
        </pc:spChg>
        <pc:spChg chg="add del">
          <ac:chgData name="Poojitha Priyadarshini Madari" userId="0a77c195-eca1-43a2-bf6c-d2b58c8fbc6d" providerId="ADAL" clId="{9F7044A1-CFDD-4C21-96BD-D63226557909}" dt="2025-03-12T18:56:59.104" v="464" actId="26606"/>
          <ac:spMkLst>
            <pc:docMk/>
            <pc:sldMk cId="0" sldId="261"/>
            <ac:spMk id="14" creationId="{62423CA5-E2E1-4789-B759-9906C1C94063}"/>
          </ac:spMkLst>
        </pc:spChg>
        <pc:spChg chg="add del">
          <ac:chgData name="Poojitha Priyadarshini Madari" userId="0a77c195-eca1-43a2-bf6c-d2b58c8fbc6d" providerId="ADAL" clId="{9F7044A1-CFDD-4C21-96BD-D63226557909}" dt="2025-03-12T18:58:18.336" v="480" actId="26606"/>
          <ac:spMkLst>
            <pc:docMk/>
            <pc:sldMk cId="0" sldId="261"/>
            <ac:spMk id="15" creationId="{7E018740-5C2B-4A41-AC1A-7E68D1EC1954}"/>
          </ac:spMkLst>
        </pc:spChg>
        <pc:spChg chg="add del">
          <ac:chgData name="Poojitha Priyadarshini Madari" userId="0a77c195-eca1-43a2-bf6c-d2b58c8fbc6d" providerId="ADAL" clId="{9F7044A1-CFDD-4C21-96BD-D63226557909}" dt="2025-03-12T18:56:59.104" v="464" actId="26606"/>
          <ac:spMkLst>
            <pc:docMk/>
            <pc:sldMk cId="0" sldId="261"/>
            <ac:spMk id="16" creationId="{73772B81-181F-48B7-8826-4D9686D15DF5}"/>
          </ac:spMkLst>
        </pc:spChg>
        <pc:spChg chg="add del">
          <ac:chgData name="Poojitha Priyadarshini Madari" userId="0a77c195-eca1-43a2-bf6c-d2b58c8fbc6d" providerId="ADAL" clId="{9F7044A1-CFDD-4C21-96BD-D63226557909}" dt="2025-03-12T18:58:18.336" v="480" actId="26606"/>
          <ac:spMkLst>
            <pc:docMk/>
            <pc:sldMk cId="0" sldId="261"/>
            <ac:spMk id="17" creationId="{166F75A4-C475-4941-8EE2-B80A06A2C1BB}"/>
          </ac:spMkLst>
        </pc:spChg>
        <pc:spChg chg="add del">
          <ac:chgData name="Poojitha Priyadarshini Madari" userId="0a77c195-eca1-43a2-bf6c-d2b58c8fbc6d" providerId="ADAL" clId="{9F7044A1-CFDD-4C21-96BD-D63226557909}" dt="2025-03-12T18:56:59.104" v="464" actId="26606"/>
          <ac:spMkLst>
            <pc:docMk/>
            <pc:sldMk cId="0" sldId="261"/>
            <ac:spMk id="18" creationId="{B2205F6E-03C6-4E92-877C-E2482F6599AA}"/>
          </ac:spMkLst>
        </pc:spChg>
        <pc:spChg chg="add del">
          <ac:chgData name="Poojitha Priyadarshini Madari" userId="0a77c195-eca1-43a2-bf6c-d2b58c8fbc6d" providerId="ADAL" clId="{9F7044A1-CFDD-4C21-96BD-D63226557909}" dt="2025-03-12T18:57:03.470" v="466" actId="26606"/>
          <ac:spMkLst>
            <pc:docMk/>
            <pc:sldMk cId="0" sldId="261"/>
            <ac:spMk id="20" creationId="{9F4444CE-BC8D-4D61-B303-4C05614E62AB}"/>
          </ac:spMkLst>
        </pc:spChg>
        <pc:spChg chg="add del">
          <ac:chgData name="Poojitha Priyadarshini Madari" userId="0a77c195-eca1-43a2-bf6c-d2b58c8fbc6d" providerId="ADAL" clId="{9F7044A1-CFDD-4C21-96BD-D63226557909}" dt="2025-03-12T18:57:03.470" v="466" actId="26606"/>
          <ac:spMkLst>
            <pc:docMk/>
            <pc:sldMk cId="0" sldId="261"/>
            <ac:spMk id="21" creationId="{62423CA5-E2E1-4789-B759-9906C1C94063}"/>
          </ac:spMkLst>
        </pc:spChg>
        <pc:spChg chg="add del">
          <ac:chgData name="Poojitha Priyadarshini Madari" userId="0a77c195-eca1-43a2-bf6c-d2b58c8fbc6d" providerId="ADAL" clId="{9F7044A1-CFDD-4C21-96BD-D63226557909}" dt="2025-03-12T18:57:03.470" v="466" actId="26606"/>
          <ac:spMkLst>
            <pc:docMk/>
            <pc:sldMk cId="0" sldId="261"/>
            <ac:spMk id="22" creationId="{73772B81-181F-48B7-8826-4D9686D15DF5}"/>
          </ac:spMkLst>
        </pc:spChg>
        <pc:spChg chg="add del">
          <ac:chgData name="Poojitha Priyadarshini Madari" userId="0a77c195-eca1-43a2-bf6c-d2b58c8fbc6d" providerId="ADAL" clId="{9F7044A1-CFDD-4C21-96BD-D63226557909}" dt="2025-03-12T18:57:03.470" v="466" actId="26606"/>
          <ac:spMkLst>
            <pc:docMk/>
            <pc:sldMk cId="0" sldId="261"/>
            <ac:spMk id="23" creationId="{B2205F6E-03C6-4E92-877C-E2482F6599AA}"/>
          </ac:spMkLst>
        </pc:spChg>
        <pc:spChg chg="add del">
          <ac:chgData name="Poojitha Priyadarshini Madari" userId="0a77c195-eca1-43a2-bf6c-d2b58c8fbc6d" providerId="ADAL" clId="{9F7044A1-CFDD-4C21-96BD-D63226557909}" dt="2025-03-12T18:58:18.336" v="480" actId="26606"/>
          <ac:spMkLst>
            <pc:docMk/>
            <pc:sldMk cId="0" sldId="261"/>
            <ac:spMk id="24" creationId="{A032553A-72E8-4B0D-8405-FF9771C9AF05}"/>
          </ac:spMkLst>
        </pc:spChg>
        <pc:spChg chg="add del">
          <ac:chgData name="Poojitha Priyadarshini Madari" userId="0a77c195-eca1-43a2-bf6c-d2b58c8fbc6d" providerId="ADAL" clId="{9F7044A1-CFDD-4C21-96BD-D63226557909}" dt="2025-03-12T18:58:18.336" v="480" actId="26606"/>
          <ac:spMkLst>
            <pc:docMk/>
            <pc:sldMk cId="0" sldId="261"/>
            <ac:spMk id="26" creationId="{765800AC-C3B9-498E-87BC-29FAE4C76B21}"/>
          </ac:spMkLst>
        </pc:spChg>
        <pc:spChg chg="add del">
          <ac:chgData name="Poojitha Priyadarshini Madari" userId="0a77c195-eca1-43a2-bf6c-d2b58c8fbc6d" providerId="ADAL" clId="{9F7044A1-CFDD-4C21-96BD-D63226557909}" dt="2025-03-12T18:58:18.336" v="480" actId="26606"/>
          <ac:spMkLst>
            <pc:docMk/>
            <pc:sldMk cId="0" sldId="261"/>
            <ac:spMk id="28" creationId="{1F9D6ACB-2FF4-49F9-978A-E0D5327FC635}"/>
          </ac:spMkLst>
        </pc:spChg>
        <pc:spChg chg="add del">
          <ac:chgData name="Poojitha Priyadarshini Madari" userId="0a77c195-eca1-43a2-bf6c-d2b58c8fbc6d" providerId="ADAL" clId="{9F7044A1-CFDD-4C21-96BD-D63226557909}" dt="2025-03-12T18:58:18.336" v="480" actId="26606"/>
          <ac:spMkLst>
            <pc:docMk/>
            <pc:sldMk cId="0" sldId="261"/>
            <ac:spMk id="30" creationId="{A5EC319D-0FEA-4B95-A3EA-01E35672C95B}"/>
          </ac:spMkLst>
        </pc:spChg>
        <pc:graphicFrameChg chg="add del mod modGraphic">
          <ac:chgData name="Poojitha Priyadarshini Madari" userId="0a77c195-eca1-43a2-bf6c-d2b58c8fbc6d" providerId="ADAL" clId="{9F7044A1-CFDD-4C21-96BD-D63226557909}" dt="2025-03-12T18:55:54.892" v="456" actId="478"/>
          <ac:graphicFrameMkLst>
            <pc:docMk/>
            <pc:sldMk cId="0" sldId="261"/>
            <ac:graphicFrameMk id="4" creationId="{60F73029-8B5A-C817-B020-78EA71F7A7E3}"/>
          </ac:graphicFrameMkLst>
        </pc:graphicFrameChg>
        <pc:graphicFrameChg chg="add mod ord modGraphic">
          <ac:chgData name="Poojitha Priyadarshini Madari" userId="0a77c195-eca1-43a2-bf6c-d2b58c8fbc6d" providerId="ADAL" clId="{9F7044A1-CFDD-4C21-96BD-D63226557909}" dt="2025-03-12T18:57:56.207" v="476" actId="26606"/>
          <ac:graphicFrameMkLst>
            <pc:docMk/>
            <pc:sldMk cId="0" sldId="261"/>
            <ac:graphicFrameMk id="6" creationId="{ED20AA78-FCC5-A9E3-DE16-C99EADBCB5FE}"/>
          </ac:graphicFrameMkLst>
        </pc:graphicFrameChg>
      </pc:sldChg>
      <pc:sldChg chg="modSp mod">
        <pc:chgData name="Poojitha Priyadarshini Madari" userId="0a77c195-eca1-43a2-bf6c-d2b58c8fbc6d" providerId="ADAL" clId="{9F7044A1-CFDD-4C21-96BD-D63226557909}" dt="2025-03-12T18:16:19.475" v="82" actId="6549"/>
        <pc:sldMkLst>
          <pc:docMk/>
          <pc:sldMk cId="0" sldId="262"/>
        </pc:sldMkLst>
        <pc:spChg chg="mod">
          <ac:chgData name="Poojitha Priyadarshini Madari" userId="0a77c195-eca1-43a2-bf6c-d2b58c8fbc6d" providerId="ADAL" clId="{9F7044A1-CFDD-4C21-96BD-D63226557909}" dt="2025-03-12T18:16:19.475" v="82" actId="6549"/>
          <ac:spMkLst>
            <pc:docMk/>
            <pc:sldMk cId="0" sldId="262"/>
            <ac:spMk id="3" creationId="{00000000-0000-0000-0000-000000000000}"/>
          </ac:spMkLst>
        </pc:spChg>
      </pc:sldChg>
      <pc:sldChg chg="addSp delSp modSp mod setBg">
        <pc:chgData name="Poojitha Priyadarshini Madari" userId="0a77c195-eca1-43a2-bf6c-d2b58c8fbc6d" providerId="ADAL" clId="{9F7044A1-CFDD-4C21-96BD-D63226557909}" dt="2025-03-12T18:58:46.783" v="483" actId="26606"/>
        <pc:sldMkLst>
          <pc:docMk/>
          <pc:sldMk cId="0" sldId="263"/>
        </pc:sldMkLst>
        <pc:spChg chg="mod">
          <ac:chgData name="Poojitha Priyadarshini Madari" userId="0a77c195-eca1-43a2-bf6c-d2b58c8fbc6d" providerId="ADAL" clId="{9F7044A1-CFDD-4C21-96BD-D63226557909}" dt="2025-03-12T18:58:46.783" v="483" actId="26606"/>
          <ac:spMkLst>
            <pc:docMk/>
            <pc:sldMk cId="0" sldId="263"/>
            <ac:spMk id="2" creationId="{00000000-0000-0000-0000-000000000000}"/>
          </ac:spMkLst>
        </pc:spChg>
        <pc:spChg chg="del mod">
          <ac:chgData name="Poojitha Priyadarshini Madari" userId="0a77c195-eca1-43a2-bf6c-d2b58c8fbc6d" providerId="ADAL" clId="{9F7044A1-CFDD-4C21-96BD-D63226557909}" dt="2025-03-12T18:58:46.783" v="483" actId="26606"/>
          <ac:spMkLst>
            <pc:docMk/>
            <pc:sldMk cId="0" sldId="263"/>
            <ac:spMk id="3" creationId="{00000000-0000-0000-0000-000000000000}"/>
          </ac:spMkLst>
        </pc:spChg>
        <pc:spChg chg="add">
          <ac:chgData name="Poojitha Priyadarshini Madari" userId="0a77c195-eca1-43a2-bf6c-d2b58c8fbc6d" providerId="ADAL" clId="{9F7044A1-CFDD-4C21-96BD-D63226557909}" dt="2025-03-12T18:58:46.783" v="483" actId="26606"/>
          <ac:spMkLst>
            <pc:docMk/>
            <pc:sldMk cId="0" sldId="263"/>
            <ac:spMk id="9" creationId="{9F4444CE-BC8D-4D61-B303-4C05614E62AB}"/>
          </ac:spMkLst>
        </pc:spChg>
        <pc:spChg chg="add">
          <ac:chgData name="Poojitha Priyadarshini Madari" userId="0a77c195-eca1-43a2-bf6c-d2b58c8fbc6d" providerId="ADAL" clId="{9F7044A1-CFDD-4C21-96BD-D63226557909}" dt="2025-03-12T18:58:46.783" v="483" actId="26606"/>
          <ac:spMkLst>
            <pc:docMk/>
            <pc:sldMk cId="0" sldId="263"/>
            <ac:spMk id="11" creationId="{73772B81-181F-48B7-8826-4D9686D15DF5}"/>
          </ac:spMkLst>
        </pc:spChg>
        <pc:spChg chg="add">
          <ac:chgData name="Poojitha Priyadarshini Madari" userId="0a77c195-eca1-43a2-bf6c-d2b58c8fbc6d" providerId="ADAL" clId="{9F7044A1-CFDD-4C21-96BD-D63226557909}" dt="2025-03-12T18:58:46.783" v="483" actId="26606"/>
          <ac:spMkLst>
            <pc:docMk/>
            <pc:sldMk cId="0" sldId="263"/>
            <ac:spMk id="13" creationId="{B2205F6E-03C6-4E92-877C-E2482F6599AA}"/>
          </ac:spMkLst>
        </pc:spChg>
        <pc:graphicFrameChg chg="add">
          <ac:chgData name="Poojitha Priyadarshini Madari" userId="0a77c195-eca1-43a2-bf6c-d2b58c8fbc6d" providerId="ADAL" clId="{9F7044A1-CFDD-4C21-96BD-D63226557909}" dt="2025-03-12T18:58:46.783" v="483" actId="26606"/>
          <ac:graphicFrameMkLst>
            <pc:docMk/>
            <pc:sldMk cId="0" sldId="263"/>
            <ac:graphicFrameMk id="5" creationId="{D718F8D8-6630-3536-9662-ED840AF5498F}"/>
          </ac:graphicFrameMkLst>
        </pc:graphicFrameChg>
      </pc:sldChg>
      <pc:sldChg chg="addSp modSp mod setBg">
        <pc:chgData name="Poojitha Priyadarshini Madari" userId="0a77c195-eca1-43a2-bf6c-d2b58c8fbc6d" providerId="ADAL" clId="{9F7044A1-CFDD-4C21-96BD-D63226557909}" dt="2025-03-12T19:00:46.354" v="490" actId="20577"/>
        <pc:sldMkLst>
          <pc:docMk/>
          <pc:sldMk cId="0" sldId="264"/>
        </pc:sldMkLst>
        <pc:spChg chg="mod">
          <ac:chgData name="Poojitha Priyadarshini Madari" userId="0a77c195-eca1-43a2-bf6c-d2b58c8fbc6d" providerId="ADAL" clId="{9F7044A1-CFDD-4C21-96BD-D63226557909}" dt="2025-03-12T18:58:40.569" v="482" actId="26606"/>
          <ac:spMkLst>
            <pc:docMk/>
            <pc:sldMk cId="0" sldId="264"/>
            <ac:spMk id="2" creationId="{00000000-0000-0000-0000-000000000000}"/>
          </ac:spMkLst>
        </pc:spChg>
        <pc:spChg chg="mod">
          <ac:chgData name="Poojitha Priyadarshini Madari" userId="0a77c195-eca1-43a2-bf6c-d2b58c8fbc6d" providerId="ADAL" clId="{9F7044A1-CFDD-4C21-96BD-D63226557909}" dt="2025-03-12T19:00:46.354" v="490" actId="20577"/>
          <ac:spMkLst>
            <pc:docMk/>
            <pc:sldMk cId="0" sldId="264"/>
            <ac:spMk id="3" creationId="{00000000-0000-0000-0000-000000000000}"/>
          </ac:spMkLst>
        </pc:spChg>
        <pc:spChg chg="add">
          <ac:chgData name="Poojitha Priyadarshini Madari" userId="0a77c195-eca1-43a2-bf6c-d2b58c8fbc6d" providerId="ADAL" clId="{9F7044A1-CFDD-4C21-96BD-D63226557909}" dt="2025-03-12T18:58:40.569" v="482" actId="26606"/>
          <ac:spMkLst>
            <pc:docMk/>
            <pc:sldMk cId="0" sldId="264"/>
            <ac:spMk id="8" creationId="{603AE127-802C-459A-A612-DB85B67F0DC0}"/>
          </ac:spMkLst>
        </pc:spChg>
        <pc:spChg chg="add">
          <ac:chgData name="Poojitha Priyadarshini Madari" userId="0a77c195-eca1-43a2-bf6c-d2b58c8fbc6d" providerId="ADAL" clId="{9F7044A1-CFDD-4C21-96BD-D63226557909}" dt="2025-03-12T18:58:40.569" v="482" actId="26606"/>
          <ac:spMkLst>
            <pc:docMk/>
            <pc:sldMk cId="0" sldId="264"/>
            <ac:spMk id="10" creationId="{9323D83D-50D6-4040-A58B-FCEA340F886A}"/>
          </ac:spMkLst>
        </pc:spChg>
        <pc:spChg chg="add">
          <ac:chgData name="Poojitha Priyadarshini Madari" userId="0a77c195-eca1-43a2-bf6c-d2b58c8fbc6d" providerId="ADAL" clId="{9F7044A1-CFDD-4C21-96BD-D63226557909}" dt="2025-03-12T18:58:40.569" v="482" actId="26606"/>
          <ac:spMkLst>
            <pc:docMk/>
            <pc:sldMk cId="0" sldId="264"/>
            <ac:spMk id="14" creationId="{F10FD715-4DCE-4779-B634-EC78315EA213}"/>
          </ac:spMkLst>
        </pc:spChg>
        <pc:cxnChg chg="add">
          <ac:chgData name="Poojitha Priyadarshini Madari" userId="0a77c195-eca1-43a2-bf6c-d2b58c8fbc6d" providerId="ADAL" clId="{9F7044A1-CFDD-4C21-96BD-D63226557909}" dt="2025-03-12T18:58:40.569" v="482" actId="26606"/>
          <ac:cxnSpMkLst>
            <pc:docMk/>
            <pc:sldMk cId="0" sldId="264"/>
            <ac:cxnSpMk id="12" creationId="{1A1FE6BB-DFB2-4080-9B5E-076EF5DDE67B}"/>
          </ac:cxnSpMkLst>
        </pc:cxn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13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sv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Relationship Id="rId14" Type="http://schemas.openxmlformats.org/officeDocument/2006/relationships/image" Target="../media/image19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13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sv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Relationship Id="rId14" Type="http://schemas.openxmlformats.org/officeDocument/2006/relationships/image" Target="../media/image1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656871F-FF57-4183-9B18-6C64140162BF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2B38470-2104-4568-A5F2-B9FEEDE5771D}">
      <dgm:prSet/>
      <dgm:spPr/>
      <dgm:t>
        <a:bodyPr/>
        <a:lstStyle/>
        <a:p>
          <a:pPr>
            <a:defRPr b="1"/>
          </a:pPr>
          <a:r>
            <a:rPr lang="en-US"/>
            <a:t>CNN Models:</a:t>
          </a:r>
        </a:p>
      </dgm:t>
    </dgm:pt>
    <dgm:pt modelId="{324FE63D-F95A-4F33-839B-F5B45328ADC5}" type="parTrans" cxnId="{4467D4D8-90FE-4B06-832E-8BC81216ED78}">
      <dgm:prSet/>
      <dgm:spPr/>
      <dgm:t>
        <a:bodyPr/>
        <a:lstStyle/>
        <a:p>
          <a:endParaRPr lang="en-US"/>
        </a:p>
      </dgm:t>
    </dgm:pt>
    <dgm:pt modelId="{5BEFE133-3FDA-42D5-A16A-056750C1AA6F}" type="sibTrans" cxnId="{4467D4D8-90FE-4B06-832E-8BC81216ED78}">
      <dgm:prSet/>
      <dgm:spPr/>
      <dgm:t>
        <a:bodyPr/>
        <a:lstStyle/>
        <a:p>
          <a:endParaRPr lang="en-US"/>
        </a:p>
      </dgm:t>
    </dgm:pt>
    <dgm:pt modelId="{157868B9-D8CE-4E7B-8429-DD43D6D80C33}">
      <dgm:prSet/>
      <dgm:spPr/>
      <dgm:t>
        <a:bodyPr/>
        <a:lstStyle/>
        <a:p>
          <a:r>
            <a:rPr lang="en-US"/>
            <a:t>VGG16: Deep model, high accuracy, computationally expensive.</a:t>
          </a:r>
        </a:p>
      </dgm:t>
    </dgm:pt>
    <dgm:pt modelId="{9B810149-AF31-4DC3-8DEC-70B3EF5AF0C6}" type="parTrans" cxnId="{DE16364F-E634-43C9-AD1F-744AD2EBB4BD}">
      <dgm:prSet/>
      <dgm:spPr/>
      <dgm:t>
        <a:bodyPr/>
        <a:lstStyle/>
        <a:p>
          <a:endParaRPr lang="en-US"/>
        </a:p>
      </dgm:t>
    </dgm:pt>
    <dgm:pt modelId="{6B9B3BB4-B345-4AAF-8345-1BCB7E3F6985}" type="sibTrans" cxnId="{DE16364F-E634-43C9-AD1F-744AD2EBB4BD}">
      <dgm:prSet/>
      <dgm:spPr/>
      <dgm:t>
        <a:bodyPr/>
        <a:lstStyle/>
        <a:p>
          <a:endParaRPr lang="en-US"/>
        </a:p>
      </dgm:t>
    </dgm:pt>
    <dgm:pt modelId="{A0F4227D-4309-45CC-9A71-1600DC698CD5}">
      <dgm:prSet/>
      <dgm:spPr/>
      <dgm:t>
        <a:bodyPr/>
        <a:lstStyle/>
        <a:p>
          <a:r>
            <a:rPr lang="en-US"/>
            <a:t>ResNet50: Solves vanishing gradient issue.</a:t>
          </a:r>
        </a:p>
      </dgm:t>
    </dgm:pt>
    <dgm:pt modelId="{24E77766-651A-4770-B510-92E4343A0D75}" type="parTrans" cxnId="{D3A6F506-F4B2-4EC4-A75C-5953F4F78411}">
      <dgm:prSet/>
      <dgm:spPr/>
      <dgm:t>
        <a:bodyPr/>
        <a:lstStyle/>
        <a:p>
          <a:endParaRPr lang="en-US"/>
        </a:p>
      </dgm:t>
    </dgm:pt>
    <dgm:pt modelId="{A2A2F535-276A-40E7-A991-07B87E3A8134}" type="sibTrans" cxnId="{D3A6F506-F4B2-4EC4-A75C-5953F4F78411}">
      <dgm:prSet/>
      <dgm:spPr/>
      <dgm:t>
        <a:bodyPr/>
        <a:lstStyle/>
        <a:p>
          <a:endParaRPr lang="en-US"/>
        </a:p>
      </dgm:t>
    </dgm:pt>
    <dgm:pt modelId="{1B080A70-756B-433E-ABAC-9E639BBA8BCD}">
      <dgm:prSet/>
      <dgm:spPr/>
      <dgm:t>
        <a:bodyPr/>
        <a:lstStyle/>
        <a:p>
          <a:r>
            <a:rPr lang="en-US"/>
            <a:t>EfficientNet: Balanced speed and accuracy.</a:t>
          </a:r>
        </a:p>
      </dgm:t>
    </dgm:pt>
    <dgm:pt modelId="{0F658F11-4852-4ECF-8A3D-A7D060EF0D2B}" type="parTrans" cxnId="{FE38B027-89FF-4D1F-B48B-645B84E2BB99}">
      <dgm:prSet/>
      <dgm:spPr/>
      <dgm:t>
        <a:bodyPr/>
        <a:lstStyle/>
        <a:p>
          <a:endParaRPr lang="en-US"/>
        </a:p>
      </dgm:t>
    </dgm:pt>
    <dgm:pt modelId="{974C625D-DD45-427D-8D0E-505B44C2D9EB}" type="sibTrans" cxnId="{FE38B027-89FF-4D1F-B48B-645B84E2BB99}">
      <dgm:prSet/>
      <dgm:spPr/>
      <dgm:t>
        <a:bodyPr/>
        <a:lstStyle/>
        <a:p>
          <a:endParaRPr lang="en-US"/>
        </a:p>
      </dgm:t>
    </dgm:pt>
    <dgm:pt modelId="{EB70F3B2-47D6-4D19-9CCA-05BF73BC0C3E}">
      <dgm:prSet/>
      <dgm:spPr/>
      <dgm:t>
        <a:bodyPr/>
        <a:lstStyle/>
        <a:p>
          <a:pPr>
            <a:defRPr b="1"/>
          </a:pPr>
          <a:r>
            <a:rPr lang="en-US"/>
            <a:t>YOLO Models:</a:t>
          </a:r>
        </a:p>
      </dgm:t>
    </dgm:pt>
    <dgm:pt modelId="{60DAD9C3-D064-4C53-8A91-0D0C7C0E575B}" type="parTrans" cxnId="{86E0C7B5-7ECD-4862-B4DE-8A8A9816F8E6}">
      <dgm:prSet/>
      <dgm:spPr/>
      <dgm:t>
        <a:bodyPr/>
        <a:lstStyle/>
        <a:p>
          <a:endParaRPr lang="en-US"/>
        </a:p>
      </dgm:t>
    </dgm:pt>
    <dgm:pt modelId="{8C6DC67F-5DCA-4225-88F7-6C9A4E6B663D}" type="sibTrans" cxnId="{86E0C7B5-7ECD-4862-B4DE-8A8A9816F8E6}">
      <dgm:prSet/>
      <dgm:spPr/>
      <dgm:t>
        <a:bodyPr/>
        <a:lstStyle/>
        <a:p>
          <a:endParaRPr lang="en-US"/>
        </a:p>
      </dgm:t>
    </dgm:pt>
    <dgm:pt modelId="{AE0B89CA-0FFC-4542-BBA1-3216D6A3AD13}">
      <dgm:prSet/>
      <dgm:spPr/>
      <dgm:t>
        <a:bodyPr/>
        <a:lstStyle/>
        <a:p>
          <a:r>
            <a:rPr lang="en-US"/>
            <a:t>YOLOv5: Real-time object detection.</a:t>
          </a:r>
        </a:p>
      </dgm:t>
    </dgm:pt>
    <dgm:pt modelId="{68C45B03-BCCE-42A1-ACEF-13E77D1C30E6}" type="parTrans" cxnId="{60762BC6-CF3C-4AC6-A777-64817B2759D9}">
      <dgm:prSet/>
      <dgm:spPr/>
      <dgm:t>
        <a:bodyPr/>
        <a:lstStyle/>
        <a:p>
          <a:endParaRPr lang="en-US"/>
        </a:p>
      </dgm:t>
    </dgm:pt>
    <dgm:pt modelId="{AFB1262A-3042-4B81-9266-F44230C1478C}" type="sibTrans" cxnId="{60762BC6-CF3C-4AC6-A777-64817B2759D9}">
      <dgm:prSet/>
      <dgm:spPr/>
      <dgm:t>
        <a:bodyPr/>
        <a:lstStyle/>
        <a:p>
          <a:endParaRPr lang="en-US"/>
        </a:p>
      </dgm:t>
    </dgm:pt>
    <dgm:pt modelId="{AD867623-0630-4029-A4F7-A2E75AE25759}">
      <dgm:prSet/>
      <dgm:spPr/>
      <dgm:t>
        <a:bodyPr/>
        <a:lstStyle/>
        <a:p>
          <a:r>
            <a:rPr lang="en-US"/>
            <a:t>YOLO-Fish: YOLO variant specialized for fish detection.</a:t>
          </a:r>
        </a:p>
      </dgm:t>
    </dgm:pt>
    <dgm:pt modelId="{C040C342-1389-43F0-BD68-1700A4A9D16B}" type="parTrans" cxnId="{5C8AE90F-DFBB-45A0-8CB2-4662A09B90F8}">
      <dgm:prSet/>
      <dgm:spPr/>
      <dgm:t>
        <a:bodyPr/>
        <a:lstStyle/>
        <a:p>
          <a:endParaRPr lang="en-US"/>
        </a:p>
      </dgm:t>
    </dgm:pt>
    <dgm:pt modelId="{268D3664-E3C7-46CF-9C75-798820F059EC}" type="sibTrans" cxnId="{5C8AE90F-DFBB-45A0-8CB2-4662A09B90F8}">
      <dgm:prSet/>
      <dgm:spPr/>
      <dgm:t>
        <a:bodyPr/>
        <a:lstStyle/>
        <a:p>
          <a:endParaRPr lang="en-US"/>
        </a:p>
      </dgm:t>
    </dgm:pt>
    <dgm:pt modelId="{BD6815A3-049E-4BB8-AAF0-6BFF944E8B5A}" type="pres">
      <dgm:prSet presAssocID="{3656871F-FF57-4183-9B18-6C64140162BF}" presName="root" presStyleCnt="0">
        <dgm:presLayoutVars>
          <dgm:dir/>
          <dgm:resizeHandles val="exact"/>
        </dgm:presLayoutVars>
      </dgm:prSet>
      <dgm:spPr/>
    </dgm:pt>
    <dgm:pt modelId="{207B4E37-105A-498C-8D6D-62DF18FB34C1}" type="pres">
      <dgm:prSet presAssocID="{A2B38470-2104-4568-A5F2-B9FEEDE5771D}" presName="compNode" presStyleCnt="0"/>
      <dgm:spPr/>
    </dgm:pt>
    <dgm:pt modelId="{D884DCF4-B9E6-4695-AF51-93AC83228FA2}" type="pres">
      <dgm:prSet presAssocID="{A2B38470-2104-4568-A5F2-B9FEEDE5771D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 Computing"/>
        </a:ext>
      </dgm:extLst>
    </dgm:pt>
    <dgm:pt modelId="{869B61AB-43DB-4877-A69A-501E0DFAD848}" type="pres">
      <dgm:prSet presAssocID="{A2B38470-2104-4568-A5F2-B9FEEDE5771D}" presName="iconSpace" presStyleCnt="0"/>
      <dgm:spPr/>
    </dgm:pt>
    <dgm:pt modelId="{CA46A0ED-7DA1-4D83-A9F6-4DB63B7D8BE3}" type="pres">
      <dgm:prSet presAssocID="{A2B38470-2104-4568-A5F2-B9FEEDE5771D}" presName="parTx" presStyleLbl="revTx" presStyleIdx="0" presStyleCnt="4">
        <dgm:presLayoutVars>
          <dgm:chMax val="0"/>
          <dgm:chPref val="0"/>
        </dgm:presLayoutVars>
      </dgm:prSet>
      <dgm:spPr/>
    </dgm:pt>
    <dgm:pt modelId="{8A094CC6-76AD-40EA-B78E-64B97AB9B44B}" type="pres">
      <dgm:prSet presAssocID="{A2B38470-2104-4568-A5F2-B9FEEDE5771D}" presName="txSpace" presStyleCnt="0"/>
      <dgm:spPr/>
    </dgm:pt>
    <dgm:pt modelId="{E99F8FBD-1A88-468A-BB6A-CA9FF3CE64A3}" type="pres">
      <dgm:prSet presAssocID="{A2B38470-2104-4568-A5F2-B9FEEDE5771D}" presName="desTx" presStyleLbl="revTx" presStyleIdx="1" presStyleCnt="4">
        <dgm:presLayoutVars/>
      </dgm:prSet>
      <dgm:spPr/>
    </dgm:pt>
    <dgm:pt modelId="{9AE58ADB-169C-4129-BC06-1E2CA32890CB}" type="pres">
      <dgm:prSet presAssocID="{5BEFE133-3FDA-42D5-A16A-056750C1AA6F}" presName="sibTrans" presStyleCnt="0"/>
      <dgm:spPr/>
    </dgm:pt>
    <dgm:pt modelId="{035E8AB4-76D0-4A46-9758-423950A92540}" type="pres">
      <dgm:prSet presAssocID="{EB70F3B2-47D6-4D19-9CCA-05BF73BC0C3E}" presName="compNode" presStyleCnt="0"/>
      <dgm:spPr/>
    </dgm:pt>
    <dgm:pt modelId="{F0C77C49-02EE-411D-A51F-987EFE541145}" type="pres">
      <dgm:prSet presAssocID="{EB70F3B2-47D6-4D19-9CCA-05BF73BC0C3E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hale"/>
        </a:ext>
      </dgm:extLst>
    </dgm:pt>
    <dgm:pt modelId="{953E0232-AB8A-4F72-9FDF-20846639CEC9}" type="pres">
      <dgm:prSet presAssocID="{EB70F3B2-47D6-4D19-9CCA-05BF73BC0C3E}" presName="iconSpace" presStyleCnt="0"/>
      <dgm:spPr/>
    </dgm:pt>
    <dgm:pt modelId="{16B56B62-9355-4B16-8A05-6E797E5997AF}" type="pres">
      <dgm:prSet presAssocID="{EB70F3B2-47D6-4D19-9CCA-05BF73BC0C3E}" presName="parTx" presStyleLbl="revTx" presStyleIdx="2" presStyleCnt="4">
        <dgm:presLayoutVars>
          <dgm:chMax val="0"/>
          <dgm:chPref val="0"/>
        </dgm:presLayoutVars>
      </dgm:prSet>
      <dgm:spPr/>
    </dgm:pt>
    <dgm:pt modelId="{8C5E3005-D63E-444E-A412-056E01575392}" type="pres">
      <dgm:prSet presAssocID="{EB70F3B2-47D6-4D19-9CCA-05BF73BC0C3E}" presName="txSpace" presStyleCnt="0"/>
      <dgm:spPr/>
    </dgm:pt>
    <dgm:pt modelId="{94263379-27FD-4A02-A941-F39AF41E1B7F}" type="pres">
      <dgm:prSet presAssocID="{EB70F3B2-47D6-4D19-9CCA-05BF73BC0C3E}" presName="desTx" presStyleLbl="revTx" presStyleIdx="3" presStyleCnt="4">
        <dgm:presLayoutVars/>
      </dgm:prSet>
      <dgm:spPr/>
    </dgm:pt>
  </dgm:ptLst>
  <dgm:cxnLst>
    <dgm:cxn modelId="{D3A6F506-F4B2-4EC4-A75C-5953F4F78411}" srcId="{A2B38470-2104-4568-A5F2-B9FEEDE5771D}" destId="{A0F4227D-4309-45CC-9A71-1600DC698CD5}" srcOrd="1" destOrd="0" parTransId="{24E77766-651A-4770-B510-92E4343A0D75}" sibTransId="{A2A2F535-276A-40E7-A991-07B87E3A8134}"/>
    <dgm:cxn modelId="{5C8AE90F-DFBB-45A0-8CB2-4662A09B90F8}" srcId="{EB70F3B2-47D6-4D19-9CCA-05BF73BC0C3E}" destId="{AD867623-0630-4029-A4F7-A2E75AE25759}" srcOrd="1" destOrd="0" parTransId="{C040C342-1389-43F0-BD68-1700A4A9D16B}" sibTransId="{268D3664-E3C7-46CF-9C75-798820F059EC}"/>
    <dgm:cxn modelId="{FE38B027-89FF-4D1F-B48B-645B84E2BB99}" srcId="{A2B38470-2104-4568-A5F2-B9FEEDE5771D}" destId="{1B080A70-756B-433E-ABAC-9E639BBA8BCD}" srcOrd="2" destOrd="0" parTransId="{0F658F11-4852-4ECF-8A3D-A7D060EF0D2B}" sibTransId="{974C625D-DD45-427D-8D0E-505B44C2D9EB}"/>
    <dgm:cxn modelId="{390E4B32-70EE-4122-B36B-676B23362C8F}" type="presOf" srcId="{AE0B89CA-0FFC-4542-BBA1-3216D6A3AD13}" destId="{94263379-27FD-4A02-A941-F39AF41E1B7F}" srcOrd="0" destOrd="0" presId="urn:microsoft.com/office/officeart/2018/5/layout/CenteredIconLabelDescriptionList"/>
    <dgm:cxn modelId="{DC7E5B3F-9CA6-43E3-B37F-8DBEDB795567}" type="presOf" srcId="{A2B38470-2104-4568-A5F2-B9FEEDE5771D}" destId="{CA46A0ED-7DA1-4D83-A9F6-4DB63B7D8BE3}" srcOrd="0" destOrd="0" presId="urn:microsoft.com/office/officeart/2018/5/layout/CenteredIconLabelDescriptionList"/>
    <dgm:cxn modelId="{DE16364F-E634-43C9-AD1F-744AD2EBB4BD}" srcId="{A2B38470-2104-4568-A5F2-B9FEEDE5771D}" destId="{157868B9-D8CE-4E7B-8429-DD43D6D80C33}" srcOrd="0" destOrd="0" parTransId="{9B810149-AF31-4DC3-8DEC-70B3EF5AF0C6}" sibTransId="{6B9B3BB4-B345-4AAF-8345-1BCB7E3F6985}"/>
    <dgm:cxn modelId="{FB77B87D-11D5-4F3D-A289-E6651CD0363C}" type="presOf" srcId="{EB70F3B2-47D6-4D19-9CCA-05BF73BC0C3E}" destId="{16B56B62-9355-4B16-8A05-6E797E5997AF}" srcOrd="0" destOrd="0" presId="urn:microsoft.com/office/officeart/2018/5/layout/CenteredIconLabelDescriptionList"/>
    <dgm:cxn modelId="{690B408D-0567-4000-BBF1-CF305AE2DD34}" type="presOf" srcId="{A0F4227D-4309-45CC-9A71-1600DC698CD5}" destId="{E99F8FBD-1A88-468A-BB6A-CA9FF3CE64A3}" srcOrd="0" destOrd="1" presId="urn:microsoft.com/office/officeart/2018/5/layout/CenteredIconLabelDescriptionList"/>
    <dgm:cxn modelId="{6E789F8D-13BA-47C6-8A78-6F34567BCFDF}" type="presOf" srcId="{1B080A70-756B-433E-ABAC-9E639BBA8BCD}" destId="{E99F8FBD-1A88-468A-BB6A-CA9FF3CE64A3}" srcOrd="0" destOrd="2" presId="urn:microsoft.com/office/officeart/2018/5/layout/CenteredIconLabelDescriptionList"/>
    <dgm:cxn modelId="{5B387892-5CD2-4D60-BF27-AA7282F4EB74}" type="presOf" srcId="{3656871F-FF57-4183-9B18-6C64140162BF}" destId="{BD6815A3-049E-4BB8-AAF0-6BFF944E8B5A}" srcOrd="0" destOrd="0" presId="urn:microsoft.com/office/officeart/2018/5/layout/CenteredIconLabelDescriptionList"/>
    <dgm:cxn modelId="{86E0C7B5-7ECD-4862-B4DE-8A8A9816F8E6}" srcId="{3656871F-FF57-4183-9B18-6C64140162BF}" destId="{EB70F3B2-47D6-4D19-9CCA-05BF73BC0C3E}" srcOrd="1" destOrd="0" parTransId="{60DAD9C3-D064-4C53-8A91-0D0C7C0E575B}" sibTransId="{8C6DC67F-5DCA-4225-88F7-6C9A4E6B663D}"/>
    <dgm:cxn modelId="{60762BC6-CF3C-4AC6-A777-64817B2759D9}" srcId="{EB70F3B2-47D6-4D19-9CCA-05BF73BC0C3E}" destId="{AE0B89CA-0FFC-4542-BBA1-3216D6A3AD13}" srcOrd="0" destOrd="0" parTransId="{68C45B03-BCCE-42A1-ACEF-13E77D1C30E6}" sibTransId="{AFB1262A-3042-4B81-9266-F44230C1478C}"/>
    <dgm:cxn modelId="{4467D4D8-90FE-4B06-832E-8BC81216ED78}" srcId="{3656871F-FF57-4183-9B18-6C64140162BF}" destId="{A2B38470-2104-4568-A5F2-B9FEEDE5771D}" srcOrd="0" destOrd="0" parTransId="{324FE63D-F95A-4F33-839B-F5B45328ADC5}" sibTransId="{5BEFE133-3FDA-42D5-A16A-056750C1AA6F}"/>
    <dgm:cxn modelId="{430F4AE0-7755-4717-B258-B6101B83EAD0}" type="presOf" srcId="{AD867623-0630-4029-A4F7-A2E75AE25759}" destId="{94263379-27FD-4A02-A941-F39AF41E1B7F}" srcOrd="0" destOrd="1" presId="urn:microsoft.com/office/officeart/2018/5/layout/CenteredIconLabelDescriptionList"/>
    <dgm:cxn modelId="{7D80D8E4-CBD3-4833-8C7B-448C4E455938}" type="presOf" srcId="{157868B9-D8CE-4E7B-8429-DD43D6D80C33}" destId="{E99F8FBD-1A88-468A-BB6A-CA9FF3CE64A3}" srcOrd="0" destOrd="0" presId="urn:microsoft.com/office/officeart/2018/5/layout/CenteredIconLabelDescriptionList"/>
    <dgm:cxn modelId="{06D72CA3-72C1-4307-90F8-81FC1A5F03B0}" type="presParOf" srcId="{BD6815A3-049E-4BB8-AAF0-6BFF944E8B5A}" destId="{207B4E37-105A-498C-8D6D-62DF18FB34C1}" srcOrd="0" destOrd="0" presId="urn:microsoft.com/office/officeart/2018/5/layout/CenteredIconLabelDescriptionList"/>
    <dgm:cxn modelId="{7CDDFD86-8202-4485-86A0-8F52B40D4E3F}" type="presParOf" srcId="{207B4E37-105A-498C-8D6D-62DF18FB34C1}" destId="{D884DCF4-B9E6-4695-AF51-93AC83228FA2}" srcOrd="0" destOrd="0" presId="urn:microsoft.com/office/officeart/2018/5/layout/CenteredIconLabelDescriptionList"/>
    <dgm:cxn modelId="{1DBA1496-53EC-462C-88CC-73AF52BD0C9A}" type="presParOf" srcId="{207B4E37-105A-498C-8D6D-62DF18FB34C1}" destId="{869B61AB-43DB-4877-A69A-501E0DFAD848}" srcOrd="1" destOrd="0" presId="urn:microsoft.com/office/officeart/2018/5/layout/CenteredIconLabelDescriptionList"/>
    <dgm:cxn modelId="{0430D5F1-845C-4DC5-B58C-E6F5C0ACB213}" type="presParOf" srcId="{207B4E37-105A-498C-8D6D-62DF18FB34C1}" destId="{CA46A0ED-7DA1-4D83-A9F6-4DB63B7D8BE3}" srcOrd="2" destOrd="0" presId="urn:microsoft.com/office/officeart/2018/5/layout/CenteredIconLabelDescriptionList"/>
    <dgm:cxn modelId="{96734DD0-B6C4-46AA-BFE1-C4A79DCF7226}" type="presParOf" srcId="{207B4E37-105A-498C-8D6D-62DF18FB34C1}" destId="{8A094CC6-76AD-40EA-B78E-64B97AB9B44B}" srcOrd="3" destOrd="0" presId="urn:microsoft.com/office/officeart/2018/5/layout/CenteredIconLabelDescriptionList"/>
    <dgm:cxn modelId="{6807E389-1DED-4F05-947F-94D2691BCC5F}" type="presParOf" srcId="{207B4E37-105A-498C-8D6D-62DF18FB34C1}" destId="{E99F8FBD-1A88-468A-BB6A-CA9FF3CE64A3}" srcOrd="4" destOrd="0" presId="urn:microsoft.com/office/officeart/2018/5/layout/CenteredIconLabelDescriptionList"/>
    <dgm:cxn modelId="{DDCAE25B-9A1A-4EEA-B3BA-44C7AB9B83E6}" type="presParOf" srcId="{BD6815A3-049E-4BB8-AAF0-6BFF944E8B5A}" destId="{9AE58ADB-169C-4129-BC06-1E2CA32890CB}" srcOrd="1" destOrd="0" presId="urn:microsoft.com/office/officeart/2018/5/layout/CenteredIconLabelDescriptionList"/>
    <dgm:cxn modelId="{3F99F158-E4ED-4995-9EEE-D93D59642E84}" type="presParOf" srcId="{BD6815A3-049E-4BB8-AAF0-6BFF944E8B5A}" destId="{035E8AB4-76D0-4A46-9758-423950A92540}" srcOrd="2" destOrd="0" presId="urn:microsoft.com/office/officeart/2018/5/layout/CenteredIconLabelDescriptionList"/>
    <dgm:cxn modelId="{B159C425-F7E6-49A4-9FFC-7D9485653E37}" type="presParOf" srcId="{035E8AB4-76D0-4A46-9758-423950A92540}" destId="{F0C77C49-02EE-411D-A51F-987EFE541145}" srcOrd="0" destOrd="0" presId="urn:microsoft.com/office/officeart/2018/5/layout/CenteredIconLabelDescriptionList"/>
    <dgm:cxn modelId="{7627A71B-7641-4F8B-A7F8-669347AE34B1}" type="presParOf" srcId="{035E8AB4-76D0-4A46-9758-423950A92540}" destId="{953E0232-AB8A-4F72-9FDF-20846639CEC9}" srcOrd="1" destOrd="0" presId="urn:microsoft.com/office/officeart/2018/5/layout/CenteredIconLabelDescriptionList"/>
    <dgm:cxn modelId="{CE60428A-4C8A-4E8C-A887-8FB4E83B437F}" type="presParOf" srcId="{035E8AB4-76D0-4A46-9758-423950A92540}" destId="{16B56B62-9355-4B16-8A05-6E797E5997AF}" srcOrd="2" destOrd="0" presId="urn:microsoft.com/office/officeart/2018/5/layout/CenteredIconLabelDescriptionList"/>
    <dgm:cxn modelId="{C4664875-E735-444A-97B5-449362E88F11}" type="presParOf" srcId="{035E8AB4-76D0-4A46-9758-423950A92540}" destId="{8C5E3005-D63E-444E-A412-056E01575392}" srcOrd="3" destOrd="0" presId="urn:microsoft.com/office/officeart/2018/5/layout/CenteredIconLabelDescriptionList"/>
    <dgm:cxn modelId="{01EAE825-2086-4766-BAC8-A47BFBC7C9B1}" type="presParOf" srcId="{035E8AB4-76D0-4A46-9758-423950A92540}" destId="{94263379-27FD-4A02-A941-F39AF41E1B7F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8C3F3F6-1B33-4FE2-9B33-07E1DF97A0C7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E1E9D3FD-421E-47F9-8E50-812CF54FEDA9}">
      <dgm:prSet/>
      <dgm:spPr/>
      <dgm:t>
        <a:bodyPr/>
        <a:lstStyle/>
        <a:p>
          <a:r>
            <a:rPr lang="en-US"/>
            <a:t>DeepFish Dataset: Focuses on fish classification and detection, it had more that 10000 samples but used 600 training dataset, 300 for validation and 100 for testing</a:t>
          </a:r>
        </a:p>
      </dgm:t>
    </dgm:pt>
    <dgm:pt modelId="{2D103D44-B986-4441-A839-D50946C71559}" type="parTrans" cxnId="{AA1166F0-54AF-45D1-82E5-95282BE9BA45}">
      <dgm:prSet/>
      <dgm:spPr/>
      <dgm:t>
        <a:bodyPr/>
        <a:lstStyle/>
        <a:p>
          <a:endParaRPr lang="en-US"/>
        </a:p>
      </dgm:t>
    </dgm:pt>
    <dgm:pt modelId="{2539A458-768F-40D3-BB85-389469629074}" type="sibTrans" cxnId="{AA1166F0-54AF-45D1-82E5-95282BE9BA45}">
      <dgm:prSet/>
      <dgm:spPr/>
      <dgm:t>
        <a:bodyPr/>
        <a:lstStyle/>
        <a:p>
          <a:endParaRPr lang="en-US"/>
        </a:p>
      </dgm:t>
    </dgm:pt>
    <dgm:pt modelId="{36680C19-57F1-48A3-BD71-F7E5D6047858}">
      <dgm:prSet/>
      <dgm:spPr/>
      <dgm:t>
        <a:bodyPr/>
        <a:lstStyle/>
        <a:p>
          <a:r>
            <a:rPr lang="en-US"/>
            <a:t>Challenges: Class imbalance, image noise, occlusions.</a:t>
          </a:r>
        </a:p>
      </dgm:t>
    </dgm:pt>
    <dgm:pt modelId="{7752D26E-8399-47DA-8304-A0CD5CF8A28A}" type="parTrans" cxnId="{6EB40F17-D760-4BF9-ACA1-9A105C3DE6FA}">
      <dgm:prSet/>
      <dgm:spPr/>
      <dgm:t>
        <a:bodyPr/>
        <a:lstStyle/>
        <a:p>
          <a:endParaRPr lang="en-US"/>
        </a:p>
      </dgm:t>
    </dgm:pt>
    <dgm:pt modelId="{AC9EDBB9-998D-41DF-A202-DEB403EB8389}" type="sibTrans" cxnId="{6EB40F17-D760-4BF9-ACA1-9A105C3DE6FA}">
      <dgm:prSet/>
      <dgm:spPr/>
      <dgm:t>
        <a:bodyPr/>
        <a:lstStyle/>
        <a:p>
          <a:endParaRPr lang="en-US"/>
        </a:p>
      </dgm:t>
    </dgm:pt>
    <dgm:pt modelId="{4BEA71DF-A502-492F-B9CD-0C107FF013FF}" type="pres">
      <dgm:prSet presAssocID="{C8C3F3F6-1B33-4FE2-9B33-07E1DF97A0C7}" presName="outerComposite" presStyleCnt="0">
        <dgm:presLayoutVars>
          <dgm:chMax val="5"/>
          <dgm:dir/>
          <dgm:resizeHandles val="exact"/>
        </dgm:presLayoutVars>
      </dgm:prSet>
      <dgm:spPr/>
    </dgm:pt>
    <dgm:pt modelId="{87D54D69-5F16-4544-BF17-8F6F075542A2}" type="pres">
      <dgm:prSet presAssocID="{C8C3F3F6-1B33-4FE2-9B33-07E1DF97A0C7}" presName="dummyMaxCanvas" presStyleCnt="0">
        <dgm:presLayoutVars/>
      </dgm:prSet>
      <dgm:spPr/>
    </dgm:pt>
    <dgm:pt modelId="{D2C45E3F-2136-4F03-8AE8-27E218261B2E}" type="pres">
      <dgm:prSet presAssocID="{C8C3F3F6-1B33-4FE2-9B33-07E1DF97A0C7}" presName="TwoNodes_1" presStyleLbl="node1" presStyleIdx="0" presStyleCnt="2">
        <dgm:presLayoutVars>
          <dgm:bulletEnabled val="1"/>
        </dgm:presLayoutVars>
      </dgm:prSet>
      <dgm:spPr/>
    </dgm:pt>
    <dgm:pt modelId="{811E4C2C-AA14-4DB3-8927-0E21E56C434F}" type="pres">
      <dgm:prSet presAssocID="{C8C3F3F6-1B33-4FE2-9B33-07E1DF97A0C7}" presName="TwoNodes_2" presStyleLbl="node1" presStyleIdx="1" presStyleCnt="2">
        <dgm:presLayoutVars>
          <dgm:bulletEnabled val="1"/>
        </dgm:presLayoutVars>
      </dgm:prSet>
      <dgm:spPr/>
    </dgm:pt>
    <dgm:pt modelId="{B1C1E5D8-2B75-4C17-9F2B-62CBFD96641C}" type="pres">
      <dgm:prSet presAssocID="{C8C3F3F6-1B33-4FE2-9B33-07E1DF97A0C7}" presName="TwoConn_1-2" presStyleLbl="fgAccFollowNode1" presStyleIdx="0" presStyleCnt="1">
        <dgm:presLayoutVars>
          <dgm:bulletEnabled val="1"/>
        </dgm:presLayoutVars>
      </dgm:prSet>
      <dgm:spPr/>
    </dgm:pt>
    <dgm:pt modelId="{5FE542A4-D786-439E-9B85-A54C88C276CB}" type="pres">
      <dgm:prSet presAssocID="{C8C3F3F6-1B33-4FE2-9B33-07E1DF97A0C7}" presName="TwoNodes_1_text" presStyleLbl="node1" presStyleIdx="1" presStyleCnt="2">
        <dgm:presLayoutVars>
          <dgm:bulletEnabled val="1"/>
        </dgm:presLayoutVars>
      </dgm:prSet>
      <dgm:spPr/>
    </dgm:pt>
    <dgm:pt modelId="{BD35E41E-847E-43A7-99EC-855F3C0479D7}" type="pres">
      <dgm:prSet presAssocID="{C8C3F3F6-1B33-4FE2-9B33-07E1DF97A0C7}" presName="TwoNodes_2_text" presStyleLbl="node1" presStyleIdx="1" presStyleCnt="2">
        <dgm:presLayoutVars>
          <dgm:bulletEnabled val="1"/>
        </dgm:presLayoutVars>
      </dgm:prSet>
      <dgm:spPr/>
    </dgm:pt>
  </dgm:ptLst>
  <dgm:cxnLst>
    <dgm:cxn modelId="{6EB40F17-D760-4BF9-ACA1-9A105C3DE6FA}" srcId="{C8C3F3F6-1B33-4FE2-9B33-07E1DF97A0C7}" destId="{36680C19-57F1-48A3-BD71-F7E5D6047858}" srcOrd="1" destOrd="0" parTransId="{7752D26E-8399-47DA-8304-A0CD5CF8A28A}" sibTransId="{AC9EDBB9-998D-41DF-A202-DEB403EB8389}"/>
    <dgm:cxn modelId="{576CF86D-8FBC-4DC2-871A-97AAAF013890}" type="presOf" srcId="{E1E9D3FD-421E-47F9-8E50-812CF54FEDA9}" destId="{5FE542A4-D786-439E-9B85-A54C88C276CB}" srcOrd="1" destOrd="0" presId="urn:microsoft.com/office/officeart/2005/8/layout/vProcess5"/>
    <dgm:cxn modelId="{D6F68550-5368-4CDB-BED0-9895344FD6F5}" type="presOf" srcId="{E1E9D3FD-421E-47F9-8E50-812CF54FEDA9}" destId="{D2C45E3F-2136-4F03-8AE8-27E218261B2E}" srcOrd="0" destOrd="0" presId="urn:microsoft.com/office/officeart/2005/8/layout/vProcess5"/>
    <dgm:cxn modelId="{9C885180-06FA-412B-A0AB-928E42369F4D}" type="presOf" srcId="{2539A458-768F-40D3-BB85-389469629074}" destId="{B1C1E5D8-2B75-4C17-9F2B-62CBFD96641C}" srcOrd="0" destOrd="0" presId="urn:microsoft.com/office/officeart/2005/8/layout/vProcess5"/>
    <dgm:cxn modelId="{AEEA5CBF-E1D9-4228-A38E-85070FBCC5AC}" type="presOf" srcId="{36680C19-57F1-48A3-BD71-F7E5D6047858}" destId="{BD35E41E-847E-43A7-99EC-855F3C0479D7}" srcOrd="1" destOrd="0" presId="urn:microsoft.com/office/officeart/2005/8/layout/vProcess5"/>
    <dgm:cxn modelId="{EB6312D4-4AE5-475B-B788-338573A04DCE}" type="presOf" srcId="{36680C19-57F1-48A3-BD71-F7E5D6047858}" destId="{811E4C2C-AA14-4DB3-8927-0E21E56C434F}" srcOrd="0" destOrd="0" presId="urn:microsoft.com/office/officeart/2005/8/layout/vProcess5"/>
    <dgm:cxn modelId="{846F8ED8-9C31-4A03-AF0C-A229955EE538}" type="presOf" srcId="{C8C3F3F6-1B33-4FE2-9B33-07E1DF97A0C7}" destId="{4BEA71DF-A502-492F-B9CD-0C107FF013FF}" srcOrd="0" destOrd="0" presId="urn:microsoft.com/office/officeart/2005/8/layout/vProcess5"/>
    <dgm:cxn modelId="{AA1166F0-54AF-45D1-82E5-95282BE9BA45}" srcId="{C8C3F3F6-1B33-4FE2-9B33-07E1DF97A0C7}" destId="{E1E9D3FD-421E-47F9-8E50-812CF54FEDA9}" srcOrd="0" destOrd="0" parTransId="{2D103D44-B986-4441-A839-D50946C71559}" sibTransId="{2539A458-768F-40D3-BB85-389469629074}"/>
    <dgm:cxn modelId="{E359A1DD-E162-43CA-BB9E-FAE53C67F6DA}" type="presParOf" srcId="{4BEA71DF-A502-492F-B9CD-0C107FF013FF}" destId="{87D54D69-5F16-4544-BF17-8F6F075542A2}" srcOrd="0" destOrd="0" presId="urn:microsoft.com/office/officeart/2005/8/layout/vProcess5"/>
    <dgm:cxn modelId="{0649DEDC-56C5-454F-A5BE-00A4C5DF7F28}" type="presParOf" srcId="{4BEA71DF-A502-492F-B9CD-0C107FF013FF}" destId="{D2C45E3F-2136-4F03-8AE8-27E218261B2E}" srcOrd="1" destOrd="0" presId="urn:microsoft.com/office/officeart/2005/8/layout/vProcess5"/>
    <dgm:cxn modelId="{9FAD1B42-0347-43E8-852C-A2B713572108}" type="presParOf" srcId="{4BEA71DF-A502-492F-B9CD-0C107FF013FF}" destId="{811E4C2C-AA14-4DB3-8927-0E21E56C434F}" srcOrd="2" destOrd="0" presId="urn:microsoft.com/office/officeart/2005/8/layout/vProcess5"/>
    <dgm:cxn modelId="{DF6E9A59-3026-414D-9C89-8DA926F11A74}" type="presParOf" srcId="{4BEA71DF-A502-492F-B9CD-0C107FF013FF}" destId="{B1C1E5D8-2B75-4C17-9F2B-62CBFD96641C}" srcOrd="3" destOrd="0" presId="urn:microsoft.com/office/officeart/2005/8/layout/vProcess5"/>
    <dgm:cxn modelId="{57690A70-14CC-4973-8922-C0E9946FDF44}" type="presParOf" srcId="{4BEA71DF-A502-492F-B9CD-0C107FF013FF}" destId="{5FE542A4-D786-439E-9B85-A54C88C276CB}" srcOrd="4" destOrd="0" presId="urn:microsoft.com/office/officeart/2005/8/layout/vProcess5"/>
    <dgm:cxn modelId="{0DED4C85-C0CE-4F16-A274-8D3423DFCAED}" type="presParOf" srcId="{4BEA71DF-A502-492F-B9CD-0C107FF013FF}" destId="{BD35E41E-847E-43A7-99EC-855F3C0479D7}" srcOrd="5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81A9479-AC4D-492A-BC4A-8BBEA46B23B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B0E1093-5E00-4E7F-B47E-1D7710074502}">
      <dgm:prSet/>
      <dgm:spPr/>
      <dgm:t>
        <a:bodyPr/>
        <a:lstStyle/>
        <a:p>
          <a:r>
            <a:rPr lang="en-US"/>
            <a:t>Week 1:</a:t>
          </a:r>
        </a:p>
      </dgm:t>
    </dgm:pt>
    <dgm:pt modelId="{69DDE365-C6D8-47C4-BD6D-17A18D2C65FB}" type="parTrans" cxnId="{CA3C7F0F-2E37-4BF3-B96F-289A25D03CCE}">
      <dgm:prSet/>
      <dgm:spPr/>
      <dgm:t>
        <a:bodyPr/>
        <a:lstStyle/>
        <a:p>
          <a:endParaRPr lang="en-US"/>
        </a:p>
      </dgm:t>
    </dgm:pt>
    <dgm:pt modelId="{9CD88D66-FA46-4DB0-902D-FB1750EF0FF3}" type="sibTrans" cxnId="{CA3C7F0F-2E37-4BF3-B96F-289A25D03CCE}">
      <dgm:prSet/>
      <dgm:spPr/>
      <dgm:t>
        <a:bodyPr/>
        <a:lstStyle/>
        <a:p>
          <a:endParaRPr lang="en-US"/>
        </a:p>
      </dgm:t>
    </dgm:pt>
    <dgm:pt modelId="{FA9B6D1A-376D-4C96-B89C-E20B381FC57F}">
      <dgm:prSet/>
      <dgm:spPr/>
      <dgm:t>
        <a:bodyPr/>
        <a:lstStyle/>
        <a:p>
          <a:r>
            <a:rPr lang="en-US"/>
            <a:t>Data exploration &amp; augmentation experiments.</a:t>
          </a:r>
        </a:p>
      </dgm:t>
    </dgm:pt>
    <dgm:pt modelId="{46DB5558-8050-4F61-ADBE-FA4AF223CE9B}" type="parTrans" cxnId="{02D72551-3E14-4681-8327-F69AEB1C8DF0}">
      <dgm:prSet/>
      <dgm:spPr/>
      <dgm:t>
        <a:bodyPr/>
        <a:lstStyle/>
        <a:p>
          <a:endParaRPr lang="en-US"/>
        </a:p>
      </dgm:t>
    </dgm:pt>
    <dgm:pt modelId="{107FA973-E4A4-48B3-9F9B-700F264C8A30}" type="sibTrans" cxnId="{02D72551-3E14-4681-8327-F69AEB1C8DF0}">
      <dgm:prSet/>
      <dgm:spPr/>
      <dgm:t>
        <a:bodyPr/>
        <a:lstStyle/>
        <a:p>
          <a:endParaRPr lang="en-US"/>
        </a:p>
      </dgm:t>
    </dgm:pt>
    <dgm:pt modelId="{07F32208-153E-4651-ADE2-36896EEC52C9}">
      <dgm:prSet/>
      <dgm:spPr/>
      <dgm:t>
        <a:bodyPr/>
        <a:lstStyle/>
        <a:p>
          <a:r>
            <a:rPr lang="en-US"/>
            <a:t>Feature visualization for CNN models.</a:t>
          </a:r>
        </a:p>
      </dgm:t>
    </dgm:pt>
    <dgm:pt modelId="{BBEAE66D-7C16-4A9E-A5E1-29537160DEB5}" type="parTrans" cxnId="{A12DA408-741E-4825-A2D8-AB3FCDEBEC6A}">
      <dgm:prSet/>
      <dgm:spPr/>
      <dgm:t>
        <a:bodyPr/>
        <a:lstStyle/>
        <a:p>
          <a:endParaRPr lang="en-US"/>
        </a:p>
      </dgm:t>
    </dgm:pt>
    <dgm:pt modelId="{20BD7DB0-B305-4790-9144-30C15AD470B7}" type="sibTrans" cxnId="{A12DA408-741E-4825-A2D8-AB3FCDEBEC6A}">
      <dgm:prSet/>
      <dgm:spPr/>
      <dgm:t>
        <a:bodyPr/>
        <a:lstStyle/>
        <a:p>
          <a:endParaRPr lang="en-US"/>
        </a:p>
      </dgm:t>
    </dgm:pt>
    <dgm:pt modelId="{F8F72C06-F7C9-482A-9D83-36D8164F62D9}">
      <dgm:prSet/>
      <dgm:spPr/>
      <dgm:t>
        <a:bodyPr/>
        <a:lstStyle/>
        <a:p>
          <a:r>
            <a:rPr lang="en-US"/>
            <a:t>Week 2:</a:t>
          </a:r>
        </a:p>
      </dgm:t>
    </dgm:pt>
    <dgm:pt modelId="{A818D0E7-2DD1-4D7C-B3DA-40037F3CD834}" type="parTrans" cxnId="{D9CCB1C2-66FB-4CC3-A819-74332D84B3CF}">
      <dgm:prSet/>
      <dgm:spPr/>
      <dgm:t>
        <a:bodyPr/>
        <a:lstStyle/>
        <a:p>
          <a:endParaRPr lang="en-US"/>
        </a:p>
      </dgm:t>
    </dgm:pt>
    <dgm:pt modelId="{62778538-DE23-4B5C-95CD-8B3807F53AF7}" type="sibTrans" cxnId="{D9CCB1C2-66FB-4CC3-A819-74332D84B3CF}">
      <dgm:prSet/>
      <dgm:spPr/>
      <dgm:t>
        <a:bodyPr/>
        <a:lstStyle/>
        <a:p>
          <a:endParaRPr lang="en-US"/>
        </a:p>
      </dgm:t>
    </dgm:pt>
    <dgm:pt modelId="{79FA06AD-0033-44FE-8E0D-BFDF5CD488A9}">
      <dgm:prSet/>
      <dgm:spPr/>
      <dgm:t>
        <a:bodyPr/>
        <a:lstStyle/>
        <a:p>
          <a:r>
            <a:rPr lang="en-US"/>
            <a:t>Train YOLOv5 on DeepFish dataset.</a:t>
          </a:r>
        </a:p>
      </dgm:t>
    </dgm:pt>
    <dgm:pt modelId="{20C441F7-8B2F-45FE-BB80-DE36DC4ED426}" type="parTrans" cxnId="{86F627E6-D1B3-4C70-8925-25A8F000F401}">
      <dgm:prSet/>
      <dgm:spPr/>
      <dgm:t>
        <a:bodyPr/>
        <a:lstStyle/>
        <a:p>
          <a:endParaRPr lang="en-US"/>
        </a:p>
      </dgm:t>
    </dgm:pt>
    <dgm:pt modelId="{593E29F7-A02A-43FC-BF8F-532AF044EE90}" type="sibTrans" cxnId="{86F627E6-D1B3-4C70-8925-25A8F000F401}">
      <dgm:prSet/>
      <dgm:spPr/>
      <dgm:t>
        <a:bodyPr/>
        <a:lstStyle/>
        <a:p>
          <a:endParaRPr lang="en-US"/>
        </a:p>
      </dgm:t>
    </dgm:pt>
    <dgm:pt modelId="{4938FE37-9B89-4B7F-BA66-332761213B96}">
      <dgm:prSet/>
      <dgm:spPr/>
      <dgm:t>
        <a:bodyPr/>
        <a:lstStyle/>
        <a:p>
          <a:r>
            <a:rPr lang="en-US"/>
            <a:t>Tune hyperparameters for CNN models.</a:t>
          </a:r>
        </a:p>
      </dgm:t>
    </dgm:pt>
    <dgm:pt modelId="{93A0BA55-0CE2-41C7-B233-35D931FBEF0D}" type="parTrans" cxnId="{9D079D3C-F28E-4404-8BFE-80F93391987B}">
      <dgm:prSet/>
      <dgm:spPr/>
      <dgm:t>
        <a:bodyPr/>
        <a:lstStyle/>
        <a:p>
          <a:endParaRPr lang="en-US"/>
        </a:p>
      </dgm:t>
    </dgm:pt>
    <dgm:pt modelId="{7C04DDA1-248A-4ABC-A756-FDA103849AAE}" type="sibTrans" cxnId="{9D079D3C-F28E-4404-8BFE-80F93391987B}">
      <dgm:prSet/>
      <dgm:spPr/>
      <dgm:t>
        <a:bodyPr/>
        <a:lstStyle/>
        <a:p>
          <a:endParaRPr lang="en-US"/>
        </a:p>
      </dgm:t>
    </dgm:pt>
    <dgm:pt modelId="{C0D8317E-04CE-43D8-A79F-F12862C02DB9}">
      <dgm:prSet/>
      <dgm:spPr/>
      <dgm:t>
        <a:bodyPr/>
        <a:lstStyle/>
        <a:p>
          <a:r>
            <a:rPr lang="en-US"/>
            <a:t>Evaluate models using IoU, mAP metrics.</a:t>
          </a:r>
        </a:p>
      </dgm:t>
    </dgm:pt>
    <dgm:pt modelId="{98C844C8-3947-4DE1-B867-E489C16ACC2F}" type="parTrans" cxnId="{E12E7E25-4963-4200-A3C7-C83B3FD05078}">
      <dgm:prSet/>
      <dgm:spPr/>
      <dgm:t>
        <a:bodyPr/>
        <a:lstStyle/>
        <a:p>
          <a:endParaRPr lang="en-US"/>
        </a:p>
      </dgm:t>
    </dgm:pt>
    <dgm:pt modelId="{6D07DF1B-D3FF-4166-8F55-478F36635AA2}" type="sibTrans" cxnId="{E12E7E25-4963-4200-A3C7-C83B3FD05078}">
      <dgm:prSet/>
      <dgm:spPr/>
      <dgm:t>
        <a:bodyPr/>
        <a:lstStyle/>
        <a:p>
          <a:endParaRPr lang="en-US"/>
        </a:p>
      </dgm:t>
    </dgm:pt>
    <dgm:pt modelId="{F5CAC10A-0DA0-45A5-AD39-4977256C2651}" type="pres">
      <dgm:prSet presAssocID="{581A9479-AC4D-492A-BC4A-8BBEA46B23BE}" presName="root" presStyleCnt="0">
        <dgm:presLayoutVars>
          <dgm:dir/>
          <dgm:resizeHandles val="exact"/>
        </dgm:presLayoutVars>
      </dgm:prSet>
      <dgm:spPr/>
    </dgm:pt>
    <dgm:pt modelId="{B54FB3F9-DB6A-40E0-AC83-9813A4481727}" type="pres">
      <dgm:prSet presAssocID="{8B0E1093-5E00-4E7F-B47E-1D7710074502}" presName="compNode" presStyleCnt="0"/>
      <dgm:spPr/>
    </dgm:pt>
    <dgm:pt modelId="{34F30851-C4B2-4C34-AB1A-C3F194CDD485}" type="pres">
      <dgm:prSet presAssocID="{8B0E1093-5E00-4E7F-B47E-1D7710074502}" presName="bgRect" presStyleLbl="bgShp" presStyleIdx="0" presStyleCnt="7"/>
      <dgm:spPr/>
    </dgm:pt>
    <dgm:pt modelId="{638281AF-D647-4DD5-93B6-07C7B4635A70}" type="pres">
      <dgm:prSet presAssocID="{8B0E1093-5E00-4E7F-B47E-1D7710074502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ark"/>
        </a:ext>
      </dgm:extLst>
    </dgm:pt>
    <dgm:pt modelId="{04ADDC8F-C4D9-4275-B1A3-E1EA5CAA751D}" type="pres">
      <dgm:prSet presAssocID="{8B0E1093-5E00-4E7F-B47E-1D7710074502}" presName="spaceRect" presStyleCnt="0"/>
      <dgm:spPr/>
    </dgm:pt>
    <dgm:pt modelId="{433AC843-0E69-41EA-B2DA-7C99F59A66CF}" type="pres">
      <dgm:prSet presAssocID="{8B0E1093-5E00-4E7F-B47E-1D7710074502}" presName="parTx" presStyleLbl="revTx" presStyleIdx="0" presStyleCnt="7">
        <dgm:presLayoutVars>
          <dgm:chMax val="0"/>
          <dgm:chPref val="0"/>
        </dgm:presLayoutVars>
      </dgm:prSet>
      <dgm:spPr/>
    </dgm:pt>
    <dgm:pt modelId="{AF958702-A130-45F5-8DD5-5A159A9F6B5B}" type="pres">
      <dgm:prSet presAssocID="{9CD88D66-FA46-4DB0-902D-FB1750EF0FF3}" presName="sibTrans" presStyleCnt="0"/>
      <dgm:spPr/>
    </dgm:pt>
    <dgm:pt modelId="{F3BB418D-CD36-4646-87FF-83DBC5D258F2}" type="pres">
      <dgm:prSet presAssocID="{FA9B6D1A-376D-4C96-B89C-E20B381FC57F}" presName="compNode" presStyleCnt="0"/>
      <dgm:spPr/>
    </dgm:pt>
    <dgm:pt modelId="{7D6AB93D-D4DC-452E-8EDF-97113C8D7A48}" type="pres">
      <dgm:prSet presAssocID="{FA9B6D1A-376D-4C96-B89C-E20B381FC57F}" presName="bgRect" presStyleLbl="bgShp" presStyleIdx="1" presStyleCnt="7"/>
      <dgm:spPr/>
    </dgm:pt>
    <dgm:pt modelId="{2D847FC4-E14A-4315-98AB-1BEFAC12437D}" type="pres">
      <dgm:prSet presAssocID="{FA9B6D1A-376D-4C96-B89C-E20B381FC57F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search"/>
        </a:ext>
      </dgm:extLst>
    </dgm:pt>
    <dgm:pt modelId="{BA16466E-6335-4E9B-8FF9-A2E374CDA68D}" type="pres">
      <dgm:prSet presAssocID="{FA9B6D1A-376D-4C96-B89C-E20B381FC57F}" presName="spaceRect" presStyleCnt="0"/>
      <dgm:spPr/>
    </dgm:pt>
    <dgm:pt modelId="{0C79B492-E489-4E05-BA38-02445C633ABE}" type="pres">
      <dgm:prSet presAssocID="{FA9B6D1A-376D-4C96-B89C-E20B381FC57F}" presName="parTx" presStyleLbl="revTx" presStyleIdx="1" presStyleCnt="7">
        <dgm:presLayoutVars>
          <dgm:chMax val="0"/>
          <dgm:chPref val="0"/>
        </dgm:presLayoutVars>
      </dgm:prSet>
      <dgm:spPr/>
    </dgm:pt>
    <dgm:pt modelId="{CAB6A18A-2C52-4717-93F9-A9793B5D6EDC}" type="pres">
      <dgm:prSet presAssocID="{107FA973-E4A4-48B3-9F9B-700F264C8A30}" presName="sibTrans" presStyleCnt="0"/>
      <dgm:spPr/>
    </dgm:pt>
    <dgm:pt modelId="{12D5053E-BDFB-4F16-BCF2-9BEAD0A55859}" type="pres">
      <dgm:prSet presAssocID="{07F32208-153E-4651-ADE2-36896EEC52C9}" presName="compNode" presStyleCnt="0"/>
      <dgm:spPr/>
    </dgm:pt>
    <dgm:pt modelId="{8B5F1769-FDA9-4310-A294-AB300FC4FFAD}" type="pres">
      <dgm:prSet presAssocID="{07F32208-153E-4651-ADE2-36896EEC52C9}" presName="bgRect" presStyleLbl="bgShp" presStyleIdx="2" presStyleCnt="7"/>
      <dgm:spPr/>
    </dgm:pt>
    <dgm:pt modelId="{29CAA1A8-A1D4-417F-A3B0-ACCD0B403C69}" type="pres">
      <dgm:prSet presAssocID="{07F32208-153E-4651-ADE2-36896EEC52C9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levision"/>
        </a:ext>
      </dgm:extLst>
    </dgm:pt>
    <dgm:pt modelId="{261340B6-789C-4D08-B06F-B26983575E8E}" type="pres">
      <dgm:prSet presAssocID="{07F32208-153E-4651-ADE2-36896EEC52C9}" presName="spaceRect" presStyleCnt="0"/>
      <dgm:spPr/>
    </dgm:pt>
    <dgm:pt modelId="{DDE834A3-0A9A-4EEE-B068-EB315474D773}" type="pres">
      <dgm:prSet presAssocID="{07F32208-153E-4651-ADE2-36896EEC52C9}" presName="parTx" presStyleLbl="revTx" presStyleIdx="2" presStyleCnt="7">
        <dgm:presLayoutVars>
          <dgm:chMax val="0"/>
          <dgm:chPref val="0"/>
        </dgm:presLayoutVars>
      </dgm:prSet>
      <dgm:spPr/>
    </dgm:pt>
    <dgm:pt modelId="{DFC7DB2C-BE98-4AC7-BBAA-983318908FE9}" type="pres">
      <dgm:prSet presAssocID="{20BD7DB0-B305-4790-9144-30C15AD470B7}" presName="sibTrans" presStyleCnt="0"/>
      <dgm:spPr/>
    </dgm:pt>
    <dgm:pt modelId="{FA26E8E7-DF3E-4FAB-993B-AC97380E6D44}" type="pres">
      <dgm:prSet presAssocID="{F8F72C06-F7C9-482A-9D83-36D8164F62D9}" presName="compNode" presStyleCnt="0"/>
      <dgm:spPr/>
    </dgm:pt>
    <dgm:pt modelId="{AD41A619-183D-4F26-AA6C-99C0A64BBD0A}" type="pres">
      <dgm:prSet presAssocID="{F8F72C06-F7C9-482A-9D83-36D8164F62D9}" presName="bgRect" presStyleLbl="bgShp" presStyleIdx="3" presStyleCnt="7"/>
      <dgm:spPr/>
    </dgm:pt>
    <dgm:pt modelId="{BEEFC690-7FFF-4B9B-AAE1-95201139F5F5}" type="pres">
      <dgm:prSet presAssocID="{F8F72C06-F7C9-482A-9D83-36D8164F62D9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dy Builder"/>
        </a:ext>
      </dgm:extLst>
    </dgm:pt>
    <dgm:pt modelId="{A1EE2829-F2DE-4AC8-8D23-2D7D261B8EFD}" type="pres">
      <dgm:prSet presAssocID="{F8F72C06-F7C9-482A-9D83-36D8164F62D9}" presName="spaceRect" presStyleCnt="0"/>
      <dgm:spPr/>
    </dgm:pt>
    <dgm:pt modelId="{906C0209-435E-4A54-A49E-D00B1A9F4976}" type="pres">
      <dgm:prSet presAssocID="{F8F72C06-F7C9-482A-9D83-36D8164F62D9}" presName="parTx" presStyleLbl="revTx" presStyleIdx="3" presStyleCnt="7">
        <dgm:presLayoutVars>
          <dgm:chMax val="0"/>
          <dgm:chPref val="0"/>
        </dgm:presLayoutVars>
      </dgm:prSet>
      <dgm:spPr/>
    </dgm:pt>
    <dgm:pt modelId="{721D75AF-E549-41F3-9F12-1D14C3385891}" type="pres">
      <dgm:prSet presAssocID="{62778538-DE23-4B5C-95CD-8B3807F53AF7}" presName="sibTrans" presStyleCnt="0"/>
      <dgm:spPr/>
    </dgm:pt>
    <dgm:pt modelId="{010D0D8C-35F4-469E-B798-84BEE7728F89}" type="pres">
      <dgm:prSet presAssocID="{79FA06AD-0033-44FE-8E0D-BFDF5CD488A9}" presName="compNode" presStyleCnt="0"/>
      <dgm:spPr/>
    </dgm:pt>
    <dgm:pt modelId="{4ECC1131-ADFE-4F59-BAB8-6F2D96CEA0D0}" type="pres">
      <dgm:prSet presAssocID="{79FA06AD-0033-44FE-8E0D-BFDF5CD488A9}" presName="bgRect" presStyleLbl="bgShp" presStyleIdx="4" presStyleCnt="7"/>
      <dgm:spPr/>
    </dgm:pt>
    <dgm:pt modelId="{BEF5878D-1165-4BB3-86CB-A58FE3D9B659}" type="pres">
      <dgm:prSet presAssocID="{79FA06AD-0033-44FE-8E0D-BFDF5CD488A9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ain"/>
        </a:ext>
      </dgm:extLst>
    </dgm:pt>
    <dgm:pt modelId="{A417590B-2310-44E9-B9A0-2D65B0049B9F}" type="pres">
      <dgm:prSet presAssocID="{79FA06AD-0033-44FE-8E0D-BFDF5CD488A9}" presName="spaceRect" presStyleCnt="0"/>
      <dgm:spPr/>
    </dgm:pt>
    <dgm:pt modelId="{4778B231-0056-4B58-8D00-8AB4AC1DE7C5}" type="pres">
      <dgm:prSet presAssocID="{79FA06AD-0033-44FE-8E0D-BFDF5CD488A9}" presName="parTx" presStyleLbl="revTx" presStyleIdx="4" presStyleCnt="7">
        <dgm:presLayoutVars>
          <dgm:chMax val="0"/>
          <dgm:chPref val="0"/>
        </dgm:presLayoutVars>
      </dgm:prSet>
      <dgm:spPr/>
    </dgm:pt>
    <dgm:pt modelId="{D037CF7A-F2ED-4D13-984C-12CAC5031EC6}" type="pres">
      <dgm:prSet presAssocID="{593E29F7-A02A-43FC-BF8F-532AF044EE90}" presName="sibTrans" presStyleCnt="0"/>
      <dgm:spPr/>
    </dgm:pt>
    <dgm:pt modelId="{A98D0373-4812-4724-A34A-048ECA99A407}" type="pres">
      <dgm:prSet presAssocID="{4938FE37-9B89-4B7F-BA66-332761213B96}" presName="compNode" presStyleCnt="0"/>
      <dgm:spPr/>
    </dgm:pt>
    <dgm:pt modelId="{6EB40AF5-7EAB-4CBC-BF35-B1030C507F69}" type="pres">
      <dgm:prSet presAssocID="{4938FE37-9B89-4B7F-BA66-332761213B96}" presName="bgRect" presStyleLbl="bgShp" presStyleIdx="5" presStyleCnt="7"/>
      <dgm:spPr/>
    </dgm:pt>
    <dgm:pt modelId="{1AB6A0F3-D2DC-40D6-9D39-2EB582556154}" type="pres">
      <dgm:prSet presAssocID="{4938FE37-9B89-4B7F-BA66-332761213B96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atellite dish"/>
        </a:ext>
      </dgm:extLst>
    </dgm:pt>
    <dgm:pt modelId="{372E7F1A-6DA3-425F-BA20-433487A9F996}" type="pres">
      <dgm:prSet presAssocID="{4938FE37-9B89-4B7F-BA66-332761213B96}" presName="spaceRect" presStyleCnt="0"/>
      <dgm:spPr/>
    </dgm:pt>
    <dgm:pt modelId="{4D7583F9-42DF-4443-9850-3A1F1591E5EF}" type="pres">
      <dgm:prSet presAssocID="{4938FE37-9B89-4B7F-BA66-332761213B96}" presName="parTx" presStyleLbl="revTx" presStyleIdx="5" presStyleCnt="7">
        <dgm:presLayoutVars>
          <dgm:chMax val="0"/>
          <dgm:chPref val="0"/>
        </dgm:presLayoutVars>
      </dgm:prSet>
      <dgm:spPr/>
    </dgm:pt>
    <dgm:pt modelId="{80A22CAA-EB40-4FD2-BD8F-E404F2BC94B9}" type="pres">
      <dgm:prSet presAssocID="{7C04DDA1-248A-4ABC-A756-FDA103849AAE}" presName="sibTrans" presStyleCnt="0"/>
      <dgm:spPr/>
    </dgm:pt>
    <dgm:pt modelId="{C52EF16D-3D71-4928-AF5D-2EE998C69520}" type="pres">
      <dgm:prSet presAssocID="{C0D8317E-04CE-43D8-A79F-F12862C02DB9}" presName="compNode" presStyleCnt="0"/>
      <dgm:spPr/>
    </dgm:pt>
    <dgm:pt modelId="{D5875134-2C94-4995-9E8B-12BB086B4A17}" type="pres">
      <dgm:prSet presAssocID="{C0D8317E-04CE-43D8-A79F-F12862C02DB9}" presName="bgRect" presStyleLbl="bgShp" presStyleIdx="6" presStyleCnt="7"/>
      <dgm:spPr/>
    </dgm:pt>
    <dgm:pt modelId="{F6D58313-9E33-4BBD-9E31-BB2C98D28138}" type="pres">
      <dgm:prSet presAssocID="{C0D8317E-04CE-43D8-A79F-F12862C02DB9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curity Camera"/>
        </a:ext>
      </dgm:extLst>
    </dgm:pt>
    <dgm:pt modelId="{124B2544-7CC3-4EA5-BC1E-EFCA9660034C}" type="pres">
      <dgm:prSet presAssocID="{C0D8317E-04CE-43D8-A79F-F12862C02DB9}" presName="spaceRect" presStyleCnt="0"/>
      <dgm:spPr/>
    </dgm:pt>
    <dgm:pt modelId="{442537C3-ED65-4EC1-8AED-5CAB9918AF75}" type="pres">
      <dgm:prSet presAssocID="{C0D8317E-04CE-43D8-A79F-F12862C02DB9}" presName="parTx" presStyleLbl="revTx" presStyleIdx="6" presStyleCnt="7">
        <dgm:presLayoutVars>
          <dgm:chMax val="0"/>
          <dgm:chPref val="0"/>
        </dgm:presLayoutVars>
      </dgm:prSet>
      <dgm:spPr/>
    </dgm:pt>
  </dgm:ptLst>
  <dgm:cxnLst>
    <dgm:cxn modelId="{A12DA408-741E-4825-A2D8-AB3FCDEBEC6A}" srcId="{581A9479-AC4D-492A-BC4A-8BBEA46B23BE}" destId="{07F32208-153E-4651-ADE2-36896EEC52C9}" srcOrd="2" destOrd="0" parTransId="{BBEAE66D-7C16-4A9E-A5E1-29537160DEB5}" sibTransId="{20BD7DB0-B305-4790-9144-30C15AD470B7}"/>
    <dgm:cxn modelId="{CA3C7F0F-2E37-4BF3-B96F-289A25D03CCE}" srcId="{581A9479-AC4D-492A-BC4A-8BBEA46B23BE}" destId="{8B0E1093-5E00-4E7F-B47E-1D7710074502}" srcOrd="0" destOrd="0" parTransId="{69DDE365-C6D8-47C4-BD6D-17A18D2C65FB}" sibTransId="{9CD88D66-FA46-4DB0-902D-FB1750EF0FF3}"/>
    <dgm:cxn modelId="{E12E7E25-4963-4200-A3C7-C83B3FD05078}" srcId="{581A9479-AC4D-492A-BC4A-8BBEA46B23BE}" destId="{C0D8317E-04CE-43D8-A79F-F12862C02DB9}" srcOrd="6" destOrd="0" parTransId="{98C844C8-3947-4DE1-B867-E489C16ACC2F}" sibTransId="{6D07DF1B-D3FF-4166-8F55-478F36635AA2}"/>
    <dgm:cxn modelId="{E38C4928-E4ED-47E0-9995-820330F7A94A}" type="presOf" srcId="{581A9479-AC4D-492A-BC4A-8BBEA46B23BE}" destId="{F5CAC10A-0DA0-45A5-AD39-4977256C2651}" srcOrd="0" destOrd="0" presId="urn:microsoft.com/office/officeart/2018/2/layout/IconVerticalSolidList"/>
    <dgm:cxn modelId="{9D079D3C-F28E-4404-8BFE-80F93391987B}" srcId="{581A9479-AC4D-492A-BC4A-8BBEA46B23BE}" destId="{4938FE37-9B89-4B7F-BA66-332761213B96}" srcOrd="5" destOrd="0" parTransId="{93A0BA55-0CE2-41C7-B233-35D931FBEF0D}" sibTransId="{7C04DDA1-248A-4ABC-A756-FDA103849AAE}"/>
    <dgm:cxn modelId="{FDFFCE65-A7AE-4832-972B-B25D0F4674A6}" type="presOf" srcId="{79FA06AD-0033-44FE-8E0D-BFDF5CD488A9}" destId="{4778B231-0056-4B58-8D00-8AB4AC1DE7C5}" srcOrd="0" destOrd="0" presId="urn:microsoft.com/office/officeart/2018/2/layout/IconVerticalSolidList"/>
    <dgm:cxn modelId="{AE0FA34D-B104-40AF-89FB-ADE78E9A82B2}" type="presOf" srcId="{07F32208-153E-4651-ADE2-36896EEC52C9}" destId="{DDE834A3-0A9A-4EEE-B068-EB315474D773}" srcOrd="0" destOrd="0" presId="urn:microsoft.com/office/officeart/2018/2/layout/IconVerticalSolidList"/>
    <dgm:cxn modelId="{02D72551-3E14-4681-8327-F69AEB1C8DF0}" srcId="{581A9479-AC4D-492A-BC4A-8BBEA46B23BE}" destId="{FA9B6D1A-376D-4C96-B89C-E20B381FC57F}" srcOrd="1" destOrd="0" parTransId="{46DB5558-8050-4F61-ADBE-FA4AF223CE9B}" sibTransId="{107FA973-E4A4-48B3-9F9B-700F264C8A30}"/>
    <dgm:cxn modelId="{F539CC53-86B4-499E-A516-717FCF845EF5}" type="presOf" srcId="{4938FE37-9B89-4B7F-BA66-332761213B96}" destId="{4D7583F9-42DF-4443-9850-3A1F1591E5EF}" srcOrd="0" destOrd="0" presId="urn:microsoft.com/office/officeart/2018/2/layout/IconVerticalSolidList"/>
    <dgm:cxn modelId="{A5CC3EA8-3203-4607-8460-58327A9741EF}" type="presOf" srcId="{FA9B6D1A-376D-4C96-B89C-E20B381FC57F}" destId="{0C79B492-E489-4E05-BA38-02445C633ABE}" srcOrd="0" destOrd="0" presId="urn:microsoft.com/office/officeart/2018/2/layout/IconVerticalSolidList"/>
    <dgm:cxn modelId="{977B4ABA-8C5B-49BF-9330-4A3599304700}" type="presOf" srcId="{F8F72C06-F7C9-482A-9D83-36D8164F62D9}" destId="{906C0209-435E-4A54-A49E-D00B1A9F4976}" srcOrd="0" destOrd="0" presId="urn:microsoft.com/office/officeart/2018/2/layout/IconVerticalSolidList"/>
    <dgm:cxn modelId="{D9CCB1C2-66FB-4CC3-A819-74332D84B3CF}" srcId="{581A9479-AC4D-492A-BC4A-8BBEA46B23BE}" destId="{F8F72C06-F7C9-482A-9D83-36D8164F62D9}" srcOrd="3" destOrd="0" parTransId="{A818D0E7-2DD1-4D7C-B3DA-40037F3CD834}" sibTransId="{62778538-DE23-4B5C-95CD-8B3807F53AF7}"/>
    <dgm:cxn modelId="{A11CFCC8-C5E0-4D47-A5BB-A96451A80FC3}" type="presOf" srcId="{8B0E1093-5E00-4E7F-B47E-1D7710074502}" destId="{433AC843-0E69-41EA-B2DA-7C99F59A66CF}" srcOrd="0" destOrd="0" presId="urn:microsoft.com/office/officeart/2018/2/layout/IconVerticalSolidList"/>
    <dgm:cxn modelId="{2F0768E3-D4EE-41BB-ACF2-D7AFB442964E}" type="presOf" srcId="{C0D8317E-04CE-43D8-A79F-F12862C02DB9}" destId="{442537C3-ED65-4EC1-8AED-5CAB9918AF75}" srcOrd="0" destOrd="0" presId="urn:microsoft.com/office/officeart/2018/2/layout/IconVerticalSolidList"/>
    <dgm:cxn modelId="{86F627E6-D1B3-4C70-8925-25A8F000F401}" srcId="{581A9479-AC4D-492A-BC4A-8BBEA46B23BE}" destId="{79FA06AD-0033-44FE-8E0D-BFDF5CD488A9}" srcOrd="4" destOrd="0" parTransId="{20C441F7-8B2F-45FE-BB80-DE36DC4ED426}" sibTransId="{593E29F7-A02A-43FC-BF8F-532AF044EE90}"/>
    <dgm:cxn modelId="{BE76B282-8896-4C88-A0EB-65E7FBFE5134}" type="presParOf" srcId="{F5CAC10A-0DA0-45A5-AD39-4977256C2651}" destId="{B54FB3F9-DB6A-40E0-AC83-9813A4481727}" srcOrd="0" destOrd="0" presId="urn:microsoft.com/office/officeart/2018/2/layout/IconVerticalSolidList"/>
    <dgm:cxn modelId="{3738D3B2-A279-436B-9CAB-93A3786AC1EF}" type="presParOf" srcId="{B54FB3F9-DB6A-40E0-AC83-9813A4481727}" destId="{34F30851-C4B2-4C34-AB1A-C3F194CDD485}" srcOrd="0" destOrd="0" presId="urn:microsoft.com/office/officeart/2018/2/layout/IconVerticalSolidList"/>
    <dgm:cxn modelId="{5F519334-2C17-485D-9957-525B8BB8A046}" type="presParOf" srcId="{B54FB3F9-DB6A-40E0-AC83-9813A4481727}" destId="{638281AF-D647-4DD5-93B6-07C7B4635A70}" srcOrd="1" destOrd="0" presId="urn:microsoft.com/office/officeart/2018/2/layout/IconVerticalSolidList"/>
    <dgm:cxn modelId="{F8E8EA33-2D4C-4043-81AA-68C1EEB5D847}" type="presParOf" srcId="{B54FB3F9-DB6A-40E0-AC83-9813A4481727}" destId="{04ADDC8F-C4D9-4275-B1A3-E1EA5CAA751D}" srcOrd="2" destOrd="0" presId="urn:microsoft.com/office/officeart/2018/2/layout/IconVerticalSolidList"/>
    <dgm:cxn modelId="{33512087-BF1B-44E8-B03F-9F33D64D93FB}" type="presParOf" srcId="{B54FB3F9-DB6A-40E0-AC83-9813A4481727}" destId="{433AC843-0E69-41EA-B2DA-7C99F59A66CF}" srcOrd="3" destOrd="0" presId="urn:microsoft.com/office/officeart/2018/2/layout/IconVerticalSolidList"/>
    <dgm:cxn modelId="{9D1F0397-475E-4F69-8788-002F9A065150}" type="presParOf" srcId="{F5CAC10A-0DA0-45A5-AD39-4977256C2651}" destId="{AF958702-A130-45F5-8DD5-5A159A9F6B5B}" srcOrd="1" destOrd="0" presId="urn:microsoft.com/office/officeart/2018/2/layout/IconVerticalSolidList"/>
    <dgm:cxn modelId="{EB934FD9-5FD3-4D10-B5FD-DE0E5F6A9445}" type="presParOf" srcId="{F5CAC10A-0DA0-45A5-AD39-4977256C2651}" destId="{F3BB418D-CD36-4646-87FF-83DBC5D258F2}" srcOrd="2" destOrd="0" presId="urn:microsoft.com/office/officeart/2018/2/layout/IconVerticalSolidList"/>
    <dgm:cxn modelId="{7E177BC7-1C2D-46F3-AD7C-9706001FCD4C}" type="presParOf" srcId="{F3BB418D-CD36-4646-87FF-83DBC5D258F2}" destId="{7D6AB93D-D4DC-452E-8EDF-97113C8D7A48}" srcOrd="0" destOrd="0" presId="urn:microsoft.com/office/officeart/2018/2/layout/IconVerticalSolidList"/>
    <dgm:cxn modelId="{3277A323-99C4-410D-B638-96FC1043DCC5}" type="presParOf" srcId="{F3BB418D-CD36-4646-87FF-83DBC5D258F2}" destId="{2D847FC4-E14A-4315-98AB-1BEFAC12437D}" srcOrd="1" destOrd="0" presId="urn:microsoft.com/office/officeart/2018/2/layout/IconVerticalSolidList"/>
    <dgm:cxn modelId="{18676912-E6FC-47D6-857D-C2EE3FF35FE6}" type="presParOf" srcId="{F3BB418D-CD36-4646-87FF-83DBC5D258F2}" destId="{BA16466E-6335-4E9B-8FF9-A2E374CDA68D}" srcOrd="2" destOrd="0" presId="urn:microsoft.com/office/officeart/2018/2/layout/IconVerticalSolidList"/>
    <dgm:cxn modelId="{8FC47025-F8FA-4931-80B8-CAC0E686517F}" type="presParOf" srcId="{F3BB418D-CD36-4646-87FF-83DBC5D258F2}" destId="{0C79B492-E489-4E05-BA38-02445C633ABE}" srcOrd="3" destOrd="0" presId="urn:microsoft.com/office/officeart/2018/2/layout/IconVerticalSolidList"/>
    <dgm:cxn modelId="{EAB7D827-371D-4F6F-B21A-DDC554536797}" type="presParOf" srcId="{F5CAC10A-0DA0-45A5-AD39-4977256C2651}" destId="{CAB6A18A-2C52-4717-93F9-A9793B5D6EDC}" srcOrd="3" destOrd="0" presId="urn:microsoft.com/office/officeart/2018/2/layout/IconVerticalSolidList"/>
    <dgm:cxn modelId="{5CB18311-EDB7-45D5-8640-2202F5504BC9}" type="presParOf" srcId="{F5CAC10A-0DA0-45A5-AD39-4977256C2651}" destId="{12D5053E-BDFB-4F16-BCF2-9BEAD0A55859}" srcOrd="4" destOrd="0" presId="urn:microsoft.com/office/officeart/2018/2/layout/IconVerticalSolidList"/>
    <dgm:cxn modelId="{00D10958-B6BA-4CF0-A93B-C650766329BF}" type="presParOf" srcId="{12D5053E-BDFB-4F16-BCF2-9BEAD0A55859}" destId="{8B5F1769-FDA9-4310-A294-AB300FC4FFAD}" srcOrd="0" destOrd="0" presId="urn:microsoft.com/office/officeart/2018/2/layout/IconVerticalSolidList"/>
    <dgm:cxn modelId="{B6CFAA84-BFCA-42B0-8D53-F0443C846152}" type="presParOf" srcId="{12D5053E-BDFB-4F16-BCF2-9BEAD0A55859}" destId="{29CAA1A8-A1D4-417F-A3B0-ACCD0B403C69}" srcOrd="1" destOrd="0" presId="urn:microsoft.com/office/officeart/2018/2/layout/IconVerticalSolidList"/>
    <dgm:cxn modelId="{77E6345B-2F4C-4F75-872C-1BD6FB5DD7CE}" type="presParOf" srcId="{12D5053E-BDFB-4F16-BCF2-9BEAD0A55859}" destId="{261340B6-789C-4D08-B06F-B26983575E8E}" srcOrd="2" destOrd="0" presId="urn:microsoft.com/office/officeart/2018/2/layout/IconVerticalSolidList"/>
    <dgm:cxn modelId="{AAA80DFC-D973-4193-9AC5-794DD5A95DD3}" type="presParOf" srcId="{12D5053E-BDFB-4F16-BCF2-9BEAD0A55859}" destId="{DDE834A3-0A9A-4EEE-B068-EB315474D773}" srcOrd="3" destOrd="0" presId="urn:microsoft.com/office/officeart/2018/2/layout/IconVerticalSolidList"/>
    <dgm:cxn modelId="{46FB1FEA-4764-4935-AA29-654E4B2B5501}" type="presParOf" srcId="{F5CAC10A-0DA0-45A5-AD39-4977256C2651}" destId="{DFC7DB2C-BE98-4AC7-BBAA-983318908FE9}" srcOrd="5" destOrd="0" presId="urn:microsoft.com/office/officeart/2018/2/layout/IconVerticalSolidList"/>
    <dgm:cxn modelId="{F00346B4-7B45-4F83-922D-CDF94D6D41FB}" type="presParOf" srcId="{F5CAC10A-0DA0-45A5-AD39-4977256C2651}" destId="{FA26E8E7-DF3E-4FAB-993B-AC97380E6D44}" srcOrd="6" destOrd="0" presId="urn:microsoft.com/office/officeart/2018/2/layout/IconVerticalSolidList"/>
    <dgm:cxn modelId="{664B0985-942A-45C5-AC4D-1535949FFC5D}" type="presParOf" srcId="{FA26E8E7-DF3E-4FAB-993B-AC97380E6D44}" destId="{AD41A619-183D-4F26-AA6C-99C0A64BBD0A}" srcOrd="0" destOrd="0" presId="urn:microsoft.com/office/officeart/2018/2/layout/IconVerticalSolidList"/>
    <dgm:cxn modelId="{C3B95592-AE78-403C-997B-022C165168D7}" type="presParOf" srcId="{FA26E8E7-DF3E-4FAB-993B-AC97380E6D44}" destId="{BEEFC690-7FFF-4B9B-AAE1-95201139F5F5}" srcOrd="1" destOrd="0" presId="urn:microsoft.com/office/officeart/2018/2/layout/IconVerticalSolidList"/>
    <dgm:cxn modelId="{FF68CB23-6098-48EA-B9FF-7AFE5122410B}" type="presParOf" srcId="{FA26E8E7-DF3E-4FAB-993B-AC97380E6D44}" destId="{A1EE2829-F2DE-4AC8-8D23-2D7D261B8EFD}" srcOrd="2" destOrd="0" presId="urn:microsoft.com/office/officeart/2018/2/layout/IconVerticalSolidList"/>
    <dgm:cxn modelId="{2373EDB9-048B-4D76-ADC0-32E1B54C7EE4}" type="presParOf" srcId="{FA26E8E7-DF3E-4FAB-993B-AC97380E6D44}" destId="{906C0209-435E-4A54-A49E-D00B1A9F4976}" srcOrd="3" destOrd="0" presId="urn:microsoft.com/office/officeart/2018/2/layout/IconVerticalSolidList"/>
    <dgm:cxn modelId="{53534DDD-87F7-421E-A3F4-04F288C32973}" type="presParOf" srcId="{F5CAC10A-0DA0-45A5-AD39-4977256C2651}" destId="{721D75AF-E549-41F3-9F12-1D14C3385891}" srcOrd="7" destOrd="0" presId="urn:microsoft.com/office/officeart/2018/2/layout/IconVerticalSolidList"/>
    <dgm:cxn modelId="{DAE4B52C-F49B-4156-A938-BBC8A762EB0A}" type="presParOf" srcId="{F5CAC10A-0DA0-45A5-AD39-4977256C2651}" destId="{010D0D8C-35F4-469E-B798-84BEE7728F89}" srcOrd="8" destOrd="0" presId="urn:microsoft.com/office/officeart/2018/2/layout/IconVerticalSolidList"/>
    <dgm:cxn modelId="{A0119490-D140-4078-89E0-459394557300}" type="presParOf" srcId="{010D0D8C-35F4-469E-B798-84BEE7728F89}" destId="{4ECC1131-ADFE-4F59-BAB8-6F2D96CEA0D0}" srcOrd="0" destOrd="0" presId="urn:microsoft.com/office/officeart/2018/2/layout/IconVerticalSolidList"/>
    <dgm:cxn modelId="{A657047C-0FC2-43DF-B010-D3761E7B9163}" type="presParOf" srcId="{010D0D8C-35F4-469E-B798-84BEE7728F89}" destId="{BEF5878D-1165-4BB3-86CB-A58FE3D9B659}" srcOrd="1" destOrd="0" presId="urn:microsoft.com/office/officeart/2018/2/layout/IconVerticalSolidList"/>
    <dgm:cxn modelId="{1CCE720E-DD36-41C2-843A-2F2EB7870C7D}" type="presParOf" srcId="{010D0D8C-35F4-469E-B798-84BEE7728F89}" destId="{A417590B-2310-44E9-B9A0-2D65B0049B9F}" srcOrd="2" destOrd="0" presId="urn:microsoft.com/office/officeart/2018/2/layout/IconVerticalSolidList"/>
    <dgm:cxn modelId="{9526526A-6A14-47D2-851E-CF48262FC0DB}" type="presParOf" srcId="{010D0D8C-35F4-469E-B798-84BEE7728F89}" destId="{4778B231-0056-4B58-8D00-8AB4AC1DE7C5}" srcOrd="3" destOrd="0" presId="urn:microsoft.com/office/officeart/2018/2/layout/IconVerticalSolidList"/>
    <dgm:cxn modelId="{7F7F8BBF-3F68-4A6A-B21A-EDB474CB8DA4}" type="presParOf" srcId="{F5CAC10A-0DA0-45A5-AD39-4977256C2651}" destId="{D037CF7A-F2ED-4D13-984C-12CAC5031EC6}" srcOrd="9" destOrd="0" presId="urn:microsoft.com/office/officeart/2018/2/layout/IconVerticalSolidList"/>
    <dgm:cxn modelId="{F9823B77-459F-4EFA-B0B6-8B2085F93C04}" type="presParOf" srcId="{F5CAC10A-0DA0-45A5-AD39-4977256C2651}" destId="{A98D0373-4812-4724-A34A-048ECA99A407}" srcOrd="10" destOrd="0" presId="urn:microsoft.com/office/officeart/2018/2/layout/IconVerticalSolidList"/>
    <dgm:cxn modelId="{AA18EFF1-58E2-44CE-BB28-B5B48ADE5E1F}" type="presParOf" srcId="{A98D0373-4812-4724-A34A-048ECA99A407}" destId="{6EB40AF5-7EAB-4CBC-BF35-B1030C507F69}" srcOrd="0" destOrd="0" presId="urn:microsoft.com/office/officeart/2018/2/layout/IconVerticalSolidList"/>
    <dgm:cxn modelId="{27A8F3A3-E893-49BF-BA8A-DAFC02D928DF}" type="presParOf" srcId="{A98D0373-4812-4724-A34A-048ECA99A407}" destId="{1AB6A0F3-D2DC-40D6-9D39-2EB582556154}" srcOrd="1" destOrd="0" presId="urn:microsoft.com/office/officeart/2018/2/layout/IconVerticalSolidList"/>
    <dgm:cxn modelId="{E855FB34-28DB-4AC3-8830-8DA6A26FC27E}" type="presParOf" srcId="{A98D0373-4812-4724-A34A-048ECA99A407}" destId="{372E7F1A-6DA3-425F-BA20-433487A9F996}" srcOrd="2" destOrd="0" presId="urn:microsoft.com/office/officeart/2018/2/layout/IconVerticalSolidList"/>
    <dgm:cxn modelId="{4D6114FF-8C10-44AF-AA93-5914D7C22FA6}" type="presParOf" srcId="{A98D0373-4812-4724-A34A-048ECA99A407}" destId="{4D7583F9-42DF-4443-9850-3A1F1591E5EF}" srcOrd="3" destOrd="0" presId="urn:microsoft.com/office/officeart/2018/2/layout/IconVerticalSolidList"/>
    <dgm:cxn modelId="{C1FF81AC-D2BF-408F-9317-5E5EEF2EDDA4}" type="presParOf" srcId="{F5CAC10A-0DA0-45A5-AD39-4977256C2651}" destId="{80A22CAA-EB40-4FD2-BD8F-E404F2BC94B9}" srcOrd="11" destOrd="0" presId="urn:microsoft.com/office/officeart/2018/2/layout/IconVerticalSolidList"/>
    <dgm:cxn modelId="{3C4DB770-FBCA-4E76-B77C-69470CC0E525}" type="presParOf" srcId="{F5CAC10A-0DA0-45A5-AD39-4977256C2651}" destId="{C52EF16D-3D71-4928-AF5D-2EE998C69520}" srcOrd="12" destOrd="0" presId="urn:microsoft.com/office/officeart/2018/2/layout/IconVerticalSolidList"/>
    <dgm:cxn modelId="{A0060F2F-8D57-4B90-878B-B545EDCA4613}" type="presParOf" srcId="{C52EF16D-3D71-4928-AF5D-2EE998C69520}" destId="{D5875134-2C94-4995-9E8B-12BB086B4A17}" srcOrd="0" destOrd="0" presId="urn:microsoft.com/office/officeart/2018/2/layout/IconVerticalSolidList"/>
    <dgm:cxn modelId="{255EDECC-C452-44AD-99A2-421EC7557F6F}" type="presParOf" srcId="{C52EF16D-3D71-4928-AF5D-2EE998C69520}" destId="{F6D58313-9E33-4BBD-9E31-BB2C98D28138}" srcOrd="1" destOrd="0" presId="urn:microsoft.com/office/officeart/2018/2/layout/IconVerticalSolidList"/>
    <dgm:cxn modelId="{A54CB9EE-A58B-47D5-B9FD-7B468AAAF3E0}" type="presParOf" srcId="{C52EF16D-3D71-4928-AF5D-2EE998C69520}" destId="{124B2544-7CC3-4EA5-BC1E-EFCA9660034C}" srcOrd="2" destOrd="0" presId="urn:microsoft.com/office/officeart/2018/2/layout/IconVerticalSolidList"/>
    <dgm:cxn modelId="{404AD9EB-2F9D-4130-91B7-E5404113F8D3}" type="presParOf" srcId="{C52EF16D-3D71-4928-AF5D-2EE998C69520}" destId="{442537C3-ED65-4EC1-8AED-5CAB9918AF7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84DCF4-B9E6-4695-AF51-93AC83228FA2}">
      <dsp:nvSpPr>
        <dsp:cNvPr id="0" name=""/>
        <dsp:cNvSpPr/>
      </dsp:nvSpPr>
      <dsp:spPr>
        <a:xfrm>
          <a:off x="1515066" y="314406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46A0ED-7DA1-4D83-A9F6-4DB63B7D8BE3}">
      <dsp:nvSpPr>
        <dsp:cNvPr id="0" name=""/>
        <dsp:cNvSpPr/>
      </dsp:nvSpPr>
      <dsp:spPr>
        <a:xfrm>
          <a:off x="111066" y="1975387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kern="1200"/>
            <a:t>CNN Models:</a:t>
          </a:r>
        </a:p>
      </dsp:txBody>
      <dsp:txXfrm>
        <a:off x="111066" y="1975387"/>
        <a:ext cx="4320000" cy="648000"/>
      </dsp:txXfrm>
    </dsp:sp>
    <dsp:sp modelId="{E99F8FBD-1A88-468A-BB6A-CA9FF3CE64A3}">
      <dsp:nvSpPr>
        <dsp:cNvPr id="0" name=""/>
        <dsp:cNvSpPr/>
      </dsp:nvSpPr>
      <dsp:spPr>
        <a:xfrm>
          <a:off x="111066" y="2692680"/>
          <a:ext cx="4320000" cy="10863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VGG16: Deep model, high accuracy, computationally expensive.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ResNet50: Solves vanishing gradient issue.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EfficientNet: Balanced speed and accuracy.</a:t>
          </a:r>
        </a:p>
      </dsp:txBody>
      <dsp:txXfrm>
        <a:off x="111066" y="2692680"/>
        <a:ext cx="4320000" cy="1086394"/>
      </dsp:txXfrm>
    </dsp:sp>
    <dsp:sp modelId="{F0C77C49-02EE-411D-A51F-987EFE541145}">
      <dsp:nvSpPr>
        <dsp:cNvPr id="0" name=""/>
        <dsp:cNvSpPr/>
      </dsp:nvSpPr>
      <dsp:spPr>
        <a:xfrm>
          <a:off x="6591066" y="314406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B56B62-9355-4B16-8A05-6E797E5997AF}">
      <dsp:nvSpPr>
        <dsp:cNvPr id="0" name=""/>
        <dsp:cNvSpPr/>
      </dsp:nvSpPr>
      <dsp:spPr>
        <a:xfrm>
          <a:off x="5187066" y="1975387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kern="1200"/>
            <a:t>YOLO Models:</a:t>
          </a:r>
        </a:p>
      </dsp:txBody>
      <dsp:txXfrm>
        <a:off x="5187066" y="1975387"/>
        <a:ext cx="4320000" cy="648000"/>
      </dsp:txXfrm>
    </dsp:sp>
    <dsp:sp modelId="{94263379-27FD-4A02-A941-F39AF41E1B7F}">
      <dsp:nvSpPr>
        <dsp:cNvPr id="0" name=""/>
        <dsp:cNvSpPr/>
      </dsp:nvSpPr>
      <dsp:spPr>
        <a:xfrm>
          <a:off x="5187066" y="2692680"/>
          <a:ext cx="4320000" cy="10863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YOLOv5: Real-time object detection.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YOLO-Fish: YOLO variant specialized for fish detection.</a:t>
          </a:r>
        </a:p>
      </dsp:txBody>
      <dsp:txXfrm>
        <a:off x="5187066" y="2692680"/>
        <a:ext cx="4320000" cy="108639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C45E3F-2136-4F03-8AE8-27E218261B2E}">
      <dsp:nvSpPr>
        <dsp:cNvPr id="0" name=""/>
        <dsp:cNvSpPr/>
      </dsp:nvSpPr>
      <dsp:spPr>
        <a:xfrm>
          <a:off x="0" y="0"/>
          <a:ext cx="8175413" cy="184206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DeepFish Dataset: Focuses on fish classification and detection, it had more that 10000 samples but used 600 training dataset, 300 for validation and 100 for testing</a:t>
          </a:r>
        </a:p>
      </dsp:txBody>
      <dsp:txXfrm>
        <a:off x="53952" y="53952"/>
        <a:ext cx="6271493" cy="1734162"/>
      </dsp:txXfrm>
    </dsp:sp>
    <dsp:sp modelId="{811E4C2C-AA14-4DB3-8927-0E21E56C434F}">
      <dsp:nvSpPr>
        <dsp:cNvPr id="0" name=""/>
        <dsp:cNvSpPr/>
      </dsp:nvSpPr>
      <dsp:spPr>
        <a:xfrm>
          <a:off x="1442719" y="2251415"/>
          <a:ext cx="8175413" cy="1842066"/>
        </a:xfrm>
        <a:prstGeom prst="roundRect">
          <a:avLst>
            <a:gd name="adj" fmla="val 10000"/>
          </a:avLst>
        </a:prstGeom>
        <a:solidFill>
          <a:schemeClr val="accent2">
            <a:hueOff val="-2964286"/>
            <a:satOff val="14200"/>
            <a:lumOff val="13137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Challenges: Class imbalance, image noise, occlusions.</a:t>
          </a:r>
        </a:p>
      </dsp:txBody>
      <dsp:txXfrm>
        <a:off x="1496671" y="2305367"/>
        <a:ext cx="5427445" cy="1734162"/>
      </dsp:txXfrm>
    </dsp:sp>
    <dsp:sp modelId="{B1C1E5D8-2B75-4C17-9F2B-62CBFD96641C}">
      <dsp:nvSpPr>
        <dsp:cNvPr id="0" name=""/>
        <dsp:cNvSpPr/>
      </dsp:nvSpPr>
      <dsp:spPr>
        <a:xfrm>
          <a:off x="6978069" y="1448069"/>
          <a:ext cx="1197343" cy="1197343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7247471" y="1448069"/>
        <a:ext cx="658539" cy="90100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F30851-C4B2-4C34-AB1A-C3F194CDD485}">
      <dsp:nvSpPr>
        <dsp:cNvPr id="0" name=""/>
        <dsp:cNvSpPr/>
      </dsp:nvSpPr>
      <dsp:spPr>
        <a:xfrm>
          <a:off x="0" y="349"/>
          <a:ext cx="9618133" cy="48150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8281AF-D647-4DD5-93B6-07C7B4635A70}">
      <dsp:nvSpPr>
        <dsp:cNvPr id="0" name=""/>
        <dsp:cNvSpPr/>
      </dsp:nvSpPr>
      <dsp:spPr>
        <a:xfrm>
          <a:off x="145654" y="108688"/>
          <a:ext cx="264827" cy="26482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3AC843-0E69-41EA-B2DA-7C99F59A66CF}">
      <dsp:nvSpPr>
        <dsp:cNvPr id="0" name=""/>
        <dsp:cNvSpPr/>
      </dsp:nvSpPr>
      <dsp:spPr>
        <a:xfrm>
          <a:off x="556136" y="349"/>
          <a:ext cx="9061996" cy="4815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959" tIns="50959" rIns="50959" bIns="50959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Week 1:</a:t>
          </a:r>
        </a:p>
      </dsp:txBody>
      <dsp:txXfrm>
        <a:off x="556136" y="349"/>
        <a:ext cx="9061996" cy="481503"/>
      </dsp:txXfrm>
    </dsp:sp>
    <dsp:sp modelId="{7D6AB93D-D4DC-452E-8EDF-97113C8D7A48}">
      <dsp:nvSpPr>
        <dsp:cNvPr id="0" name=""/>
        <dsp:cNvSpPr/>
      </dsp:nvSpPr>
      <dsp:spPr>
        <a:xfrm>
          <a:off x="0" y="602229"/>
          <a:ext cx="9618133" cy="48150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847FC4-E14A-4315-98AB-1BEFAC12437D}">
      <dsp:nvSpPr>
        <dsp:cNvPr id="0" name=""/>
        <dsp:cNvSpPr/>
      </dsp:nvSpPr>
      <dsp:spPr>
        <a:xfrm>
          <a:off x="145654" y="710567"/>
          <a:ext cx="264827" cy="26482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79B492-E489-4E05-BA38-02445C633ABE}">
      <dsp:nvSpPr>
        <dsp:cNvPr id="0" name=""/>
        <dsp:cNvSpPr/>
      </dsp:nvSpPr>
      <dsp:spPr>
        <a:xfrm>
          <a:off x="556136" y="602229"/>
          <a:ext cx="9061996" cy="4815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959" tIns="50959" rIns="50959" bIns="50959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Data exploration &amp; augmentation experiments.</a:t>
          </a:r>
        </a:p>
      </dsp:txBody>
      <dsp:txXfrm>
        <a:off x="556136" y="602229"/>
        <a:ext cx="9061996" cy="481503"/>
      </dsp:txXfrm>
    </dsp:sp>
    <dsp:sp modelId="{8B5F1769-FDA9-4310-A294-AB300FC4FFAD}">
      <dsp:nvSpPr>
        <dsp:cNvPr id="0" name=""/>
        <dsp:cNvSpPr/>
      </dsp:nvSpPr>
      <dsp:spPr>
        <a:xfrm>
          <a:off x="0" y="1204109"/>
          <a:ext cx="9618133" cy="48150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CAA1A8-A1D4-417F-A3B0-ACCD0B403C69}">
      <dsp:nvSpPr>
        <dsp:cNvPr id="0" name=""/>
        <dsp:cNvSpPr/>
      </dsp:nvSpPr>
      <dsp:spPr>
        <a:xfrm>
          <a:off x="145654" y="1312447"/>
          <a:ext cx="264827" cy="26482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E834A3-0A9A-4EEE-B068-EB315474D773}">
      <dsp:nvSpPr>
        <dsp:cNvPr id="0" name=""/>
        <dsp:cNvSpPr/>
      </dsp:nvSpPr>
      <dsp:spPr>
        <a:xfrm>
          <a:off x="556136" y="1204109"/>
          <a:ext cx="9061996" cy="4815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959" tIns="50959" rIns="50959" bIns="50959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Feature visualization for CNN models.</a:t>
          </a:r>
        </a:p>
      </dsp:txBody>
      <dsp:txXfrm>
        <a:off x="556136" y="1204109"/>
        <a:ext cx="9061996" cy="481503"/>
      </dsp:txXfrm>
    </dsp:sp>
    <dsp:sp modelId="{AD41A619-183D-4F26-AA6C-99C0A64BBD0A}">
      <dsp:nvSpPr>
        <dsp:cNvPr id="0" name=""/>
        <dsp:cNvSpPr/>
      </dsp:nvSpPr>
      <dsp:spPr>
        <a:xfrm>
          <a:off x="0" y="1805989"/>
          <a:ext cx="9618133" cy="48150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EFC690-7FFF-4B9B-AAE1-95201139F5F5}">
      <dsp:nvSpPr>
        <dsp:cNvPr id="0" name=""/>
        <dsp:cNvSpPr/>
      </dsp:nvSpPr>
      <dsp:spPr>
        <a:xfrm>
          <a:off x="145654" y="1914327"/>
          <a:ext cx="264827" cy="26482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6C0209-435E-4A54-A49E-D00B1A9F4976}">
      <dsp:nvSpPr>
        <dsp:cNvPr id="0" name=""/>
        <dsp:cNvSpPr/>
      </dsp:nvSpPr>
      <dsp:spPr>
        <a:xfrm>
          <a:off x="556136" y="1805989"/>
          <a:ext cx="9061996" cy="4815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959" tIns="50959" rIns="50959" bIns="50959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Week 2:</a:t>
          </a:r>
        </a:p>
      </dsp:txBody>
      <dsp:txXfrm>
        <a:off x="556136" y="1805989"/>
        <a:ext cx="9061996" cy="481503"/>
      </dsp:txXfrm>
    </dsp:sp>
    <dsp:sp modelId="{4ECC1131-ADFE-4F59-BAB8-6F2D96CEA0D0}">
      <dsp:nvSpPr>
        <dsp:cNvPr id="0" name=""/>
        <dsp:cNvSpPr/>
      </dsp:nvSpPr>
      <dsp:spPr>
        <a:xfrm>
          <a:off x="0" y="2407868"/>
          <a:ext cx="9618133" cy="48150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F5878D-1165-4BB3-86CB-A58FE3D9B659}">
      <dsp:nvSpPr>
        <dsp:cNvPr id="0" name=""/>
        <dsp:cNvSpPr/>
      </dsp:nvSpPr>
      <dsp:spPr>
        <a:xfrm>
          <a:off x="145654" y="2516207"/>
          <a:ext cx="264827" cy="26482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78B231-0056-4B58-8D00-8AB4AC1DE7C5}">
      <dsp:nvSpPr>
        <dsp:cNvPr id="0" name=""/>
        <dsp:cNvSpPr/>
      </dsp:nvSpPr>
      <dsp:spPr>
        <a:xfrm>
          <a:off x="556136" y="2407868"/>
          <a:ext cx="9061996" cy="4815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959" tIns="50959" rIns="50959" bIns="50959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Train YOLOv5 on DeepFish dataset.</a:t>
          </a:r>
        </a:p>
      </dsp:txBody>
      <dsp:txXfrm>
        <a:off x="556136" y="2407868"/>
        <a:ext cx="9061996" cy="481503"/>
      </dsp:txXfrm>
    </dsp:sp>
    <dsp:sp modelId="{6EB40AF5-7EAB-4CBC-BF35-B1030C507F69}">
      <dsp:nvSpPr>
        <dsp:cNvPr id="0" name=""/>
        <dsp:cNvSpPr/>
      </dsp:nvSpPr>
      <dsp:spPr>
        <a:xfrm>
          <a:off x="0" y="3009748"/>
          <a:ext cx="9618133" cy="48150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B6A0F3-D2DC-40D6-9D39-2EB582556154}">
      <dsp:nvSpPr>
        <dsp:cNvPr id="0" name=""/>
        <dsp:cNvSpPr/>
      </dsp:nvSpPr>
      <dsp:spPr>
        <a:xfrm>
          <a:off x="145654" y="3118086"/>
          <a:ext cx="264827" cy="264827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7583F9-42DF-4443-9850-3A1F1591E5EF}">
      <dsp:nvSpPr>
        <dsp:cNvPr id="0" name=""/>
        <dsp:cNvSpPr/>
      </dsp:nvSpPr>
      <dsp:spPr>
        <a:xfrm>
          <a:off x="556136" y="3009748"/>
          <a:ext cx="9061996" cy="4815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959" tIns="50959" rIns="50959" bIns="50959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Tune hyperparameters for CNN models.</a:t>
          </a:r>
        </a:p>
      </dsp:txBody>
      <dsp:txXfrm>
        <a:off x="556136" y="3009748"/>
        <a:ext cx="9061996" cy="481503"/>
      </dsp:txXfrm>
    </dsp:sp>
    <dsp:sp modelId="{D5875134-2C94-4995-9E8B-12BB086B4A17}">
      <dsp:nvSpPr>
        <dsp:cNvPr id="0" name=""/>
        <dsp:cNvSpPr/>
      </dsp:nvSpPr>
      <dsp:spPr>
        <a:xfrm>
          <a:off x="0" y="3611628"/>
          <a:ext cx="9618133" cy="48150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D58313-9E33-4BBD-9E31-BB2C98D28138}">
      <dsp:nvSpPr>
        <dsp:cNvPr id="0" name=""/>
        <dsp:cNvSpPr/>
      </dsp:nvSpPr>
      <dsp:spPr>
        <a:xfrm>
          <a:off x="145654" y="3719966"/>
          <a:ext cx="264827" cy="264827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2537C3-ED65-4EC1-8AED-5CAB9918AF75}">
      <dsp:nvSpPr>
        <dsp:cNvPr id="0" name=""/>
        <dsp:cNvSpPr/>
      </dsp:nvSpPr>
      <dsp:spPr>
        <a:xfrm>
          <a:off x="556136" y="3611628"/>
          <a:ext cx="9061996" cy="4815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959" tIns="50959" rIns="50959" bIns="50959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Evaluate models using IoU, mAP metrics.</a:t>
          </a:r>
        </a:p>
      </dsp:txBody>
      <dsp:txXfrm>
        <a:off x="556136" y="3611628"/>
        <a:ext cx="9061996" cy="4815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A96DD-3EB8-4F11-8BCA-34212FB85470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C4606-C3AF-40A9-BD2F-5C11597ED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240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A96DD-3EB8-4F11-8BCA-34212FB85470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C4606-C3AF-40A9-BD2F-5C11597ED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578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A96DD-3EB8-4F11-8BCA-34212FB85470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C4606-C3AF-40A9-BD2F-5C11597ED637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047851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A96DD-3EB8-4F11-8BCA-34212FB85470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C4606-C3AF-40A9-BD2F-5C11597ED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5815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A96DD-3EB8-4F11-8BCA-34212FB85470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C4606-C3AF-40A9-BD2F-5C11597ED637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570103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A96DD-3EB8-4F11-8BCA-34212FB85470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C4606-C3AF-40A9-BD2F-5C11597ED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5395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A96DD-3EB8-4F11-8BCA-34212FB85470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C4606-C3AF-40A9-BD2F-5C11597ED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4605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A96DD-3EB8-4F11-8BCA-34212FB85470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C4606-C3AF-40A9-BD2F-5C11597ED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612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A96DD-3EB8-4F11-8BCA-34212FB85470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C4606-C3AF-40A9-BD2F-5C11597ED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124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A96DD-3EB8-4F11-8BCA-34212FB85470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C4606-C3AF-40A9-BD2F-5C11597ED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059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A96DD-3EB8-4F11-8BCA-34212FB85470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C4606-C3AF-40A9-BD2F-5C11597ED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748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A96DD-3EB8-4F11-8BCA-34212FB85470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C4606-C3AF-40A9-BD2F-5C11597ED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528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A96DD-3EB8-4F11-8BCA-34212FB85470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C4606-C3AF-40A9-BD2F-5C11597ED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962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A96DD-3EB8-4F11-8BCA-34212FB85470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C4606-C3AF-40A9-BD2F-5C11597ED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452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A96DD-3EB8-4F11-8BCA-34212FB85470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C4606-C3AF-40A9-BD2F-5C11597ED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680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A96DD-3EB8-4F11-8BCA-34212FB85470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C4606-C3AF-40A9-BD2F-5C11597ED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082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AA96DD-3EB8-4F11-8BCA-34212FB85470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FEC4606-C3AF-40A9-BD2F-5C11597ED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8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91817" y="1191114"/>
            <a:ext cx="6772836" cy="1990530"/>
          </a:xfrm>
        </p:spPr>
        <p:txBody>
          <a:bodyPr>
            <a:normAutofit fontScale="90000"/>
          </a:bodyPr>
          <a:lstStyle/>
          <a:p>
            <a:pPr algn="ctr">
              <a:lnSpc>
                <a:spcPct val="90000"/>
              </a:lnSpc>
            </a:pPr>
            <a:r>
              <a:rPr lang="en-US" sz="4800" dirty="0"/>
              <a:t>Deep-Sea Fish Detection Using Convolutional Neural Networks (CNNs)</a:t>
            </a:r>
            <a:endParaRPr lang="en-US" sz="4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8160" y="4573349"/>
            <a:ext cx="3308040" cy="1413794"/>
          </a:xfrm>
        </p:spPr>
        <p:txBody>
          <a:bodyPr>
            <a:noAutofit/>
          </a:bodyPr>
          <a:lstStyle/>
          <a:p>
            <a:pPr algn="l"/>
            <a:r>
              <a:rPr lang="en-US" dirty="0">
                <a:latin typeface="+mj-lt"/>
              </a:rPr>
              <a:t>By:</a:t>
            </a:r>
          </a:p>
          <a:p>
            <a:pPr algn="l"/>
            <a:r>
              <a:rPr lang="en-US" dirty="0">
                <a:latin typeface="+mj-lt"/>
              </a:rPr>
              <a:t>Poojitha Priyadarshini Madari</a:t>
            </a:r>
          </a:p>
          <a:p>
            <a:pPr algn="l"/>
            <a:r>
              <a:rPr lang="en-US" dirty="0">
                <a:latin typeface="+mj-lt"/>
              </a:rPr>
              <a:t>Mar 12 2025 </a:t>
            </a:r>
          </a:p>
          <a:p>
            <a:pPr algn="l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8ECE17-3818-B740-62C0-54BDCC15B9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71499" y="488612"/>
            <a:ext cx="2824269" cy="677824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187BBEB-4781-0773-BC16-98F01C0CB016}"/>
              </a:ext>
            </a:extLst>
          </p:cNvPr>
          <p:cNvSpPr txBox="1"/>
          <p:nvPr/>
        </p:nvSpPr>
        <p:spPr>
          <a:xfrm>
            <a:off x="2743201" y="3415831"/>
            <a:ext cx="5257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CSC-695 Directed Study</a:t>
            </a:r>
          </a:p>
          <a:p>
            <a:pPr algn="ctr"/>
            <a:r>
              <a:rPr lang="en-US" dirty="0"/>
              <a:t>Under the Guidance of</a:t>
            </a:r>
          </a:p>
          <a:p>
            <a:pPr algn="ctr"/>
            <a:r>
              <a:rPr lang="en-US" dirty="0"/>
              <a:t>Dr. Joe Zhang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03AE127-802C-459A-A612-DB85B67F0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950" y="1179151"/>
            <a:ext cx="3300646" cy="4463889"/>
          </a:xfrm>
        </p:spPr>
        <p:txBody>
          <a:bodyPr anchor="ctr">
            <a:normAutofit/>
          </a:bodyPr>
          <a:lstStyle/>
          <a:p>
            <a:r>
              <a:t>Project Description &amp; Related Work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323D83D-50D6-4040-A58B-FCEA340F88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A1FE6BB-DFB2-4080-9B5E-076EF5DDE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6670" y="1442595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8918" y="1109145"/>
            <a:ext cx="6341016" cy="4603900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dirty="0"/>
              <a:t>Problem: Detecting fish species in deep-sea environments.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dirty="0"/>
              <a:t>Challenges: Low visibility, occlusions, complex backgrounds.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dirty="0"/>
              <a:t>YOLOv5 &amp; YOLO-Fish: Used in real-time object detection.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dirty="0"/>
              <a:t>CNN-Based Approaches: VGG16, ResNet50, </a:t>
            </a:r>
            <a:r>
              <a:rPr dirty="0" err="1"/>
              <a:t>EfficientNet</a:t>
            </a:r>
            <a:r>
              <a:rPr dirty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dirty="0"/>
              <a:t>Issues: Poor image quality, class imbalance, occlusions.</a:t>
            </a:r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F10FD715-4DCE-4779-B634-EC78315EA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1364139" y="0"/>
            <a:ext cx="842596" cy="4616289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t>Methods (Algorithms or Models)</a:t>
            </a:r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73DA940-41D6-613E-325B-21FE09CD76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6768055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dirty="0"/>
              <a:t>Dataset and Data Characteristics</a:t>
            </a:r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4B8689A-B881-AF63-F495-57729F41F8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078564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Preliminary Results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BA92C552-6B67-0E8D-7F6B-C5639608C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6039" y="2160589"/>
            <a:ext cx="2927185" cy="388077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/>
          </a:bodyPr>
          <a:lstStyle/>
          <a:p>
            <a:pPr marL="0" marR="0" lvl="0" indent="0" fontAlgn="base">
              <a:spcBef>
                <a:spcPts val="1000"/>
              </a:spcBef>
              <a:buClr>
                <a:schemeClr val="accent1"/>
              </a:buClr>
              <a:buSzPct val="80000"/>
              <a:tabLst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Experiment Setup</a:t>
            </a: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  <a:p>
            <a:pPr marL="285750" marR="0" lvl="0" indent="-285750" fontAlgn="base">
              <a:spcBef>
                <a:spcPts val="1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Ø"/>
              <a:tabLst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Baseline Model: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Trained ResNet50 on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DeepFish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dataset.</a:t>
            </a:r>
          </a:p>
          <a:p>
            <a:pPr marL="285750" marR="0" lvl="0" indent="-285750" fontAlgn="base">
              <a:spcBef>
                <a:spcPts val="1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Ø"/>
              <a:tabLst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Augmentation Techniques: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Rotation, brightness adjustment, and noise reduction applied.</a:t>
            </a:r>
          </a:p>
          <a:p>
            <a:pPr marL="285750" marR="0" lvl="0" indent="-285750" fontAlgn="base">
              <a:spcBef>
                <a:spcPts val="1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Ø"/>
              <a:tabLst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Training Details: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Batch Size = 32, Learning Rate = 0.001, 50 Epochs.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ED20AA78-FCC5-A9E3-DE16-C99EADBCB5F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53204312"/>
              </p:ext>
            </p:extLst>
          </p:nvPr>
        </p:nvGraphicFramePr>
        <p:xfrm>
          <a:off x="817474" y="3039124"/>
          <a:ext cx="5283292" cy="2122780"/>
        </p:xfrm>
        <a:graphic>
          <a:graphicData uri="http://schemas.openxmlformats.org/drawingml/2006/table">
            <a:tbl>
              <a:tblPr firstRow="1" firstCol="1" bandRow="1">
                <a:solidFill>
                  <a:schemeClr val="bg1">
                    <a:lumMod val="95000"/>
                  </a:schemeClr>
                </a:solidFill>
                <a:tableStyleId>{69012ECD-51FC-41F1-AA8D-1B2483CD663E}</a:tableStyleId>
              </a:tblPr>
              <a:tblGrid>
                <a:gridCol w="1136151">
                  <a:extLst>
                    <a:ext uri="{9D8B030D-6E8A-4147-A177-3AD203B41FA5}">
                      <a16:colId xmlns:a16="http://schemas.microsoft.com/office/drawing/2014/main" val="1976701649"/>
                    </a:ext>
                  </a:extLst>
                </a:gridCol>
                <a:gridCol w="1220944">
                  <a:extLst>
                    <a:ext uri="{9D8B030D-6E8A-4147-A177-3AD203B41FA5}">
                      <a16:colId xmlns:a16="http://schemas.microsoft.com/office/drawing/2014/main" val="3413033964"/>
                    </a:ext>
                  </a:extLst>
                </a:gridCol>
                <a:gridCol w="1222710">
                  <a:extLst>
                    <a:ext uri="{9D8B030D-6E8A-4147-A177-3AD203B41FA5}">
                      <a16:colId xmlns:a16="http://schemas.microsoft.com/office/drawing/2014/main" val="1224821923"/>
                    </a:ext>
                  </a:extLst>
                </a:gridCol>
                <a:gridCol w="871175">
                  <a:extLst>
                    <a:ext uri="{9D8B030D-6E8A-4147-A177-3AD203B41FA5}">
                      <a16:colId xmlns:a16="http://schemas.microsoft.com/office/drawing/2014/main" val="343578129"/>
                    </a:ext>
                  </a:extLst>
                </a:gridCol>
                <a:gridCol w="832312">
                  <a:extLst>
                    <a:ext uri="{9D8B030D-6E8A-4147-A177-3AD203B41FA5}">
                      <a16:colId xmlns:a16="http://schemas.microsoft.com/office/drawing/2014/main" val="3192457195"/>
                    </a:ext>
                  </a:extLst>
                </a:gridCol>
              </a:tblGrid>
              <a:tr h="81994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kern="100" cap="none" spc="0">
                          <a:solidFill>
                            <a:schemeClr val="tx1"/>
                          </a:solidFill>
                          <a:effectLst/>
                        </a:rPr>
                        <a:t>Model</a:t>
                      </a:r>
                      <a:endParaRPr lang="en-US" sz="1800" b="1" kern="100" cap="none" spc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226" marR="11733" marT="20350" marB="152626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kern="100" cap="none" spc="0">
                          <a:solidFill>
                            <a:schemeClr val="tx1"/>
                          </a:solidFill>
                          <a:effectLst/>
                        </a:rPr>
                        <a:t>Accuracy</a:t>
                      </a:r>
                      <a:endParaRPr lang="en-US" sz="1800" b="1" kern="100" cap="none" spc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226" marR="11733" marT="20350" marB="152626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kern="100" cap="none" spc="0">
                          <a:solidFill>
                            <a:schemeClr val="tx1"/>
                          </a:solidFill>
                          <a:effectLst/>
                        </a:rPr>
                        <a:t>Precision</a:t>
                      </a:r>
                      <a:endParaRPr lang="en-US" sz="1800" b="1" kern="100" cap="none" spc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226" marR="11733" marT="20350" marB="152626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kern="100" cap="none" spc="0">
                          <a:solidFill>
                            <a:schemeClr val="tx1"/>
                          </a:solidFill>
                          <a:effectLst/>
                        </a:rPr>
                        <a:t>Recall</a:t>
                      </a:r>
                      <a:endParaRPr lang="en-US" sz="1800" b="1" kern="100" cap="none" spc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226" marR="11733" marT="20350" marB="152626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kern="100" cap="none" spc="0">
                          <a:solidFill>
                            <a:schemeClr val="tx1"/>
                          </a:solidFill>
                          <a:effectLst/>
                        </a:rPr>
                        <a:t>F1-Score</a:t>
                      </a:r>
                      <a:endParaRPr lang="en-US" sz="1800" b="1" kern="100" cap="none" spc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226" marR="11733" marT="20350" marB="152626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856582"/>
                  </a:ext>
                </a:extLst>
              </a:tr>
              <a:tr h="43427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300" b="1" kern="100" cap="none" spc="0">
                          <a:solidFill>
                            <a:schemeClr val="tx1"/>
                          </a:solidFill>
                          <a:effectLst/>
                        </a:rPr>
                        <a:t>ResNet50</a:t>
                      </a:r>
                      <a:endParaRPr lang="en-US" sz="1300" b="1" kern="100" cap="none" spc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226" marR="11733" marT="20350" marB="152626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300" kern="100" cap="none" spc="0">
                          <a:solidFill>
                            <a:schemeClr val="tx1"/>
                          </a:solidFill>
                          <a:effectLst/>
                        </a:rPr>
                        <a:t>84.2%</a:t>
                      </a:r>
                      <a:endParaRPr lang="en-US" sz="1300" kern="100" cap="none" spc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226" marR="11733" marT="20350" marB="15262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300" kern="100" cap="none" spc="0">
                          <a:solidFill>
                            <a:schemeClr val="tx1"/>
                          </a:solidFill>
                          <a:effectLst/>
                        </a:rPr>
                        <a:t>82.5%</a:t>
                      </a:r>
                      <a:endParaRPr lang="en-US" sz="1300" kern="100" cap="none" spc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226" marR="11733" marT="20350" marB="15262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300" kern="100" cap="none" spc="0">
                          <a:solidFill>
                            <a:schemeClr val="tx1"/>
                          </a:solidFill>
                          <a:effectLst/>
                        </a:rPr>
                        <a:t>81.3%</a:t>
                      </a:r>
                      <a:endParaRPr lang="en-US" sz="1300" kern="100" cap="none" spc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226" marR="11733" marT="20350" marB="15262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300" kern="100" cap="none" spc="0">
                          <a:solidFill>
                            <a:schemeClr val="tx1"/>
                          </a:solidFill>
                          <a:effectLst/>
                        </a:rPr>
                        <a:t>82.1%</a:t>
                      </a:r>
                      <a:endParaRPr lang="en-US" sz="1300" kern="100" cap="none" spc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226" marR="11733" marT="20350" marB="15262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0675794"/>
                  </a:ext>
                </a:extLst>
              </a:tr>
              <a:tr h="43427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300" b="1" kern="100" cap="none" spc="0">
                          <a:solidFill>
                            <a:schemeClr val="tx1"/>
                          </a:solidFill>
                          <a:effectLst/>
                        </a:rPr>
                        <a:t>YOLOv5</a:t>
                      </a:r>
                      <a:endParaRPr lang="en-US" sz="1300" b="1" kern="100" cap="none" spc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226" marR="11733" marT="20350" marB="152626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300" kern="100" cap="none" spc="0">
                          <a:solidFill>
                            <a:schemeClr val="tx1"/>
                          </a:solidFill>
                          <a:effectLst/>
                        </a:rPr>
                        <a:t>91.5%</a:t>
                      </a:r>
                      <a:endParaRPr lang="en-US" sz="1300" kern="100" cap="none" spc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226" marR="11733" marT="20350" marB="15262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300" kern="100" cap="none" spc="0">
                          <a:solidFill>
                            <a:schemeClr val="tx1"/>
                          </a:solidFill>
                          <a:effectLst/>
                        </a:rPr>
                        <a:t>90.7%</a:t>
                      </a:r>
                      <a:endParaRPr lang="en-US" sz="1300" kern="100" cap="none" spc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226" marR="11733" marT="20350" marB="15262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300" kern="100" cap="none" spc="0">
                          <a:solidFill>
                            <a:schemeClr val="tx1"/>
                          </a:solidFill>
                          <a:effectLst/>
                        </a:rPr>
                        <a:t>89.8%</a:t>
                      </a:r>
                      <a:endParaRPr lang="en-US" sz="1300" kern="100" cap="none" spc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226" marR="11733" marT="20350" marB="15262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300" kern="100" cap="none" spc="0">
                          <a:solidFill>
                            <a:schemeClr val="tx1"/>
                          </a:solidFill>
                          <a:effectLst/>
                        </a:rPr>
                        <a:t>90.2%</a:t>
                      </a:r>
                      <a:endParaRPr lang="en-US" sz="1300" kern="100" cap="none" spc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226" marR="11733" marT="20350" marB="15262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8724845"/>
                  </a:ext>
                </a:extLst>
              </a:tr>
              <a:tr h="43427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300" b="1" kern="100" cap="none" spc="0">
                          <a:solidFill>
                            <a:schemeClr val="tx1"/>
                          </a:solidFill>
                          <a:effectLst/>
                        </a:rPr>
                        <a:t>EfficientNet</a:t>
                      </a:r>
                      <a:endParaRPr lang="en-US" sz="1300" b="1" kern="100" cap="none" spc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226" marR="11733" marT="20350" marB="152626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300" kern="100" cap="none" spc="0">
                          <a:solidFill>
                            <a:schemeClr val="tx1"/>
                          </a:solidFill>
                          <a:effectLst/>
                        </a:rPr>
                        <a:t>88.3%</a:t>
                      </a:r>
                      <a:endParaRPr lang="en-US" sz="1300" kern="100" cap="none" spc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226" marR="11733" marT="20350" marB="15262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300" kern="100" cap="none" spc="0">
                          <a:solidFill>
                            <a:schemeClr val="tx1"/>
                          </a:solidFill>
                          <a:effectLst/>
                        </a:rPr>
                        <a:t>87.2%</a:t>
                      </a:r>
                      <a:endParaRPr lang="en-US" sz="1300" kern="100" cap="none" spc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226" marR="11733" marT="20350" marB="15262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300" kern="100" cap="none" spc="0">
                          <a:solidFill>
                            <a:schemeClr val="tx1"/>
                          </a:solidFill>
                          <a:effectLst/>
                        </a:rPr>
                        <a:t>86.1%</a:t>
                      </a:r>
                      <a:endParaRPr lang="en-US" sz="1300" kern="100" cap="none" spc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226" marR="11733" marT="20350" marB="15262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300" kern="100" cap="none" spc="0">
                          <a:solidFill>
                            <a:schemeClr val="tx1"/>
                          </a:solidFill>
                          <a:effectLst/>
                        </a:rPr>
                        <a:t>86.6%</a:t>
                      </a:r>
                      <a:endParaRPr lang="en-US" sz="1300" kern="100" cap="none" spc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226" marR="11733" marT="20350" marB="15262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341908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YOLOv5 outperforms for real-time detection.</a:t>
            </a:r>
          </a:p>
          <a:p>
            <a:r>
              <a:rPr dirty="0"/>
              <a:t>CNN models perform well but struggle with occlusions.</a:t>
            </a:r>
          </a:p>
          <a:p>
            <a:r>
              <a:rPr dirty="0"/>
              <a:t>Future Work: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dirty="0"/>
              <a:t>   </a:t>
            </a:r>
            <a:r>
              <a:rPr lang="en-US" dirty="0"/>
              <a:t>E</a:t>
            </a:r>
            <a:r>
              <a:rPr dirty="0"/>
              <a:t>xplore Transformer-based models.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dirty="0"/>
              <a:t>   Improve dataset quality.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dirty="0"/>
              <a:t>   Use semi-supervised learning techniques.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t>Plan for the Next Two Weeks</a:t>
            </a:r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718F8D8-6630-3536-9662-ED840AF5498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6436314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03AE127-802C-459A-A612-DB85B67F0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950" y="1179151"/>
            <a:ext cx="3300646" cy="4463889"/>
          </a:xfrm>
        </p:spPr>
        <p:txBody>
          <a:bodyPr anchor="ctr">
            <a:normAutofit/>
          </a:bodyPr>
          <a:lstStyle/>
          <a:p>
            <a:r>
              <a:rPr dirty="0"/>
              <a:t>References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323D83D-50D6-4040-A58B-FCEA340F88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A1FE6BB-DFB2-4080-9B5E-076EF5DDE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6670" y="1442595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8918" y="1109145"/>
            <a:ext cx="6341016" cy="4603900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500" dirty="0"/>
              <a:t>1. Redmon, J., &amp; Farhadi, A. (2018). YOLO: Real-Time Object Detection.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500" dirty="0"/>
              <a:t>2. </a:t>
            </a:r>
            <a:r>
              <a:rPr lang="en-US" sz="1500" dirty="0" err="1"/>
              <a:t>Russakovsky</a:t>
            </a:r>
            <a:r>
              <a:rPr lang="en-US" sz="1500" dirty="0"/>
              <a:t>, O., et al. (2015). ImageNet Large Scale Visual Recognition Challenge.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500" dirty="0"/>
              <a:t>3. He, K., et al. (2016). ResNet50: Deep Residual Learning for Image Recognition. - https://doi.org/10.48550/arXiv.1512.03385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500" dirty="0"/>
              <a:t>4. Tan, M., et al. (2019). </a:t>
            </a:r>
            <a:r>
              <a:rPr lang="en-US" sz="1500" dirty="0" err="1"/>
              <a:t>EfficientNet</a:t>
            </a:r>
            <a:r>
              <a:rPr lang="en-US" sz="1500" dirty="0"/>
              <a:t>: Rethinking Model Scaling for CNNs. https://doi.org/10.48550/arXiv.1905.11946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500" dirty="0"/>
              <a:t>5. CNN model -VGG - YOLOv4: Optimal Speed and Accuracy of Object Detection https://arxiv.org/abs/2004.10934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500" dirty="0"/>
              <a:t>6. </a:t>
            </a:r>
            <a:r>
              <a:rPr lang="en-US" sz="1500" dirty="0" err="1"/>
              <a:t>DeepFish</a:t>
            </a:r>
            <a:r>
              <a:rPr lang="en-US" sz="1500" dirty="0"/>
              <a:t> Dataset: http://data.qld.edu.au/public/Q5842/2020-AlzayatSaleh-00e364223a600e83bd9c3f5bcd91045-DeepFish/DeepFish.tar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500" dirty="0"/>
              <a:t>7. SEAMAPD21 Dataset: https://grunt.sefsc.noaa.gov/parr/SEAMAPD21.tar.gz.aa</a:t>
            </a:r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F10FD715-4DCE-4779-B634-EC78315EA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1364139" y="0"/>
            <a:ext cx="842596" cy="4616289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54</TotalTime>
  <Words>507</Words>
  <Application>Microsoft Office PowerPoint</Application>
  <PresentationFormat>Widescreen</PresentationFormat>
  <Paragraphs>72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Aptos</vt:lpstr>
      <vt:lpstr>Arial</vt:lpstr>
      <vt:lpstr>Trebuchet MS</vt:lpstr>
      <vt:lpstr>Wingdings</vt:lpstr>
      <vt:lpstr>Wingdings 3</vt:lpstr>
      <vt:lpstr>Facet</vt:lpstr>
      <vt:lpstr>Deep-Sea Fish Detection Using Convolutional Neural Networks (CNNs)</vt:lpstr>
      <vt:lpstr>Project Description &amp; Related Work</vt:lpstr>
      <vt:lpstr>Methods (Algorithms or Models)</vt:lpstr>
      <vt:lpstr>Dataset and Data Characteristics</vt:lpstr>
      <vt:lpstr>Preliminary Results</vt:lpstr>
      <vt:lpstr>Discussion</vt:lpstr>
      <vt:lpstr>Plan for the Next Two Weeks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Poojitha Priyadarshini Madari</dc:creator>
  <cp:lastModifiedBy>Poojitha Priyadarshini Madari</cp:lastModifiedBy>
  <cp:revision>1</cp:revision>
  <dcterms:created xsi:type="dcterms:W3CDTF">2025-03-12T18:07:14Z</dcterms:created>
  <dcterms:modified xsi:type="dcterms:W3CDTF">2025-03-12T19:01:42Z</dcterms:modified>
</cp:coreProperties>
</file>