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66" r:id="rId2"/>
    <p:sldId id="257" r:id="rId3"/>
    <p:sldId id="258" r:id="rId4"/>
    <p:sldId id="259" r:id="rId5"/>
    <p:sldId id="260" r:id="rId6"/>
    <p:sldId id="271" r:id="rId7"/>
    <p:sldId id="263" r:id="rId8"/>
    <p:sldId id="267" r:id="rId9"/>
    <p:sldId id="264" r:id="rId10"/>
    <p:sldId id="265" r:id="rId11"/>
    <p:sldId id="268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A638CF-0006-4D6F-8CB4-9D348B54FB58}" v="38" dt="2025-04-09T02:13:41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itha Priyadarshini Madari" userId="0a77c195-eca1-43a2-bf6c-d2b58c8fbc6d" providerId="ADAL" clId="{A5A638CF-0006-4D6F-8CB4-9D348B54FB58}"/>
    <pc:docChg chg="undo custSel addSld delSld modSld sldOrd">
      <pc:chgData name="Poojitha Priyadarshini Madari" userId="0a77c195-eca1-43a2-bf6c-d2b58c8fbc6d" providerId="ADAL" clId="{A5A638CF-0006-4D6F-8CB4-9D348B54FB58}" dt="2025-04-09T02:13:41.946" v="856" actId="1076"/>
      <pc:docMkLst>
        <pc:docMk/>
      </pc:docMkLst>
      <pc:sldChg chg="addSp modSp mod">
        <pc:chgData name="Poojitha Priyadarshini Madari" userId="0a77c195-eca1-43a2-bf6c-d2b58c8fbc6d" providerId="ADAL" clId="{A5A638CF-0006-4D6F-8CB4-9D348B54FB58}" dt="2025-04-09T02:13:41.946" v="856" actId="1076"/>
        <pc:sldMkLst>
          <pc:docMk/>
          <pc:sldMk cId="0" sldId="257"/>
        </pc:sldMkLst>
        <pc:spChg chg="mod">
          <ac:chgData name="Poojitha Priyadarshini Madari" userId="0a77c195-eca1-43a2-bf6c-d2b58c8fbc6d" providerId="ADAL" clId="{A5A638CF-0006-4D6F-8CB4-9D348B54FB58}" dt="2025-04-09T02:12:40.798" v="842"/>
          <ac:spMkLst>
            <pc:docMk/>
            <pc:sldMk cId="0" sldId="257"/>
            <ac:spMk id="2" creationId="{00000000-0000-0000-0000-000000000000}"/>
          </ac:spMkLst>
        </pc:spChg>
        <pc:spChg chg="mod">
          <ac:chgData name="Poojitha Priyadarshini Madari" userId="0a77c195-eca1-43a2-bf6c-d2b58c8fbc6d" providerId="ADAL" clId="{A5A638CF-0006-4D6F-8CB4-9D348B54FB58}" dt="2025-04-09T02:12:40.798" v="842"/>
          <ac:spMkLst>
            <pc:docMk/>
            <pc:sldMk cId="0" sldId="257"/>
            <ac:spMk id="3" creationId="{00000000-0000-0000-0000-000000000000}"/>
          </ac:spMkLst>
        </pc:spChg>
        <pc:picChg chg="add mod">
          <ac:chgData name="Poojitha Priyadarshini Madari" userId="0a77c195-eca1-43a2-bf6c-d2b58c8fbc6d" providerId="ADAL" clId="{A5A638CF-0006-4D6F-8CB4-9D348B54FB58}" dt="2025-04-09T02:13:41.946" v="856" actId="1076"/>
          <ac:picMkLst>
            <pc:docMk/>
            <pc:sldMk cId="0" sldId="257"/>
            <ac:picMk id="2050" creationId="{B30143C4-C521-18EB-C057-8E6058757FD7}"/>
          </ac:picMkLst>
        </pc:picChg>
      </pc:sldChg>
      <pc:sldChg chg="addSp delSp modSp mod">
        <pc:chgData name="Poojitha Priyadarshini Madari" userId="0a77c195-eca1-43a2-bf6c-d2b58c8fbc6d" providerId="ADAL" clId="{A5A638CF-0006-4D6F-8CB4-9D348B54FB58}" dt="2025-04-09T02:12:40.798" v="842"/>
        <pc:sldMkLst>
          <pc:docMk/>
          <pc:sldMk cId="0" sldId="258"/>
        </pc:sldMkLst>
        <pc:spChg chg="mod">
          <ac:chgData name="Poojitha Priyadarshini Madari" userId="0a77c195-eca1-43a2-bf6c-d2b58c8fbc6d" providerId="ADAL" clId="{A5A638CF-0006-4D6F-8CB4-9D348B54FB58}" dt="2025-04-09T02:12:40.798" v="842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Poojitha Priyadarshini Madari" userId="0a77c195-eca1-43a2-bf6c-d2b58c8fbc6d" providerId="ADAL" clId="{A5A638CF-0006-4D6F-8CB4-9D348B54FB58}" dt="2025-03-26T18:52:22.462" v="802" actId="20577"/>
          <ac:spMkLst>
            <pc:docMk/>
            <pc:sldMk cId="0" sldId="258"/>
            <ac:spMk id="4" creationId="{7E37AEEC-4D3D-12D2-9DEF-3E5C4D5CAD7B}"/>
          </ac:spMkLst>
        </pc:spChg>
        <pc:graphicFrameChg chg="add mod">
          <ac:chgData name="Poojitha Priyadarshini Madari" userId="0a77c195-eca1-43a2-bf6c-d2b58c8fbc6d" providerId="ADAL" clId="{A5A638CF-0006-4D6F-8CB4-9D348B54FB58}" dt="2025-03-26T18:52:00.722" v="798" actId="1076"/>
          <ac:graphicFrameMkLst>
            <pc:docMk/>
            <pc:sldMk cId="0" sldId="258"/>
            <ac:graphicFrameMk id="6" creationId="{68B943A7-DE0E-BABA-AA93-D0580E7AD32C}"/>
          </ac:graphicFrameMkLst>
        </pc:graphicFrameChg>
      </pc:sldChg>
      <pc:sldChg chg="addSp modSp mod setBg">
        <pc:chgData name="Poojitha Priyadarshini Madari" userId="0a77c195-eca1-43a2-bf6c-d2b58c8fbc6d" providerId="ADAL" clId="{A5A638CF-0006-4D6F-8CB4-9D348B54FB58}" dt="2025-03-26T17:42:41.022" v="163" actId="1076"/>
        <pc:sldMkLst>
          <pc:docMk/>
          <pc:sldMk cId="0" sldId="259"/>
        </pc:sldMkLst>
        <pc:spChg chg="mod">
          <ac:chgData name="Poojitha Priyadarshini Madari" userId="0a77c195-eca1-43a2-bf6c-d2b58c8fbc6d" providerId="ADAL" clId="{A5A638CF-0006-4D6F-8CB4-9D348B54FB58}" dt="2025-03-26T17:42:18.458" v="155" actId="26606"/>
          <ac:spMkLst>
            <pc:docMk/>
            <pc:sldMk cId="0" sldId="259"/>
            <ac:spMk id="2" creationId="{00000000-0000-0000-0000-000000000000}"/>
          </ac:spMkLst>
        </pc:spChg>
        <pc:spChg chg="mod ord">
          <ac:chgData name="Poojitha Priyadarshini Madari" userId="0a77c195-eca1-43a2-bf6c-d2b58c8fbc6d" providerId="ADAL" clId="{A5A638CF-0006-4D6F-8CB4-9D348B54FB58}" dt="2025-03-26T17:42:32.477" v="160" actId="14100"/>
          <ac:spMkLst>
            <pc:docMk/>
            <pc:sldMk cId="0" sldId="259"/>
            <ac:spMk id="3" creationId="{00000000-0000-0000-0000-000000000000}"/>
          </ac:spMkLst>
        </pc:spChg>
        <pc:picChg chg="add mod">
          <ac:chgData name="Poojitha Priyadarshini Madari" userId="0a77c195-eca1-43a2-bf6c-d2b58c8fbc6d" providerId="ADAL" clId="{A5A638CF-0006-4D6F-8CB4-9D348B54FB58}" dt="2025-03-26T17:42:41.022" v="163" actId="1076"/>
          <ac:picMkLst>
            <pc:docMk/>
            <pc:sldMk cId="0" sldId="259"/>
            <ac:picMk id="5" creationId="{1C00B358-22ED-C652-76DE-4B539752F880}"/>
          </ac:picMkLst>
        </pc:picChg>
      </pc:sldChg>
      <pc:sldChg chg="addSp delSp modSp mod setBg">
        <pc:chgData name="Poojitha Priyadarshini Madari" userId="0a77c195-eca1-43a2-bf6c-d2b58c8fbc6d" providerId="ADAL" clId="{A5A638CF-0006-4D6F-8CB4-9D348B54FB58}" dt="2025-03-26T18:26:40.027" v="541" actId="1076"/>
        <pc:sldMkLst>
          <pc:docMk/>
          <pc:sldMk cId="0" sldId="260"/>
        </pc:sldMkLst>
        <pc:spChg chg="mod">
          <ac:chgData name="Poojitha Priyadarshini Madari" userId="0a77c195-eca1-43a2-bf6c-d2b58c8fbc6d" providerId="ADAL" clId="{A5A638CF-0006-4D6F-8CB4-9D348B54FB58}" dt="2025-03-26T18:26:17.226" v="534" actId="26606"/>
          <ac:spMkLst>
            <pc:docMk/>
            <pc:sldMk cId="0" sldId="260"/>
            <ac:spMk id="2" creationId="{00000000-0000-0000-0000-000000000000}"/>
          </ac:spMkLst>
        </pc:spChg>
        <pc:spChg chg="mod ord">
          <ac:chgData name="Poojitha Priyadarshini Madari" userId="0a77c195-eca1-43a2-bf6c-d2b58c8fbc6d" providerId="ADAL" clId="{A5A638CF-0006-4D6F-8CB4-9D348B54FB58}" dt="2025-03-26T18:26:37.796" v="540" actId="1076"/>
          <ac:spMkLst>
            <pc:docMk/>
            <pc:sldMk cId="0" sldId="260"/>
            <ac:spMk id="3" creationId="{00000000-0000-0000-0000-000000000000}"/>
          </ac:spMkLst>
        </pc:spChg>
        <pc:picChg chg="add mod">
          <ac:chgData name="Poojitha Priyadarshini Madari" userId="0a77c195-eca1-43a2-bf6c-d2b58c8fbc6d" providerId="ADAL" clId="{A5A638CF-0006-4D6F-8CB4-9D348B54FB58}" dt="2025-03-26T18:26:40.027" v="541" actId="1076"/>
          <ac:picMkLst>
            <pc:docMk/>
            <pc:sldMk cId="0" sldId="260"/>
            <ac:picMk id="3074" creationId="{63895437-DA5F-73F2-6D18-DD523BF03F82}"/>
          </ac:picMkLst>
        </pc:picChg>
      </pc:sldChg>
      <pc:sldChg chg="modSp del mod">
        <pc:chgData name="Poojitha Priyadarshini Madari" userId="0a77c195-eca1-43a2-bf6c-d2b58c8fbc6d" providerId="ADAL" clId="{A5A638CF-0006-4D6F-8CB4-9D348B54FB58}" dt="2025-03-26T18:53:19.992" v="804" actId="47"/>
        <pc:sldMkLst>
          <pc:docMk/>
          <pc:sldMk cId="0" sldId="261"/>
        </pc:sldMkLst>
      </pc:sldChg>
      <pc:sldChg chg="addSp delSp modSp del mod setBg">
        <pc:chgData name="Poojitha Priyadarshini Madari" userId="0a77c195-eca1-43a2-bf6c-d2b58c8fbc6d" providerId="ADAL" clId="{A5A638CF-0006-4D6F-8CB4-9D348B54FB58}" dt="2025-03-26T18:52:59.916" v="803" actId="47"/>
        <pc:sldMkLst>
          <pc:docMk/>
          <pc:sldMk cId="0" sldId="262"/>
        </pc:sldMkLst>
      </pc:sldChg>
      <pc:sldChg chg="modSp mod">
        <pc:chgData name="Poojitha Priyadarshini Madari" userId="0a77c195-eca1-43a2-bf6c-d2b58c8fbc6d" providerId="ADAL" clId="{A5A638CF-0006-4D6F-8CB4-9D348B54FB58}" dt="2025-04-09T02:12:41.065" v="843" actId="27636"/>
        <pc:sldMkLst>
          <pc:docMk/>
          <pc:sldMk cId="0" sldId="263"/>
        </pc:sldMkLst>
        <pc:spChg chg="mod">
          <ac:chgData name="Poojitha Priyadarshini Madari" userId="0a77c195-eca1-43a2-bf6c-d2b58c8fbc6d" providerId="ADAL" clId="{A5A638CF-0006-4D6F-8CB4-9D348B54FB58}" dt="2025-04-09T02:12:40.798" v="842"/>
          <ac:spMkLst>
            <pc:docMk/>
            <pc:sldMk cId="0" sldId="263"/>
            <ac:spMk id="2" creationId="{00000000-0000-0000-0000-000000000000}"/>
          </ac:spMkLst>
        </pc:spChg>
        <pc:spChg chg="mod">
          <ac:chgData name="Poojitha Priyadarshini Madari" userId="0a77c195-eca1-43a2-bf6c-d2b58c8fbc6d" providerId="ADAL" clId="{A5A638CF-0006-4D6F-8CB4-9D348B54FB58}" dt="2025-04-09T02:12:41.065" v="843" actId="27636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Poojitha Priyadarshini Madari" userId="0a77c195-eca1-43a2-bf6c-d2b58c8fbc6d" providerId="ADAL" clId="{A5A638CF-0006-4D6F-8CB4-9D348B54FB58}" dt="2025-04-09T02:12:40.798" v="842"/>
        <pc:sldMkLst>
          <pc:docMk/>
          <pc:sldMk cId="0" sldId="264"/>
        </pc:sldMkLst>
        <pc:spChg chg="mod">
          <ac:chgData name="Poojitha Priyadarshini Madari" userId="0a77c195-eca1-43a2-bf6c-d2b58c8fbc6d" providerId="ADAL" clId="{A5A638CF-0006-4D6F-8CB4-9D348B54FB58}" dt="2025-04-09T02:12:40.798" v="842"/>
          <ac:spMkLst>
            <pc:docMk/>
            <pc:sldMk cId="0" sldId="264"/>
            <ac:spMk id="2" creationId="{00000000-0000-0000-0000-000000000000}"/>
          </ac:spMkLst>
        </pc:spChg>
        <pc:spChg chg="mod">
          <ac:chgData name="Poojitha Priyadarshini Madari" userId="0a77c195-eca1-43a2-bf6c-d2b58c8fbc6d" providerId="ADAL" clId="{A5A638CF-0006-4D6F-8CB4-9D348B54FB58}" dt="2025-04-09T02:12:40.798" v="842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Poojitha Priyadarshini Madari" userId="0a77c195-eca1-43a2-bf6c-d2b58c8fbc6d" providerId="ADAL" clId="{A5A638CF-0006-4D6F-8CB4-9D348B54FB58}" dt="2025-03-26T18:40:14.195" v="652" actId="20577"/>
        <pc:sldMkLst>
          <pc:docMk/>
          <pc:sldMk cId="0" sldId="265"/>
        </pc:sldMkLst>
        <pc:spChg chg="mod">
          <ac:chgData name="Poojitha Priyadarshini Madari" userId="0a77c195-eca1-43a2-bf6c-d2b58c8fbc6d" providerId="ADAL" clId="{A5A638CF-0006-4D6F-8CB4-9D348B54FB58}" dt="2025-03-26T18:39:53.868" v="627" actId="20577"/>
          <ac:spMkLst>
            <pc:docMk/>
            <pc:sldMk cId="0" sldId="265"/>
            <ac:spMk id="2" creationId="{00000000-0000-0000-0000-000000000000}"/>
          </ac:spMkLst>
        </pc:spChg>
        <pc:spChg chg="mod">
          <ac:chgData name="Poojitha Priyadarshini Madari" userId="0a77c195-eca1-43a2-bf6c-d2b58c8fbc6d" providerId="ADAL" clId="{A5A638CF-0006-4D6F-8CB4-9D348B54FB58}" dt="2025-03-26T18:40:14.195" v="652" actId="20577"/>
          <ac:spMkLst>
            <pc:docMk/>
            <pc:sldMk cId="0" sldId="265"/>
            <ac:spMk id="3" creationId="{00000000-0000-0000-0000-000000000000}"/>
          </ac:spMkLst>
        </pc:spChg>
      </pc:sldChg>
      <pc:sldChg chg="addSp modSp mod">
        <pc:chgData name="Poojitha Priyadarshini Madari" userId="0a77c195-eca1-43a2-bf6c-d2b58c8fbc6d" providerId="ADAL" clId="{A5A638CF-0006-4D6F-8CB4-9D348B54FB58}" dt="2025-04-09T02:13:28.207" v="855" actId="20577"/>
        <pc:sldMkLst>
          <pc:docMk/>
          <pc:sldMk cId="0" sldId="266"/>
        </pc:sldMkLst>
        <pc:spChg chg="mod">
          <ac:chgData name="Poojitha Priyadarshini Madari" userId="0a77c195-eca1-43a2-bf6c-d2b58c8fbc6d" providerId="ADAL" clId="{A5A638CF-0006-4D6F-8CB4-9D348B54FB58}" dt="2025-04-09T02:13:11.080" v="850" actId="1076"/>
          <ac:spMkLst>
            <pc:docMk/>
            <pc:sldMk cId="0" sldId="266"/>
            <ac:spMk id="2" creationId="{00000000-0000-0000-0000-000000000000}"/>
          </ac:spMkLst>
        </pc:spChg>
        <pc:spChg chg="mod">
          <ac:chgData name="Poojitha Priyadarshini Madari" userId="0a77c195-eca1-43a2-bf6c-d2b58c8fbc6d" providerId="ADAL" clId="{A5A638CF-0006-4D6F-8CB4-9D348B54FB58}" dt="2025-03-26T18:49:58.911" v="779" actId="1076"/>
          <ac:spMkLst>
            <pc:docMk/>
            <pc:sldMk cId="0" sldId="266"/>
            <ac:spMk id="3" creationId="{00000000-0000-0000-0000-000000000000}"/>
          </ac:spMkLst>
        </pc:spChg>
        <pc:spChg chg="add mod">
          <ac:chgData name="Poojitha Priyadarshini Madari" userId="0a77c195-eca1-43a2-bf6c-d2b58c8fbc6d" providerId="ADAL" clId="{A5A638CF-0006-4D6F-8CB4-9D348B54FB58}" dt="2025-04-09T02:13:28.207" v="855" actId="20577"/>
          <ac:spMkLst>
            <pc:docMk/>
            <pc:sldMk cId="0" sldId="266"/>
            <ac:spMk id="5" creationId="{2465ADE4-BEBB-1CAE-7425-8866B166AE14}"/>
          </ac:spMkLst>
        </pc:spChg>
        <pc:spChg chg="mod">
          <ac:chgData name="Poojitha Priyadarshini Madari" userId="0a77c195-eca1-43a2-bf6c-d2b58c8fbc6d" providerId="ADAL" clId="{A5A638CF-0006-4D6F-8CB4-9D348B54FB58}" dt="2025-04-09T02:13:22.108" v="852" actId="1076"/>
          <ac:spMkLst>
            <pc:docMk/>
            <pc:sldMk cId="0" sldId="266"/>
            <ac:spMk id="6" creationId="{B187BBEB-4781-0773-BC16-98F01C0CB016}"/>
          </ac:spMkLst>
        </pc:spChg>
        <pc:picChg chg="mod">
          <ac:chgData name="Poojitha Priyadarshini Madari" userId="0a77c195-eca1-43a2-bf6c-d2b58c8fbc6d" providerId="ADAL" clId="{A5A638CF-0006-4D6F-8CB4-9D348B54FB58}" dt="2025-03-26T18:48:56.780" v="752" actId="1076"/>
          <ac:picMkLst>
            <pc:docMk/>
            <pc:sldMk cId="0" sldId="266"/>
            <ac:picMk id="4" creationId="{0A8ECE17-3818-B740-62C0-54BDCC15B9AB}"/>
          </ac:picMkLst>
        </pc:picChg>
      </pc:sldChg>
      <pc:sldChg chg="addSp modSp new mod">
        <pc:chgData name="Poojitha Priyadarshini Madari" userId="0a77c195-eca1-43a2-bf6c-d2b58c8fbc6d" providerId="ADAL" clId="{A5A638CF-0006-4D6F-8CB4-9D348B54FB58}" dt="2025-04-09T02:12:40.798" v="842"/>
        <pc:sldMkLst>
          <pc:docMk/>
          <pc:sldMk cId="1106388595" sldId="267"/>
        </pc:sldMkLst>
        <pc:spChg chg="mod">
          <ac:chgData name="Poojitha Priyadarshini Madari" userId="0a77c195-eca1-43a2-bf6c-d2b58c8fbc6d" providerId="ADAL" clId="{A5A638CF-0006-4D6F-8CB4-9D348B54FB58}" dt="2025-04-09T02:12:40.798" v="842"/>
          <ac:spMkLst>
            <pc:docMk/>
            <pc:sldMk cId="1106388595" sldId="267"/>
            <ac:spMk id="2" creationId="{2C3F44A8-02F1-B362-35C3-F0A39C088C3B}"/>
          </ac:spMkLst>
        </pc:spChg>
        <pc:spChg chg="mod">
          <ac:chgData name="Poojitha Priyadarshini Madari" userId="0a77c195-eca1-43a2-bf6c-d2b58c8fbc6d" providerId="ADAL" clId="{A5A638CF-0006-4D6F-8CB4-9D348B54FB58}" dt="2025-04-09T02:12:40.798" v="842"/>
          <ac:spMkLst>
            <pc:docMk/>
            <pc:sldMk cId="1106388595" sldId="267"/>
            <ac:spMk id="3" creationId="{5558C830-FF0E-BC9C-A2DB-523B9FB4EDFE}"/>
          </ac:spMkLst>
        </pc:spChg>
        <pc:picChg chg="add mod">
          <ac:chgData name="Poojitha Priyadarshini Madari" userId="0a77c195-eca1-43a2-bf6c-d2b58c8fbc6d" providerId="ADAL" clId="{A5A638CF-0006-4D6F-8CB4-9D348B54FB58}" dt="2025-03-26T17:46:43.270" v="186" actId="1076"/>
          <ac:picMkLst>
            <pc:docMk/>
            <pc:sldMk cId="1106388595" sldId="267"/>
            <ac:picMk id="4" creationId="{FE59E1F6-8965-A635-3AF2-CD730927DB99}"/>
          </ac:picMkLst>
        </pc:picChg>
        <pc:picChg chg="add mod">
          <ac:chgData name="Poojitha Priyadarshini Madari" userId="0a77c195-eca1-43a2-bf6c-d2b58c8fbc6d" providerId="ADAL" clId="{A5A638CF-0006-4D6F-8CB4-9D348B54FB58}" dt="2025-03-26T17:47:26.481" v="190" actId="1076"/>
          <ac:picMkLst>
            <pc:docMk/>
            <pc:sldMk cId="1106388595" sldId="267"/>
            <ac:picMk id="5" creationId="{4FED169C-33B5-398B-7618-E16D51891CA2}"/>
          </ac:picMkLst>
        </pc:picChg>
      </pc:sldChg>
      <pc:sldChg chg="modSp new mod">
        <pc:chgData name="Poojitha Priyadarshini Madari" userId="0a77c195-eca1-43a2-bf6c-d2b58c8fbc6d" providerId="ADAL" clId="{A5A638CF-0006-4D6F-8CB4-9D348B54FB58}" dt="2025-04-09T02:12:40.798" v="842"/>
        <pc:sldMkLst>
          <pc:docMk/>
          <pc:sldMk cId="1193138871" sldId="268"/>
        </pc:sldMkLst>
        <pc:spChg chg="mod">
          <ac:chgData name="Poojitha Priyadarshini Madari" userId="0a77c195-eca1-43a2-bf6c-d2b58c8fbc6d" providerId="ADAL" clId="{A5A638CF-0006-4D6F-8CB4-9D348B54FB58}" dt="2025-04-09T02:12:40.798" v="842"/>
          <ac:spMkLst>
            <pc:docMk/>
            <pc:sldMk cId="1193138871" sldId="268"/>
            <ac:spMk id="2" creationId="{429BBA6A-2183-AE06-51AF-23AF081CEE4A}"/>
          </ac:spMkLst>
        </pc:spChg>
        <pc:spChg chg="mod">
          <ac:chgData name="Poojitha Priyadarshini Madari" userId="0a77c195-eca1-43a2-bf6c-d2b58c8fbc6d" providerId="ADAL" clId="{A5A638CF-0006-4D6F-8CB4-9D348B54FB58}" dt="2025-03-26T18:48:13.550" v="748" actId="27636"/>
          <ac:spMkLst>
            <pc:docMk/>
            <pc:sldMk cId="1193138871" sldId="268"/>
            <ac:spMk id="3" creationId="{D36FB9DE-2A66-A904-7E13-A44ADA8E33E4}"/>
          </ac:spMkLst>
        </pc:spChg>
      </pc:sldChg>
      <pc:sldChg chg="addSp delSp modSp new del mod setBg">
        <pc:chgData name="Poojitha Priyadarshini Madari" userId="0a77c195-eca1-43a2-bf6c-d2b58c8fbc6d" providerId="ADAL" clId="{A5A638CF-0006-4D6F-8CB4-9D348B54FB58}" dt="2025-03-26T18:38:26.010" v="611" actId="47"/>
        <pc:sldMkLst>
          <pc:docMk/>
          <pc:sldMk cId="2625141847" sldId="269"/>
        </pc:sldMkLst>
      </pc:sldChg>
      <pc:sldChg chg="new del">
        <pc:chgData name="Poojitha Priyadarshini Madari" userId="0a77c195-eca1-43a2-bf6c-d2b58c8fbc6d" providerId="ADAL" clId="{A5A638CF-0006-4D6F-8CB4-9D348B54FB58}" dt="2025-03-26T18:37:15.812" v="589" actId="47"/>
        <pc:sldMkLst>
          <pc:docMk/>
          <pc:sldMk cId="446033293" sldId="270"/>
        </pc:sldMkLst>
      </pc:sldChg>
      <pc:sldChg chg="modSp add mod ord">
        <pc:chgData name="Poojitha Priyadarshini Madari" userId="0a77c195-eca1-43a2-bf6c-d2b58c8fbc6d" providerId="ADAL" clId="{A5A638CF-0006-4D6F-8CB4-9D348B54FB58}" dt="2025-04-09T02:12:40.798" v="842"/>
        <pc:sldMkLst>
          <pc:docMk/>
          <pc:sldMk cId="0" sldId="271"/>
        </pc:sldMkLst>
        <pc:spChg chg="mod">
          <ac:chgData name="Poojitha Priyadarshini Madari" userId="0a77c195-eca1-43a2-bf6c-d2b58c8fbc6d" providerId="ADAL" clId="{A5A638CF-0006-4D6F-8CB4-9D348B54FB58}" dt="2025-04-09T02:12:40.798" v="842"/>
          <ac:spMkLst>
            <pc:docMk/>
            <pc:sldMk cId="0" sldId="271"/>
            <ac:spMk id="2" creationId="{00000000-0000-0000-0000-000000000000}"/>
          </ac:spMkLst>
        </pc:spChg>
        <pc:spChg chg="mod">
          <ac:chgData name="Poojitha Priyadarshini Madari" userId="0a77c195-eca1-43a2-bf6c-d2b58c8fbc6d" providerId="ADAL" clId="{A5A638CF-0006-4D6F-8CB4-9D348B54FB58}" dt="2025-03-26T18:53:43.049" v="807" actId="1076"/>
          <ac:spMkLst>
            <pc:docMk/>
            <pc:sldMk cId="0" sldId="271"/>
            <ac:spMk id="3" creationId="{00000000-0000-0000-0000-000000000000}"/>
          </ac:spMkLst>
        </pc:spChg>
      </pc:sldChg>
      <pc:sldChg chg="delSp modSp new mod">
        <pc:chgData name="Poojitha Priyadarshini Madari" userId="0a77c195-eca1-43a2-bf6c-d2b58c8fbc6d" providerId="ADAL" clId="{A5A638CF-0006-4D6F-8CB4-9D348B54FB58}" dt="2025-03-26T18:56:25.901" v="841" actId="14100"/>
        <pc:sldMkLst>
          <pc:docMk/>
          <pc:sldMk cId="4173315885" sldId="272"/>
        </pc:sldMkLst>
        <pc:spChg chg="mod">
          <ac:chgData name="Poojitha Priyadarshini Madari" userId="0a77c195-eca1-43a2-bf6c-d2b58c8fbc6d" providerId="ADAL" clId="{A5A638CF-0006-4D6F-8CB4-9D348B54FB58}" dt="2025-03-26T18:56:25.901" v="841" actId="14100"/>
          <ac:spMkLst>
            <pc:docMk/>
            <pc:sldMk cId="4173315885" sldId="272"/>
            <ac:spMk id="2" creationId="{48573A0F-5391-EB6D-6127-C20BCCD6A55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0BB09B-4596-4D2C-81F1-D01318E6B47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7EB013-7F26-48AB-BB43-89D8D1313C2A}">
      <dgm:prSet/>
      <dgm:spPr/>
      <dgm:t>
        <a:bodyPr/>
        <a:lstStyle/>
        <a:p>
          <a:r>
            <a:rPr lang="en-US"/>
            <a:t>Dataset consists of images categorized into folders </a:t>
          </a:r>
        </a:p>
      </dgm:t>
    </dgm:pt>
    <dgm:pt modelId="{0A5EE3EC-6210-4FD9-BBEB-E7D2446080A8}" type="parTrans" cxnId="{AC523ACA-C0B4-4346-B49D-8498FF115060}">
      <dgm:prSet/>
      <dgm:spPr/>
      <dgm:t>
        <a:bodyPr/>
        <a:lstStyle/>
        <a:p>
          <a:endParaRPr lang="en-US"/>
        </a:p>
      </dgm:t>
    </dgm:pt>
    <dgm:pt modelId="{8448DDF0-A897-474D-ADAA-74E8AC5B2A23}" type="sibTrans" cxnId="{AC523ACA-C0B4-4346-B49D-8498FF115060}">
      <dgm:prSet/>
      <dgm:spPr/>
      <dgm:t>
        <a:bodyPr/>
        <a:lstStyle/>
        <a:p>
          <a:endParaRPr lang="en-US"/>
        </a:p>
      </dgm:t>
    </dgm:pt>
    <dgm:pt modelId="{3FF78353-7A5B-443E-8775-C9BA423C46D4}">
      <dgm:prSet/>
      <dgm:spPr/>
      <dgm:t>
        <a:bodyPr/>
        <a:lstStyle/>
        <a:p>
          <a:r>
            <a:rPr lang="en-US" dirty="0"/>
            <a:t>But does not have explicit labels for individual fish species</a:t>
          </a:r>
        </a:p>
      </dgm:t>
    </dgm:pt>
    <dgm:pt modelId="{7A558A62-B560-4B39-9528-797D0CE441DC}" type="parTrans" cxnId="{91E46E5A-DEC2-45E9-B3CB-4848249E2EA6}">
      <dgm:prSet/>
      <dgm:spPr/>
      <dgm:t>
        <a:bodyPr/>
        <a:lstStyle/>
        <a:p>
          <a:endParaRPr lang="en-US"/>
        </a:p>
      </dgm:t>
    </dgm:pt>
    <dgm:pt modelId="{8979ADBB-E19B-40F0-A68C-D6330F6A7803}" type="sibTrans" cxnId="{91E46E5A-DEC2-45E9-B3CB-4848249E2EA6}">
      <dgm:prSet/>
      <dgm:spPr/>
      <dgm:t>
        <a:bodyPr/>
        <a:lstStyle/>
        <a:p>
          <a:endParaRPr lang="en-US"/>
        </a:p>
      </dgm:t>
    </dgm:pt>
    <dgm:pt modelId="{0BF3FF8E-9CCE-4062-9CE8-C88511D833C6}">
      <dgm:prSet/>
      <dgm:spPr/>
      <dgm:t>
        <a:bodyPr/>
        <a:lstStyle/>
        <a:p>
          <a:r>
            <a:rPr lang="en-US"/>
            <a:t>It requires clustering (unsupervised learning) </a:t>
          </a:r>
        </a:p>
      </dgm:t>
    </dgm:pt>
    <dgm:pt modelId="{CEB46C78-6EC8-4643-94C3-4FED250C5FC1}" type="parTrans" cxnId="{81B593D3-1D79-4810-825D-41D43469FF3E}">
      <dgm:prSet/>
      <dgm:spPr/>
      <dgm:t>
        <a:bodyPr/>
        <a:lstStyle/>
        <a:p>
          <a:endParaRPr lang="en-US"/>
        </a:p>
      </dgm:t>
    </dgm:pt>
    <dgm:pt modelId="{E7E008A2-6D1D-4B45-B7F3-C37FA9F3B5EA}" type="sibTrans" cxnId="{81B593D3-1D79-4810-825D-41D43469FF3E}">
      <dgm:prSet/>
      <dgm:spPr/>
      <dgm:t>
        <a:bodyPr/>
        <a:lstStyle/>
        <a:p>
          <a:endParaRPr lang="en-US"/>
        </a:p>
      </dgm:t>
    </dgm:pt>
    <dgm:pt modelId="{3BF18D77-22B3-4ECA-A0CC-34526C40E146}">
      <dgm:prSet/>
      <dgm:spPr/>
      <dgm:t>
        <a:bodyPr/>
        <a:lstStyle/>
        <a:p>
          <a:r>
            <a:rPr lang="en-US"/>
            <a:t>Needed feature extraction + similarity matching (https://alzayats.github.io/DeepFish/)</a:t>
          </a:r>
        </a:p>
      </dgm:t>
    </dgm:pt>
    <dgm:pt modelId="{282961E8-0583-478B-BDD4-B4AC1B37C0D3}" type="parTrans" cxnId="{92BD480B-8512-48AF-BA41-D9C7FF661F83}">
      <dgm:prSet/>
      <dgm:spPr/>
      <dgm:t>
        <a:bodyPr/>
        <a:lstStyle/>
        <a:p>
          <a:endParaRPr lang="en-US"/>
        </a:p>
      </dgm:t>
    </dgm:pt>
    <dgm:pt modelId="{28D40BFD-EDF6-4B0C-9BED-07F30973C60F}" type="sibTrans" cxnId="{92BD480B-8512-48AF-BA41-D9C7FF661F83}">
      <dgm:prSet/>
      <dgm:spPr/>
      <dgm:t>
        <a:bodyPr/>
        <a:lstStyle/>
        <a:p>
          <a:endParaRPr lang="en-US"/>
        </a:p>
      </dgm:t>
    </dgm:pt>
    <dgm:pt modelId="{7289A962-993C-4EC9-A5B8-C1A80DEE2A3C}">
      <dgm:prSet/>
      <dgm:spPr/>
      <dgm:t>
        <a:bodyPr/>
        <a:lstStyle/>
        <a:p>
          <a:r>
            <a:rPr lang="en-US"/>
            <a:t>YOLO Format: Images + Annotation files (.txt) with bounding boxes.</a:t>
          </a:r>
        </a:p>
      </dgm:t>
    </dgm:pt>
    <dgm:pt modelId="{E27932EC-7C8B-4797-9EB3-B1CCA83F4CF1}" type="parTrans" cxnId="{BC33BA71-760F-4DE1-B04B-58972CE0D69B}">
      <dgm:prSet/>
      <dgm:spPr/>
      <dgm:t>
        <a:bodyPr/>
        <a:lstStyle/>
        <a:p>
          <a:endParaRPr lang="en-US"/>
        </a:p>
      </dgm:t>
    </dgm:pt>
    <dgm:pt modelId="{751982C6-B3B4-4C56-8CA3-E1AA52511F1B}" type="sibTrans" cxnId="{BC33BA71-760F-4DE1-B04B-58972CE0D69B}">
      <dgm:prSet/>
      <dgm:spPr/>
      <dgm:t>
        <a:bodyPr/>
        <a:lstStyle/>
        <a:p>
          <a:endParaRPr lang="en-US"/>
        </a:p>
      </dgm:t>
    </dgm:pt>
    <dgm:pt modelId="{42DF3A23-1495-4AB1-8BE3-D2561A402138}" type="pres">
      <dgm:prSet presAssocID="{510BB09B-4596-4D2C-81F1-D01318E6B47C}" presName="outerComposite" presStyleCnt="0">
        <dgm:presLayoutVars>
          <dgm:chMax val="5"/>
          <dgm:dir/>
          <dgm:resizeHandles val="exact"/>
        </dgm:presLayoutVars>
      </dgm:prSet>
      <dgm:spPr/>
    </dgm:pt>
    <dgm:pt modelId="{ADFD0787-6047-4314-8DD8-13F364C76959}" type="pres">
      <dgm:prSet presAssocID="{510BB09B-4596-4D2C-81F1-D01318E6B47C}" presName="dummyMaxCanvas" presStyleCnt="0">
        <dgm:presLayoutVars/>
      </dgm:prSet>
      <dgm:spPr/>
    </dgm:pt>
    <dgm:pt modelId="{84FBF0BE-8450-491E-955E-487F0C1ECE63}" type="pres">
      <dgm:prSet presAssocID="{510BB09B-4596-4D2C-81F1-D01318E6B47C}" presName="FiveNodes_1" presStyleLbl="node1" presStyleIdx="0" presStyleCnt="5">
        <dgm:presLayoutVars>
          <dgm:bulletEnabled val="1"/>
        </dgm:presLayoutVars>
      </dgm:prSet>
      <dgm:spPr/>
    </dgm:pt>
    <dgm:pt modelId="{39905A94-A337-47F7-BD8D-C0EAA868F5F2}" type="pres">
      <dgm:prSet presAssocID="{510BB09B-4596-4D2C-81F1-D01318E6B47C}" presName="FiveNodes_2" presStyleLbl="node1" presStyleIdx="1" presStyleCnt="5">
        <dgm:presLayoutVars>
          <dgm:bulletEnabled val="1"/>
        </dgm:presLayoutVars>
      </dgm:prSet>
      <dgm:spPr/>
    </dgm:pt>
    <dgm:pt modelId="{2D8644BF-BE8B-4297-9732-20FC7EC19A45}" type="pres">
      <dgm:prSet presAssocID="{510BB09B-4596-4D2C-81F1-D01318E6B47C}" presName="FiveNodes_3" presStyleLbl="node1" presStyleIdx="2" presStyleCnt="5">
        <dgm:presLayoutVars>
          <dgm:bulletEnabled val="1"/>
        </dgm:presLayoutVars>
      </dgm:prSet>
      <dgm:spPr/>
    </dgm:pt>
    <dgm:pt modelId="{91F796E6-35CC-44C2-827B-6A314381D0B6}" type="pres">
      <dgm:prSet presAssocID="{510BB09B-4596-4D2C-81F1-D01318E6B47C}" presName="FiveNodes_4" presStyleLbl="node1" presStyleIdx="3" presStyleCnt="5">
        <dgm:presLayoutVars>
          <dgm:bulletEnabled val="1"/>
        </dgm:presLayoutVars>
      </dgm:prSet>
      <dgm:spPr/>
    </dgm:pt>
    <dgm:pt modelId="{45259E37-279A-4542-ACDC-56FF882118CB}" type="pres">
      <dgm:prSet presAssocID="{510BB09B-4596-4D2C-81F1-D01318E6B47C}" presName="FiveNodes_5" presStyleLbl="node1" presStyleIdx="4" presStyleCnt="5">
        <dgm:presLayoutVars>
          <dgm:bulletEnabled val="1"/>
        </dgm:presLayoutVars>
      </dgm:prSet>
      <dgm:spPr/>
    </dgm:pt>
    <dgm:pt modelId="{AAC868DB-4247-46C9-BDF5-23A4CD74A039}" type="pres">
      <dgm:prSet presAssocID="{510BB09B-4596-4D2C-81F1-D01318E6B47C}" presName="FiveConn_1-2" presStyleLbl="fgAccFollowNode1" presStyleIdx="0" presStyleCnt="4">
        <dgm:presLayoutVars>
          <dgm:bulletEnabled val="1"/>
        </dgm:presLayoutVars>
      </dgm:prSet>
      <dgm:spPr/>
    </dgm:pt>
    <dgm:pt modelId="{C1363BFC-7D71-48A5-911C-F559C2310A27}" type="pres">
      <dgm:prSet presAssocID="{510BB09B-4596-4D2C-81F1-D01318E6B47C}" presName="FiveConn_2-3" presStyleLbl="fgAccFollowNode1" presStyleIdx="1" presStyleCnt="4">
        <dgm:presLayoutVars>
          <dgm:bulletEnabled val="1"/>
        </dgm:presLayoutVars>
      </dgm:prSet>
      <dgm:spPr/>
    </dgm:pt>
    <dgm:pt modelId="{DEC36AA1-F976-49EE-A224-C973B4E889D1}" type="pres">
      <dgm:prSet presAssocID="{510BB09B-4596-4D2C-81F1-D01318E6B47C}" presName="FiveConn_3-4" presStyleLbl="fgAccFollowNode1" presStyleIdx="2" presStyleCnt="4">
        <dgm:presLayoutVars>
          <dgm:bulletEnabled val="1"/>
        </dgm:presLayoutVars>
      </dgm:prSet>
      <dgm:spPr/>
    </dgm:pt>
    <dgm:pt modelId="{E6D99EA4-777D-4055-B3D9-582B3D041FF8}" type="pres">
      <dgm:prSet presAssocID="{510BB09B-4596-4D2C-81F1-D01318E6B47C}" presName="FiveConn_4-5" presStyleLbl="fgAccFollowNode1" presStyleIdx="3" presStyleCnt="4">
        <dgm:presLayoutVars>
          <dgm:bulletEnabled val="1"/>
        </dgm:presLayoutVars>
      </dgm:prSet>
      <dgm:spPr/>
    </dgm:pt>
    <dgm:pt modelId="{7E78D5CA-9B92-4AAB-9818-720E594FBABB}" type="pres">
      <dgm:prSet presAssocID="{510BB09B-4596-4D2C-81F1-D01318E6B47C}" presName="FiveNodes_1_text" presStyleLbl="node1" presStyleIdx="4" presStyleCnt="5">
        <dgm:presLayoutVars>
          <dgm:bulletEnabled val="1"/>
        </dgm:presLayoutVars>
      </dgm:prSet>
      <dgm:spPr/>
    </dgm:pt>
    <dgm:pt modelId="{26ED859F-06E5-4F51-8D6F-ABF2661360C9}" type="pres">
      <dgm:prSet presAssocID="{510BB09B-4596-4D2C-81F1-D01318E6B47C}" presName="FiveNodes_2_text" presStyleLbl="node1" presStyleIdx="4" presStyleCnt="5">
        <dgm:presLayoutVars>
          <dgm:bulletEnabled val="1"/>
        </dgm:presLayoutVars>
      </dgm:prSet>
      <dgm:spPr/>
    </dgm:pt>
    <dgm:pt modelId="{0029520F-6661-4FE6-9CB4-CB03D2FA1571}" type="pres">
      <dgm:prSet presAssocID="{510BB09B-4596-4D2C-81F1-D01318E6B47C}" presName="FiveNodes_3_text" presStyleLbl="node1" presStyleIdx="4" presStyleCnt="5">
        <dgm:presLayoutVars>
          <dgm:bulletEnabled val="1"/>
        </dgm:presLayoutVars>
      </dgm:prSet>
      <dgm:spPr/>
    </dgm:pt>
    <dgm:pt modelId="{214F8629-6FFC-43D2-BB65-2891986E0307}" type="pres">
      <dgm:prSet presAssocID="{510BB09B-4596-4D2C-81F1-D01318E6B47C}" presName="FiveNodes_4_text" presStyleLbl="node1" presStyleIdx="4" presStyleCnt="5">
        <dgm:presLayoutVars>
          <dgm:bulletEnabled val="1"/>
        </dgm:presLayoutVars>
      </dgm:prSet>
      <dgm:spPr/>
    </dgm:pt>
    <dgm:pt modelId="{FACE651A-C229-4A4D-82CB-1B3EB027C731}" type="pres">
      <dgm:prSet presAssocID="{510BB09B-4596-4D2C-81F1-D01318E6B47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2BD480B-8512-48AF-BA41-D9C7FF661F83}" srcId="{510BB09B-4596-4D2C-81F1-D01318E6B47C}" destId="{3BF18D77-22B3-4ECA-A0CC-34526C40E146}" srcOrd="3" destOrd="0" parTransId="{282961E8-0583-478B-BDD4-B4AC1B37C0D3}" sibTransId="{28D40BFD-EDF6-4B0C-9BED-07F30973C60F}"/>
    <dgm:cxn modelId="{E6A56F0F-BF0E-4BE0-B1DB-4496B21D20F9}" type="presOf" srcId="{3BF18D77-22B3-4ECA-A0CC-34526C40E146}" destId="{214F8629-6FFC-43D2-BB65-2891986E0307}" srcOrd="1" destOrd="0" presId="urn:microsoft.com/office/officeart/2005/8/layout/vProcess5"/>
    <dgm:cxn modelId="{91AE2919-E0E1-4087-87D2-F4FB4D064D2A}" type="presOf" srcId="{28D40BFD-EDF6-4B0C-9BED-07F30973C60F}" destId="{E6D99EA4-777D-4055-B3D9-582B3D041FF8}" srcOrd="0" destOrd="0" presId="urn:microsoft.com/office/officeart/2005/8/layout/vProcess5"/>
    <dgm:cxn modelId="{5FC7A81B-0D6E-4EDD-816A-9CB76D28C8A5}" type="presOf" srcId="{7289A962-993C-4EC9-A5B8-C1A80DEE2A3C}" destId="{FACE651A-C229-4A4D-82CB-1B3EB027C731}" srcOrd="1" destOrd="0" presId="urn:microsoft.com/office/officeart/2005/8/layout/vProcess5"/>
    <dgm:cxn modelId="{684D3740-EFC2-421C-ABC1-CF9979A5FCC6}" type="presOf" srcId="{3FF78353-7A5B-443E-8775-C9BA423C46D4}" destId="{39905A94-A337-47F7-BD8D-C0EAA868F5F2}" srcOrd="0" destOrd="0" presId="urn:microsoft.com/office/officeart/2005/8/layout/vProcess5"/>
    <dgm:cxn modelId="{C506D465-9403-49C3-AF01-E5A8F4BC5959}" type="presOf" srcId="{510BB09B-4596-4D2C-81F1-D01318E6B47C}" destId="{42DF3A23-1495-4AB1-8BE3-D2561A402138}" srcOrd="0" destOrd="0" presId="urn:microsoft.com/office/officeart/2005/8/layout/vProcess5"/>
    <dgm:cxn modelId="{32320C4B-0371-43BE-BB00-4143FC640496}" type="presOf" srcId="{E7E008A2-6D1D-4B45-B7F3-C37FA9F3B5EA}" destId="{DEC36AA1-F976-49EE-A224-C973B4E889D1}" srcOrd="0" destOrd="0" presId="urn:microsoft.com/office/officeart/2005/8/layout/vProcess5"/>
    <dgm:cxn modelId="{BC33BA71-760F-4DE1-B04B-58972CE0D69B}" srcId="{510BB09B-4596-4D2C-81F1-D01318E6B47C}" destId="{7289A962-993C-4EC9-A5B8-C1A80DEE2A3C}" srcOrd="4" destOrd="0" parTransId="{E27932EC-7C8B-4797-9EB3-B1CCA83F4CF1}" sibTransId="{751982C6-B3B4-4C56-8CA3-E1AA52511F1B}"/>
    <dgm:cxn modelId="{91E46E5A-DEC2-45E9-B3CB-4848249E2EA6}" srcId="{510BB09B-4596-4D2C-81F1-D01318E6B47C}" destId="{3FF78353-7A5B-443E-8775-C9BA423C46D4}" srcOrd="1" destOrd="0" parTransId="{7A558A62-B560-4B39-9528-797D0CE441DC}" sibTransId="{8979ADBB-E19B-40F0-A68C-D6330F6A7803}"/>
    <dgm:cxn modelId="{6D8D59A4-0B3B-4A9A-9FF2-D849526B5200}" type="presOf" srcId="{977EB013-7F26-48AB-BB43-89D8D1313C2A}" destId="{7E78D5CA-9B92-4AAB-9818-720E594FBABB}" srcOrd="1" destOrd="0" presId="urn:microsoft.com/office/officeart/2005/8/layout/vProcess5"/>
    <dgm:cxn modelId="{B26464BC-EF27-4A83-877F-73A51658455E}" type="presOf" srcId="{0BF3FF8E-9CCE-4062-9CE8-C88511D833C6}" destId="{0029520F-6661-4FE6-9CB4-CB03D2FA1571}" srcOrd="1" destOrd="0" presId="urn:microsoft.com/office/officeart/2005/8/layout/vProcess5"/>
    <dgm:cxn modelId="{113C1FBF-9B1A-48E9-8F62-B0B169C7DBA1}" type="presOf" srcId="{7289A962-993C-4EC9-A5B8-C1A80DEE2A3C}" destId="{45259E37-279A-4542-ACDC-56FF882118CB}" srcOrd="0" destOrd="0" presId="urn:microsoft.com/office/officeart/2005/8/layout/vProcess5"/>
    <dgm:cxn modelId="{9B3FB7C6-55D6-4BD5-9269-74F7322F9157}" type="presOf" srcId="{3FF78353-7A5B-443E-8775-C9BA423C46D4}" destId="{26ED859F-06E5-4F51-8D6F-ABF2661360C9}" srcOrd="1" destOrd="0" presId="urn:microsoft.com/office/officeart/2005/8/layout/vProcess5"/>
    <dgm:cxn modelId="{AC523ACA-C0B4-4346-B49D-8498FF115060}" srcId="{510BB09B-4596-4D2C-81F1-D01318E6B47C}" destId="{977EB013-7F26-48AB-BB43-89D8D1313C2A}" srcOrd="0" destOrd="0" parTransId="{0A5EE3EC-6210-4FD9-BBEB-E7D2446080A8}" sibTransId="{8448DDF0-A897-474D-ADAA-74E8AC5B2A23}"/>
    <dgm:cxn modelId="{81B593D3-1D79-4810-825D-41D43469FF3E}" srcId="{510BB09B-4596-4D2C-81F1-D01318E6B47C}" destId="{0BF3FF8E-9CCE-4062-9CE8-C88511D833C6}" srcOrd="2" destOrd="0" parTransId="{CEB46C78-6EC8-4643-94C3-4FED250C5FC1}" sibTransId="{E7E008A2-6D1D-4B45-B7F3-C37FA9F3B5EA}"/>
    <dgm:cxn modelId="{2B9B92D4-8D75-4CFA-BC17-8A0B1A5CA805}" type="presOf" srcId="{8979ADBB-E19B-40F0-A68C-D6330F6A7803}" destId="{C1363BFC-7D71-48A5-911C-F559C2310A27}" srcOrd="0" destOrd="0" presId="urn:microsoft.com/office/officeart/2005/8/layout/vProcess5"/>
    <dgm:cxn modelId="{84A507EA-385A-4886-AC4E-D77908530289}" type="presOf" srcId="{3BF18D77-22B3-4ECA-A0CC-34526C40E146}" destId="{91F796E6-35CC-44C2-827B-6A314381D0B6}" srcOrd="0" destOrd="0" presId="urn:microsoft.com/office/officeart/2005/8/layout/vProcess5"/>
    <dgm:cxn modelId="{71BDDFEE-D774-4B3C-AF5B-DFC0AFAE1026}" type="presOf" srcId="{0BF3FF8E-9CCE-4062-9CE8-C88511D833C6}" destId="{2D8644BF-BE8B-4297-9732-20FC7EC19A45}" srcOrd="0" destOrd="0" presId="urn:microsoft.com/office/officeart/2005/8/layout/vProcess5"/>
    <dgm:cxn modelId="{66C102F1-F10D-41CE-8D8F-D8936D658BD5}" type="presOf" srcId="{977EB013-7F26-48AB-BB43-89D8D1313C2A}" destId="{84FBF0BE-8450-491E-955E-487F0C1ECE63}" srcOrd="0" destOrd="0" presId="urn:microsoft.com/office/officeart/2005/8/layout/vProcess5"/>
    <dgm:cxn modelId="{E4D44EF6-D044-4398-BF50-7F9A97728098}" type="presOf" srcId="{8448DDF0-A897-474D-ADAA-74E8AC5B2A23}" destId="{AAC868DB-4247-46C9-BDF5-23A4CD74A039}" srcOrd="0" destOrd="0" presId="urn:microsoft.com/office/officeart/2005/8/layout/vProcess5"/>
    <dgm:cxn modelId="{C2BD3D7F-3894-4E39-A16B-3959CCD345EF}" type="presParOf" srcId="{42DF3A23-1495-4AB1-8BE3-D2561A402138}" destId="{ADFD0787-6047-4314-8DD8-13F364C76959}" srcOrd="0" destOrd="0" presId="urn:microsoft.com/office/officeart/2005/8/layout/vProcess5"/>
    <dgm:cxn modelId="{F5E29C12-1B3B-4F17-A823-B9342ABBA3E1}" type="presParOf" srcId="{42DF3A23-1495-4AB1-8BE3-D2561A402138}" destId="{84FBF0BE-8450-491E-955E-487F0C1ECE63}" srcOrd="1" destOrd="0" presId="urn:microsoft.com/office/officeart/2005/8/layout/vProcess5"/>
    <dgm:cxn modelId="{0AB6D212-D5D6-4E88-B42B-A4292307A763}" type="presParOf" srcId="{42DF3A23-1495-4AB1-8BE3-D2561A402138}" destId="{39905A94-A337-47F7-BD8D-C0EAA868F5F2}" srcOrd="2" destOrd="0" presId="urn:microsoft.com/office/officeart/2005/8/layout/vProcess5"/>
    <dgm:cxn modelId="{B6ADD938-DD66-4C2D-8095-BED67C691124}" type="presParOf" srcId="{42DF3A23-1495-4AB1-8BE3-D2561A402138}" destId="{2D8644BF-BE8B-4297-9732-20FC7EC19A45}" srcOrd="3" destOrd="0" presId="urn:microsoft.com/office/officeart/2005/8/layout/vProcess5"/>
    <dgm:cxn modelId="{FE0972F8-1FB3-4EDD-B25C-FFD0382B5C33}" type="presParOf" srcId="{42DF3A23-1495-4AB1-8BE3-D2561A402138}" destId="{91F796E6-35CC-44C2-827B-6A314381D0B6}" srcOrd="4" destOrd="0" presId="urn:microsoft.com/office/officeart/2005/8/layout/vProcess5"/>
    <dgm:cxn modelId="{1FB7CD78-3CB4-42D7-9352-5F4B387A2063}" type="presParOf" srcId="{42DF3A23-1495-4AB1-8BE3-D2561A402138}" destId="{45259E37-279A-4542-ACDC-56FF882118CB}" srcOrd="5" destOrd="0" presId="urn:microsoft.com/office/officeart/2005/8/layout/vProcess5"/>
    <dgm:cxn modelId="{2135FC6A-5C7C-4CCF-ACE0-F13D5EC7B29B}" type="presParOf" srcId="{42DF3A23-1495-4AB1-8BE3-D2561A402138}" destId="{AAC868DB-4247-46C9-BDF5-23A4CD74A039}" srcOrd="6" destOrd="0" presId="urn:microsoft.com/office/officeart/2005/8/layout/vProcess5"/>
    <dgm:cxn modelId="{74C20AEB-BAE8-463F-AA1C-FC437AE9D3BD}" type="presParOf" srcId="{42DF3A23-1495-4AB1-8BE3-D2561A402138}" destId="{C1363BFC-7D71-48A5-911C-F559C2310A27}" srcOrd="7" destOrd="0" presId="urn:microsoft.com/office/officeart/2005/8/layout/vProcess5"/>
    <dgm:cxn modelId="{E7FF8934-9EFD-4424-B514-5843E0B736E6}" type="presParOf" srcId="{42DF3A23-1495-4AB1-8BE3-D2561A402138}" destId="{DEC36AA1-F976-49EE-A224-C973B4E889D1}" srcOrd="8" destOrd="0" presId="urn:microsoft.com/office/officeart/2005/8/layout/vProcess5"/>
    <dgm:cxn modelId="{1796E9F7-3104-4EB0-8A16-D909F76C9559}" type="presParOf" srcId="{42DF3A23-1495-4AB1-8BE3-D2561A402138}" destId="{E6D99EA4-777D-4055-B3D9-582B3D041FF8}" srcOrd="9" destOrd="0" presId="urn:microsoft.com/office/officeart/2005/8/layout/vProcess5"/>
    <dgm:cxn modelId="{A14298B4-FEF1-4B02-BAA0-5BACCAA733FD}" type="presParOf" srcId="{42DF3A23-1495-4AB1-8BE3-D2561A402138}" destId="{7E78D5CA-9B92-4AAB-9818-720E594FBABB}" srcOrd="10" destOrd="0" presId="urn:microsoft.com/office/officeart/2005/8/layout/vProcess5"/>
    <dgm:cxn modelId="{FB2792D1-AFBD-4C75-8EDE-34DE138C5CB9}" type="presParOf" srcId="{42DF3A23-1495-4AB1-8BE3-D2561A402138}" destId="{26ED859F-06E5-4F51-8D6F-ABF2661360C9}" srcOrd="11" destOrd="0" presId="urn:microsoft.com/office/officeart/2005/8/layout/vProcess5"/>
    <dgm:cxn modelId="{5191909B-591F-4790-BB62-C659DA1079E5}" type="presParOf" srcId="{42DF3A23-1495-4AB1-8BE3-D2561A402138}" destId="{0029520F-6661-4FE6-9CB4-CB03D2FA1571}" srcOrd="12" destOrd="0" presId="urn:microsoft.com/office/officeart/2005/8/layout/vProcess5"/>
    <dgm:cxn modelId="{0462430A-CDD7-4364-AC54-5A56C916CC89}" type="presParOf" srcId="{42DF3A23-1495-4AB1-8BE3-D2561A402138}" destId="{214F8629-6FFC-43D2-BB65-2891986E0307}" srcOrd="13" destOrd="0" presId="urn:microsoft.com/office/officeart/2005/8/layout/vProcess5"/>
    <dgm:cxn modelId="{4E9B5612-0953-4583-B075-294A6446A61F}" type="presParOf" srcId="{42DF3A23-1495-4AB1-8BE3-D2561A402138}" destId="{FACE651A-C229-4A4D-82CB-1B3EB027C73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BF0BE-8450-491E-955E-487F0C1ECE63}">
      <dsp:nvSpPr>
        <dsp:cNvPr id="0" name=""/>
        <dsp:cNvSpPr/>
      </dsp:nvSpPr>
      <dsp:spPr>
        <a:xfrm>
          <a:off x="0" y="0"/>
          <a:ext cx="4887739" cy="698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Dataset consists of images categorized into folders </a:t>
          </a:r>
        </a:p>
      </dsp:txBody>
      <dsp:txXfrm>
        <a:off x="20460" y="20460"/>
        <a:ext cx="4052231" cy="657619"/>
      </dsp:txXfrm>
    </dsp:sp>
    <dsp:sp modelId="{39905A94-A337-47F7-BD8D-C0EAA868F5F2}">
      <dsp:nvSpPr>
        <dsp:cNvPr id="0" name=""/>
        <dsp:cNvSpPr/>
      </dsp:nvSpPr>
      <dsp:spPr>
        <a:xfrm>
          <a:off x="364993" y="795558"/>
          <a:ext cx="4887739" cy="698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But does not have explicit labels for individual fish species</a:t>
          </a:r>
        </a:p>
      </dsp:txBody>
      <dsp:txXfrm>
        <a:off x="385453" y="816018"/>
        <a:ext cx="4027775" cy="657619"/>
      </dsp:txXfrm>
    </dsp:sp>
    <dsp:sp modelId="{2D8644BF-BE8B-4297-9732-20FC7EC19A45}">
      <dsp:nvSpPr>
        <dsp:cNvPr id="0" name=""/>
        <dsp:cNvSpPr/>
      </dsp:nvSpPr>
      <dsp:spPr>
        <a:xfrm>
          <a:off x="729987" y="1591116"/>
          <a:ext cx="4887739" cy="698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 requires clustering (unsupervised learning) </a:t>
          </a:r>
        </a:p>
      </dsp:txBody>
      <dsp:txXfrm>
        <a:off x="750447" y="1611576"/>
        <a:ext cx="4027775" cy="657619"/>
      </dsp:txXfrm>
    </dsp:sp>
    <dsp:sp modelId="{91F796E6-35CC-44C2-827B-6A314381D0B6}">
      <dsp:nvSpPr>
        <dsp:cNvPr id="0" name=""/>
        <dsp:cNvSpPr/>
      </dsp:nvSpPr>
      <dsp:spPr>
        <a:xfrm>
          <a:off x="1094980" y="2386675"/>
          <a:ext cx="4887739" cy="698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Needed feature extraction + similarity matching (https://alzayats.github.io/DeepFish/)</a:t>
          </a:r>
        </a:p>
      </dsp:txBody>
      <dsp:txXfrm>
        <a:off x="1115440" y="2407135"/>
        <a:ext cx="4027775" cy="657619"/>
      </dsp:txXfrm>
    </dsp:sp>
    <dsp:sp modelId="{45259E37-279A-4542-ACDC-56FF882118CB}">
      <dsp:nvSpPr>
        <dsp:cNvPr id="0" name=""/>
        <dsp:cNvSpPr/>
      </dsp:nvSpPr>
      <dsp:spPr>
        <a:xfrm>
          <a:off x="1459974" y="3182233"/>
          <a:ext cx="4887739" cy="698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YOLO Format: Images + Annotation files (.txt) with bounding boxes.</a:t>
          </a:r>
        </a:p>
      </dsp:txBody>
      <dsp:txXfrm>
        <a:off x="1480434" y="3202693"/>
        <a:ext cx="4027775" cy="657619"/>
      </dsp:txXfrm>
    </dsp:sp>
    <dsp:sp modelId="{AAC868DB-4247-46C9-BDF5-23A4CD74A039}">
      <dsp:nvSpPr>
        <dsp:cNvPr id="0" name=""/>
        <dsp:cNvSpPr/>
      </dsp:nvSpPr>
      <dsp:spPr>
        <a:xfrm>
          <a:off x="4433689" y="510321"/>
          <a:ext cx="454050" cy="45405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535850" y="510321"/>
        <a:ext cx="249728" cy="341673"/>
      </dsp:txXfrm>
    </dsp:sp>
    <dsp:sp modelId="{C1363BFC-7D71-48A5-911C-F559C2310A27}">
      <dsp:nvSpPr>
        <dsp:cNvPr id="0" name=""/>
        <dsp:cNvSpPr/>
      </dsp:nvSpPr>
      <dsp:spPr>
        <a:xfrm>
          <a:off x="4798682" y="1305880"/>
          <a:ext cx="454050" cy="45405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900843" y="1305880"/>
        <a:ext cx="249728" cy="341673"/>
      </dsp:txXfrm>
    </dsp:sp>
    <dsp:sp modelId="{DEC36AA1-F976-49EE-A224-C973B4E889D1}">
      <dsp:nvSpPr>
        <dsp:cNvPr id="0" name=""/>
        <dsp:cNvSpPr/>
      </dsp:nvSpPr>
      <dsp:spPr>
        <a:xfrm>
          <a:off x="5163676" y="2089796"/>
          <a:ext cx="454050" cy="45405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265837" y="2089796"/>
        <a:ext cx="249728" cy="341673"/>
      </dsp:txXfrm>
    </dsp:sp>
    <dsp:sp modelId="{E6D99EA4-777D-4055-B3D9-582B3D041FF8}">
      <dsp:nvSpPr>
        <dsp:cNvPr id="0" name=""/>
        <dsp:cNvSpPr/>
      </dsp:nvSpPr>
      <dsp:spPr>
        <a:xfrm>
          <a:off x="5528670" y="2893116"/>
          <a:ext cx="454050" cy="45405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630831" y="2893116"/>
        <a:ext cx="249728" cy="341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2BC4-D210-0CFD-3F40-E11FDBB45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2B534-9DDD-2E10-922F-DF36DF1E1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1F40C-66D6-33A9-33B3-A402A9D7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4D790-1624-19F0-E3C2-4174BE85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F891F-6DB6-B436-9D8F-C182C70B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2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47F12-F4EF-BD47-071F-7CBE6CEF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17669-C7A9-8E51-8D6C-D07885FB1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8C249-4AEF-9449-A74A-621B06FE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F2C-703D-9B72-7806-DC3B5864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09C3C-6219-2AF8-73B4-9FE6D1E4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4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58FB1-F7E9-081E-4DF8-728050F7E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3BCB5-F28B-1D2E-DF69-CC814C2E4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68E27-C5A8-BEBB-A84A-921E1159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73A34-B1E2-0629-356A-E6E866E3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04104-D5F6-8C33-7F31-05CB3662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1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78D0-4C7C-40DE-358B-FE6EDF8D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8D80-B17F-62A9-A015-4683EEE3D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AC423-6B0D-FB34-FAA3-893A9676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CEDB2-0D33-B553-A8BE-3A821C8A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ACBEA-F591-EC3A-1442-6CAA7C5D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5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C66C-19B2-C52F-2764-4668B310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BEBEA-5126-F659-2FA9-45E732A8B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02FCF-88F3-A838-D28C-CD0E7B19B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9FD24-0637-74B2-C939-55CDD362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CCA2E-748F-E9F6-F36E-2082B641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B954-BAAF-076B-526F-1CEB4B54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0D8A-AC5F-3987-8CD6-96DB317BF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C7BB5-E37A-FD75-418E-4589D95D5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26384-2560-F11B-3DE0-43546202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248AB-A2D5-AEBE-70BF-CC3FEE82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6AB15-F786-DDD8-2A5E-DF4FCBF1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7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823D-C577-8863-3F4C-0670E2287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55736-8EF3-3DFF-5C8F-3229668A6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99DDA-2B7B-0723-DD93-13B9FBB3E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FF630-5E3D-42DC-E509-3BF4ADA81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437C18-7594-C240-2A26-F4739BB9C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D53A6-EAF1-DF5E-D0D1-89FD6827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EB137-4200-7E28-2455-4EA12AD9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320C27-4253-E213-2456-73F0CD3B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4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9F27-337D-508B-E677-6613605A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3D157-45CE-8793-DDED-8829F6FC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CB15D-6472-953E-F5B9-0439F6F5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D24DF-2E68-4829-7211-E31430BD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6DBA4-251F-2025-34CA-E9FB73D0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15A22-0A03-794E-43AD-9867393A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45714-A5BB-C786-DAF8-F5930FC9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4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66CC-4C02-B99E-B330-D925E0C4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ECC09-636F-4DAC-8308-63EEF705C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1FC5E-5B24-F580-2FAF-D3DC84BF9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6916E-4486-F877-D274-925C78B2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D5500-5273-A43B-29A9-71E2228C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CE7FA-C7F7-FA65-C6BE-EA55E5E5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3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A996-4DE8-9E93-4BF7-975F5ABA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57157D-718A-1C56-32BA-BC89D0648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3B12A-3723-86F5-95BC-92DC5B351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9F809-4747-9FDA-9812-AC71BB582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37701-4456-D836-64F0-A45216F9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74475-DC84-1DB1-4F54-49F68559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8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D6651-A94A-394F-A225-5BA6917EE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80EB5-0C02-98DB-E15A-B9551ACB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1F51D-9339-F9EA-8B11-7B109ED0C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5627A-A0B3-7527-C249-741A6FC28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968A7-9803-AFCB-3C33-5B0127093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8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zayats/DeepFish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513" y="1752294"/>
            <a:ext cx="8577943" cy="1097288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/>
              <a:t>Deep-Sea Fish Detection Using Convolutional Neural Networks (CNNs)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420" y="4711805"/>
            <a:ext cx="2481030" cy="1656338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+mj-lt"/>
              </a:rPr>
              <a:t>By:</a:t>
            </a:r>
          </a:p>
          <a:p>
            <a:pPr algn="l"/>
            <a:r>
              <a:rPr lang="en-US" dirty="0">
                <a:latin typeface="+mj-lt"/>
              </a:rPr>
              <a:t>Poojitha Priyadarshini Madari</a:t>
            </a:r>
          </a:p>
          <a:p>
            <a:pPr algn="l"/>
            <a:r>
              <a:rPr lang="en-US" dirty="0">
                <a:latin typeface="+mj-lt"/>
              </a:rPr>
              <a:t>Mar 12 2025 </a:t>
            </a:r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ECE17-3818-B740-62C0-54BDCC15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619" y="690239"/>
            <a:ext cx="4418113" cy="106034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87BBEB-4781-0773-BC16-98F01C0CB016}"/>
              </a:ext>
            </a:extLst>
          </p:cNvPr>
          <p:cNvSpPr txBox="1"/>
          <p:nvPr/>
        </p:nvSpPr>
        <p:spPr>
          <a:xfrm>
            <a:off x="1279069" y="3104976"/>
            <a:ext cx="6302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CSC-695 Directed Study</a:t>
            </a:r>
          </a:p>
          <a:p>
            <a:pPr algn="ctr"/>
            <a:r>
              <a:rPr lang="en-US" sz="2000" dirty="0"/>
              <a:t>Under the Guidance of</a:t>
            </a:r>
          </a:p>
          <a:p>
            <a:pPr algn="ctr"/>
            <a:r>
              <a:rPr lang="en-US" sz="2000" dirty="0"/>
              <a:t>Dr. Joe Zhang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5ADE4-BEBB-1CAE-7425-8866B166AE14}"/>
              </a:ext>
            </a:extLst>
          </p:cNvPr>
          <p:cNvSpPr txBox="1"/>
          <p:nvPr/>
        </p:nvSpPr>
        <p:spPr>
          <a:xfrm>
            <a:off x="734104" y="244629"/>
            <a:ext cx="248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Presentation - 4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14400"/>
          </a:xfrm>
        </p:spPr>
        <p:txBody>
          <a:bodyPr/>
          <a:lstStyle/>
          <a:p>
            <a:r>
              <a:rPr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48961"/>
            <a:ext cx="6347714" cy="3880773"/>
          </a:xfrm>
        </p:spPr>
        <p:txBody>
          <a:bodyPr/>
          <a:lstStyle/>
          <a:p>
            <a:r>
              <a:rPr dirty="0"/>
              <a:t>Next Steps:</a:t>
            </a:r>
          </a:p>
          <a:p>
            <a:pPr lvl="1"/>
            <a:r>
              <a:rPr dirty="0"/>
              <a:t>  </a:t>
            </a:r>
            <a:r>
              <a:rPr lang="en-US" dirty="0"/>
              <a:t>Learn and i</a:t>
            </a:r>
            <a:r>
              <a:rPr dirty="0"/>
              <a:t>mprove YOLOv5 performance.</a:t>
            </a:r>
          </a:p>
          <a:p>
            <a:pPr lvl="1"/>
            <a:r>
              <a:rPr dirty="0"/>
              <a:t>  Test </a:t>
            </a:r>
            <a:r>
              <a:rPr lang="en-US" dirty="0"/>
              <a:t>with more data.</a:t>
            </a:r>
            <a:endParaRPr dirty="0"/>
          </a:p>
          <a:p>
            <a:pPr lvl="1"/>
            <a:r>
              <a:rPr dirty="0"/>
              <a:t>  Optimize for real-time applications.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BA6A-2183-AE06-51AF-23AF081C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B9DE-2A66-A904-7E13-A44ADA8E3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28" y="1801361"/>
            <a:ext cx="7892144" cy="3880773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Shah,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Chiranjibi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"An enhanced YOLOv5 model for fish species recognition from underwater environments."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Ocean Sensing and Monitoring XV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Vol. 12543. SPIE, 2023.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Muksit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Abdullah, et al. "YOLO-Fish: A robust fish detection model to detect fish in realistic underwater environment."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Ecological Informatics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72 (2022): 101847.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Saleh,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Alzayat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Marcus Sheaves, and Mostafa Rahimi Azghadi. "Computer vision and deep learning for fish classification in underwater habitats: A survey."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Fish and Fisheries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23.4 (2022): 977-999.</a:t>
            </a:r>
          </a:p>
          <a:p>
            <a:r>
              <a:rPr lang="en-US" dirty="0"/>
              <a:t>repository-code: 'https://github.com/</a:t>
            </a:r>
            <a:r>
              <a:rPr lang="en-US" dirty="0" err="1"/>
              <a:t>ultralytics</a:t>
            </a:r>
            <a:r>
              <a:rPr lang="en-US" dirty="0"/>
              <a:t>/</a:t>
            </a:r>
            <a:r>
              <a:rPr lang="en-US" dirty="0" err="1"/>
              <a:t>ultralytics</a:t>
            </a:r>
            <a:r>
              <a:rPr lang="en-US" dirty="0"/>
              <a:t>’ ;url: 'https://ultralytics.com’</a:t>
            </a:r>
          </a:p>
          <a:p>
            <a:r>
              <a:rPr lang="en-US" b="0" i="0" u="none" strike="noStrike" dirty="0">
                <a:solidFill>
                  <a:srgbClr val="F1C050"/>
                </a:solidFill>
                <a:effectLst/>
                <a:latin typeface="Alegreya Sans"/>
                <a:hlinkClick r:id="rId2"/>
              </a:rPr>
              <a:t>https://github.com/alzayats/DeepFish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38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3A0F-5391-EB6D-6127-C20BCCD6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713" y="2873828"/>
            <a:ext cx="3984173" cy="990601"/>
          </a:xfrm>
        </p:spPr>
        <p:txBody>
          <a:bodyPr>
            <a:normAutofit/>
          </a:bodyPr>
          <a:lstStyle/>
          <a:p>
            <a:r>
              <a:rPr lang="en-US" sz="4800" dirty="0"/>
              <a:t>Thank you!!!!</a:t>
            </a:r>
          </a:p>
        </p:txBody>
      </p:sp>
    </p:spTree>
    <p:extLst>
      <p:ext uri="{BB962C8B-B14F-4D97-AF65-F5344CB8AC3E}">
        <p14:creationId xmlns:p14="http://schemas.microsoft.com/office/powerpoint/2010/main" val="417331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Project Aim: Identifying </a:t>
            </a:r>
            <a:r>
              <a:rPr lang="en-US" dirty="0"/>
              <a:t>fish in </a:t>
            </a:r>
            <a:r>
              <a:rPr dirty="0"/>
              <a:t>underwater images.</a:t>
            </a:r>
          </a:p>
          <a:p>
            <a:r>
              <a:rPr dirty="0"/>
              <a:t>Why It Matters: Supports marine research, fisheries management, and automation.</a:t>
            </a:r>
          </a:p>
          <a:p>
            <a:r>
              <a:rPr lang="en-US" dirty="0"/>
              <a:t>T</a:t>
            </a:r>
            <a:r>
              <a:rPr dirty="0"/>
              <a:t>echniques: CNNs (VGG16, ResNet50, </a:t>
            </a:r>
            <a:r>
              <a:rPr dirty="0" err="1"/>
              <a:t>EfficientNet</a:t>
            </a:r>
            <a:r>
              <a:rPr dirty="0"/>
              <a:t>) &amp; YOLOv5.</a:t>
            </a:r>
            <a:endParaRPr lang="en-US" dirty="0"/>
          </a:p>
        </p:txBody>
      </p:sp>
      <p:pic>
        <p:nvPicPr>
          <p:cNvPr id="2050" name="Picture 2" descr="Details are in the caption following the image">
            <a:extLst>
              <a:ext uri="{FF2B5EF4-FFF2-40B4-BE49-F238E27FC236}">
                <a16:creationId xmlns:a16="http://schemas.microsoft.com/office/drawing/2014/main" id="{B30143C4-C521-18EB-C057-8E6058757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00" y="4231371"/>
            <a:ext cx="6347713" cy="104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Overview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8B943A7-DE0E-BABA-AA93-D0580E7AD3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331693"/>
              </p:ext>
            </p:extLst>
          </p:nvPr>
        </p:nvGraphicFramePr>
        <p:xfrm>
          <a:off x="2035628" y="1762346"/>
          <a:ext cx="6347714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E37AEEC-4D3D-12D2-9DEF-3E5C4D5CAD7B}"/>
              </a:ext>
            </a:extLst>
          </p:cNvPr>
          <p:cNvSpPr txBox="1"/>
          <p:nvPr/>
        </p:nvSpPr>
        <p:spPr>
          <a:xfrm>
            <a:off x="0" y="1635540"/>
            <a:ext cx="2373087" cy="5001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Dataset Structure: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datasets/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Aptos" panose="020B0004020202020204" pitchFamily="34" charset="0"/>
                <a:cs typeface="MS Gothic" panose="020B0609070205080204" pitchFamily="49" charset="-128"/>
              </a:rPr>
              <a:t>├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──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train/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│    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Aptos" panose="020B0004020202020204" pitchFamily="34" charset="0"/>
                <a:cs typeface="MS Gothic" panose="020B0609070205080204" pitchFamily="49" charset="-128"/>
              </a:rPr>
              <a:t>├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──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images/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│    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Aptos" panose="020B0004020202020204" pitchFamily="34" charset="0"/>
                <a:cs typeface="MS Gothic" panose="020B0609070205080204" pitchFamily="49" charset="-128"/>
              </a:rPr>
              <a:t>├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──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labels/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Aptos" panose="020B0004020202020204" pitchFamily="34" charset="0"/>
                <a:cs typeface="MS Gothic" panose="020B0609070205080204" pitchFamily="49" charset="-128"/>
              </a:rPr>
              <a:t>├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──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valid/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│    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Aptos" panose="020B0004020202020204" pitchFamily="34" charset="0"/>
                <a:cs typeface="MS Gothic" panose="020B0609070205080204" pitchFamily="49" charset="-128"/>
              </a:rPr>
              <a:t>├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──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images/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│    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Aptos" panose="020B0004020202020204" pitchFamily="34" charset="0"/>
                <a:cs typeface="MS Gothic" panose="020B0609070205080204" pitchFamily="49" charset="-128"/>
              </a:rPr>
              <a:t>├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──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labels/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└── test/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Aptos" panose="020B0004020202020204" pitchFamily="34" charset="0"/>
                <a:cs typeface="MS Gothic" panose="020B0609070205080204" pitchFamily="49" charset="-128"/>
              </a:rPr>
              <a:t>├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──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images/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└── labels/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59" y="609600"/>
            <a:ext cx="2796807" cy="1320800"/>
          </a:xfrm>
        </p:spPr>
        <p:txBody>
          <a:bodyPr anchor="ctr">
            <a:normAutofit/>
          </a:bodyPr>
          <a:lstStyle/>
          <a:p>
            <a:r>
              <a:rPr dirty="0"/>
              <a:t>Dataset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875" y="2160589"/>
            <a:ext cx="8031411" cy="24025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No species labeling → Unable to classify fish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Some images contain no fish → Requires additional filtering.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Bounding box verification → Difficult to ensure annotation accuracy.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No predefined train-test split → Had to create partitions manually.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0B358-22ED-C652-76DE-4B539752F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20" y="3882846"/>
            <a:ext cx="5306166" cy="27990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 anchor="t">
            <a:normAutofit/>
          </a:bodyPr>
          <a:lstStyle/>
          <a:p>
            <a:r>
              <a:t>CNN-Based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257" y="1723287"/>
            <a:ext cx="7043057" cy="24455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Why CNNs? They extract spatial patterns &amp; detect fish effectively.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Models Chosen:</a:t>
            </a:r>
          </a:p>
          <a:p>
            <a:pPr lvl="1">
              <a:lnSpc>
                <a:spcPct val="90000"/>
              </a:lnSpc>
            </a:pPr>
            <a:r>
              <a:rPr lang="en-US" sz="1100" dirty="0"/>
              <a:t>  VGG16 → Simple &amp; widely used, Deep model, high accuracy, computationally expensive.</a:t>
            </a:r>
          </a:p>
          <a:p>
            <a:pPr lvl="1">
              <a:lnSpc>
                <a:spcPct val="90000"/>
              </a:lnSpc>
            </a:pPr>
            <a:r>
              <a:rPr lang="en-US" sz="1100" dirty="0"/>
              <a:t>  ResNet50 → Avoids vanishing gradient issue.</a:t>
            </a:r>
          </a:p>
          <a:p>
            <a:pPr lvl="1">
              <a:lnSpc>
                <a:spcPct val="90000"/>
              </a:lnSpc>
            </a:pPr>
            <a:r>
              <a:rPr lang="en-US" sz="1100" dirty="0"/>
              <a:t>  </a:t>
            </a:r>
            <a:r>
              <a:rPr lang="en-US" sz="1100" dirty="0" err="1"/>
              <a:t>EfficientNet</a:t>
            </a:r>
            <a:r>
              <a:rPr lang="en-US" sz="1100" dirty="0"/>
              <a:t> → Optimized for performance vs. parameter count i.e. Balanced speed and accuracy.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100" dirty="0"/>
          </a:p>
        </p:txBody>
      </p:sp>
      <p:pic>
        <p:nvPicPr>
          <p:cNvPr id="3074" name="Picture 2" descr="Details are in the caption following the image">
            <a:extLst>
              <a:ext uri="{FF2B5EF4-FFF2-40B4-BE49-F238E27FC236}">
                <a16:creationId xmlns:a16="http://schemas.microsoft.com/office/drawing/2014/main" id="{63895437-DA5F-73F2-6D18-DD523BF03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3563" y="3801578"/>
            <a:ext cx="3962467" cy="244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YOLOv5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4" y="1736047"/>
            <a:ext cx="6347714" cy="3880773"/>
          </a:xfrm>
        </p:spPr>
        <p:txBody>
          <a:bodyPr/>
          <a:lstStyle/>
          <a:p>
            <a:r>
              <a:rPr dirty="0"/>
              <a:t>Backbone: CSPDarknet53 extracts essential features from the image.</a:t>
            </a:r>
          </a:p>
          <a:p>
            <a:r>
              <a:rPr dirty="0"/>
              <a:t>Neck: PANet (Path Aggregation Network) refines features at multiple scales.</a:t>
            </a:r>
          </a:p>
          <a:p>
            <a:r>
              <a:rPr dirty="0"/>
              <a:t>Head: Predicts bounding boxes and classifies objects using anchor-based detection.</a:t>
            </a:r>
          </a:p>
          <a:p>
            <a:r>
              <a:rPr dirty="0"/>
              <a:t>Output: Produces final bounding box predictions with confidence scores.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Initial YOLOv5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652659" cy="4087810"/>
          </a:xfrm>
        </p:spPr>
        <p:txBody>
          <a:bodyPr>
            <a:normAutofit/>
          </a:bodyPr>
          <a:lstStyle/>
          <a:p>
            <a:r>
              <a:rPr lang="en-US" dirty="0"/>
              <a:t>YOLOv5 (You Only Look Once) is a state-of-the-art real-time object detection model.</a:t>
            </a:r>
          </a:p>
          <a:p>
            <a:r>
              <a:rPr lang="en-US" dirty="0"/>
              <a:t>It divides an image into a grid and predicts bounding boxes for objects within each grid cell.</a:t>
            </a:r>
          </a:p>
          <a:p>
            <a:r>
              <a:rPr lang="en-US" dirty="0"/>
              <a:t>The model is fast, lightweight, and widely used for detecting objects in images and videos.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dirty="0"/>
              <a:t>Current Progress:</a:t>
            </a:r>
          </a:p>
          <a:p>
            <a:pPr marL="742950" lvl="2" indent="-342900"/>
            <a:r>
              <a:rPr sz="1600" dirty="0"/>
              <a:t>  Set up dataset in YOLO format.</a:t>
            </a:r>
          </a:p>
          <a:p>
            <a:pPr marL="742950" lvl="2" indent="-342900"/>
            <a:r>
              <a:rPr sz="1600" dirty="0"/>
              <a:t>  Pretrained model adaptation.</a:t>
            </a:r>
          </a:p>
          <a:p>
            <a:pPr marL="742950" lvl="2" indent="-342900"/>
            <a:r>
              <a:rPr sz="1600" dirty="0"/>
              <a:t>  Partial results obtained.</a:t>
            </a:r>
          </a:p>
          <a:p>
            <a:r>
              <a:rPr lang="en-US" dirty="0"/>
              <a:t>Available Repository - git clone https://github.com/ultralytics/yolov5.git</a:t>
            </a:r>
          </a:p>
          <a:p>
            <a:endParaRPr lang="en-US" dirty="0"/>
          </a:p>
          <a:p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44A8-02F1-B362-35C3-F0A39C08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8C830-FF0E-BC9C-A2DB-523B9FB4E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E59E1F6-8965-A635-3AF2-CD730927D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55" y="373858"/>
            <a:ext cx="5943600" cy="3343275"/>
          </a:xfrm>
          <a:prstGeom prst="rect">
            <a:avLst/>
          </a:prstGeom>
        </p:spPr>
      </p:pic>
      <p:pic>
        <p:nvPicPr>
          <p:cNvPr id="5" name="Picture 4" descr="A computer screen with a picture of a fish&#10;&#10;AI-generated content may be incorrect.">
            <a:extLst>
              <a:ext uri="{FF2B5EF4-FFF2-40B4-BE49-F238E27FC236}">
                <a16:creationId xmlns:a16="http://schemas.microsoft.com/office/drawing/2014/main" id="{4FED169C-33B5-398B-7618-E16D51891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425" y="3429000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8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with Previous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Prior Research: Studies using traditional classification techniques</a:t>
            </a:r>
            <a:r>
              <a:rPr lang="en-US" dirty="0"/>
              <a:t> with supervised learning</a:t>
            </a:r>
            <a:r>
              <a:rPr dirty="0"/>
              <a:t>.</a:t>
            </a:r>
          </a:p>
          <a:p>
            <a:r>
              <a:rPr dirty="0"/>
              <a:t>Improvement:</a:t>
            </a:r>
          </a:p>
          <a:p>
            <a:pPr lvl="1"/>
            <a:r>
              <a:rPr dirty="0"/>
              <a:t>  Combined CNNs &amp; object detection.</a:t>
            </a:r>
          </a:p>
          <a:p>
            <a:pPr lvl="1"/>
            <a:r>
              <a:rPr dirty="0"/>
              <a:t>  Addressed dataset issues with preprocessing.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6348</TotalTime>
  <Words>608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MS Gothic</vt:lpstr>
      <vt:lpstr>Alegreya Sans</vt:lpstr>
      <vt:lpstr>Aptos</vt:lpstr>
      <vt:lpstr>Aptos Display</vt:lpstr>
      <vt:lpstr>Arial</vt:lpstr>
      <vt:lpstr>Calibri</vt:lpstr>
      <vt:lpstr>Office Theme</vt:lpstr>
      <vt:lpstr>Deep-Sea Fish Detection Using Convolutional Neural Networks (CNNs)</vt:lpstr>
      <vt:lpstr>Introduction</vt:lpstr>
      <vt:lpstr>Dataset Overview</vt:lpstr>
      <vt:lpstr>Dataset Challenges</vt:lpstr>
      <vt:lpstr>CNN-Based Approach</vt:lpstr>
      <vt:lpstr>YOLOv5 Architecture</vt:lpstr>
      <vt:lpstr>Initial YOLOv5 Implementation</vt:lpstr>
      <vt:lpstr>PowerPoint Presentation</vt:lpstr>
      <vt:lpstr>Comparison with Previous Work</vt:lpstr>
      <vt:lpstr>Future Work</vt:lpstr>
      <vt:lpstr>References</vt:lpstr>
      <vt:lpstr>Thank you!!!!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Poojitha Priyadarshini Madari</dc:creator>
  <cp:keywords/>
  <dc:description>generated using python-pptx</dc:description>
  <cp:lastModifiedBy>Poojitha Priyadarshini Madari</cp:lastModifiedBy>
  <cp:revision>2</cp:revision>
  <dcterms:created xsi:type="dcterms:W3CDTF">2013-01-27T09:14:16Z</dcterms:created>
  <dcterms:modified xsi:type="dcterms:W3CDTF">2025-04-09T02:13:42Z</dcterms:modified>
  <cp:category/>
</cp:coreProperties>
</file>