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20DB2B-8FCB-4ABD-B8EF-31EF9871A928}" v="152" dt="2025-02-19T20:04:04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jitha Priyadarshini Madari" userId="0a77c195-eca1-43a2-bf6c-d2b58c8fbc6d" providerId="ADAL" clId="{8F20DB2B-8FCB-4ABD-B8EF-31EF9871A928}"/>
    <pc:docChg chg="undo custSel modSld">
      <pc:chgData name="Poojitha Priyadarshini Madari" userId="0a77c195-eca1-43a2-bf6c-d2b58c8fbc6d" providerId="ADAL" clId="{8F20DB2B-8FCB-4ABD-B8EF-31EF9871A928}" dt="2025-02-20T17:05:51.913" v="333" actId="1036"/>
      <pc:docMkLst>
        <pc:docMk/>
      </pc:docMkLst>
      <pc:sldChg chg="addSp delSp modSp mod setBg addAnim modAnim">
        <pc:chgData name="Poojitha Priyadarshini Madari" userId="0a77c195-eca1-43a2-bf6c-d2b58c8fbc6d" providerId="ADAL" clId="{8F20DB2B-8FCB-4ABD-B8EF-31EF9871A928}" dt="2025-02-20T17:05:51.913" v="333" actId="1036"/>
        <pc:sldMkLst>
          <pc:docMk/>
          <pc:sldMk cId="0" sldId="256"/>
        </pc:sldMkLst>
        <pc:spChg chg="mod">
          <ac:chgData name="Poojitha Priyadarshini Madari" userId="0a77c195-eca1-43a2-bf6c-d2b58c8fbc6d" providerId="ADAL" clId="{8F20DB2B-8FCB-4ABD-B8EF-31EF9871A928}" dt="2025-02-19T20:00:35.985" v="174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Poojitha Priyadarshini Madari" userId="0a77c195-eca1-43a2-bf6c-d2b58c8fbc6d" providerId="ADAL" clId="{8F20DB2B-8FCB-4ABD-B8EF-31EF9871A928}" dt="2025-02-19T20:02:10.996" v="277" actId="255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Poojitha Priyadarshini Madari" userId="0a77c195-eca1-43a2-bf6c-d2b58c8fbc6d" providerId="ADAL" clId="{8F20DB2B-8FCB-4ABD-B8EF-31EF9871A928}" dt="2025-02-19T20:02:01.673" v="276" actId="1076"/>
          <ac:spMkLst>
            <pc:docMk/>
            <pc:sldMk cId="0" sldId="256"/>
            <ac:spMk id="6" creationId="{B187BBEB-4781-0773-BC16-98F01C0CB016}"/>
          </ac:spMkLst>
        </pc:spChg>
        <pc:grpChg chg="add del">
          <ac:chgData name="Poojitha Priyadarshini Madari" userId="0a77c195-eca1-43a2-bf6c-d2b58c8fbc6d" providerId="ADAL" clId="{8F20DB2B-8FCB-4ABD-B8EF-31EF9871A928}" dt="2025-02-19T19:57:42.771" v="136" actId="26606"/>
          <ac:grpSpMkLst>
            <pc:docMk/>
            <pc:sldMk cId="0" sldId="256"/>
            <ac:grpSpMk id="10" creationId="{0884F175-9D23-496E-80AC-F3D2FD541092}"/>
          </ac:grpSpMkLst>
        </pc:grpChg>
        <pc:picChg chg="add mod ord">
          <ac:chgData name="Poojitha Priyadarshini Madari" userId="0a77c195-eca1-43a2-bf6c-d2b58c8fbc6d" providerId="ADAL" clId="{8F20DB2B-8FCB-4ABD-B8EF-31EF9871A928}" dt="2025-02-20T17:05:51.913" v="333" actId="1036"/>
          <ac:picMkLst>
            <pc:docMk/>
            <pc:sldMk cId="0" sldId="256"/>
            <ac:picMk id="4" creationId="{0A8ECE17-3818-B740-62C0-54BDCC15B9AB}"/>
          </ac:picMkLst>
        </pc:picChg>
        <pc:picChg chg="add del mod ord">
          <ac:chgData name="Poojitha Priyadarshini Madari" userId="0a77c195-eca1-43a2-bf6c-d2b58c8fbc6d" providerId="ADAL" clId="{8F20DB2B-8FCB-4ABD-B8EF-31EF9871A928}" dt="2025-02-19T20:00:15.899" v="168" actId="478"/>
          <ac:picMkLst>
            <pc:docMk/>
            <pc:sldMk cId="0" sldId="256"/>
            <ac:picMk id="5" creationId="{5F70271C-819F-5EF5-601D-02D71362AE6E}"/>
          </ac:picMkLst>
        </pc:picChg>
      </pc:sldChg>
      <pc:sldChg chg="addSp delSp modSp mod setBg">
        <pc:chgData name="Poojitha Priyadarshini Madari" userId="0a77c195-eca1-43a2-bf6c-d2b58c8fbc6d" providerId="ADAL" clId="{8F20DB2B-8FCB-4ABD-B8EF-31EF9871A928}" dt="2025-02-19T20:05:25.767" v="331" actId="26606"/>
        <pc:sldMkLst>
          <pc:docMk/>
          <pc:sldMk cId="0" sldId="257"/>
        </pc:sldMkLst>
        <pc:spChg chg="mod ord">
          <ac:chgData name="Poojitha Priyadarshini Madari" userId="0a77c195-eca1-43a2-bf6c-d2b58c8fbc6d" providerId="ADAL" clId="{8F20DB2B-8FCB-4ABD-B8EF-31EF9871A928}" dt="2025-02-19T20:05:25.767" v="331" actId="26606"/>
          <ac:spMkLst>
            <pc:docMk/>
            <pc:sldMk cId="0" sldId="257"/>
            <ac:spMk id="2" creationId="{00000000-0000-0000-0000-000000000000}"/>
          </ac:spMkLst>
        </pc:spChg>
        <pc:spChg chg="mod">
          <ac:chgData name="Poojitha Priyadarshini Madari" userId="0a77c195-eca1-43a2-bf6c-d2b58c8fbc6d" providerId="ADAL" clId="{8F20DB2B-8FCB-4ABD-B8EF-31EF9871A928}" dt="2025-02-19T20:05:25.767" v="331" actId="26606"/>
          <ac:spMkLst>
            <pc:docMk/>
            <pc:sldMk cId="0" sldId="257"/>
            <ac:spMk id="3" creationId="{00000000-0000-0000-0000-000000000000}"/>
          </ac:spMkLst>
        </pc:spChg>
        <pc:spChg chg="add del">
          <ac:chgData name="Poojitha Priyadarshini Madari" userId="0a77c195-eca1-43a2-bf6c-d2b58c8fbc6d" providerId="ADAL" clId="{8F20DB2B-8FCB-4ABD-B8EF-31EF9871A928}" dt="2025-02-19T19:59:12.645" v="148" actId="26606"/>
          <ac:spMkLst>
            <pc:docMk/>
            <pc:sldMk cId="0" sldId="257"/>
            <ac:spMk id="9" creationId="{3BCB5F6A-9EB0-40B0-9D13-3023E9A20508}"/>
          </ac:spMkLst>
        </pc:spChg>
        <pc:spChg chg="add del">
          <ac:chgData name="Poojitha Priyadarshini Madari" userId="0a77c195-eca1-43a2-bf6c-d2b58c8fbc6d" providerId="ADAL" clId="{8F20DB2B-8FCB-4ABD-B8EF-31EF9871A928}" dt="2025-02-19T20:00:02.882" v="167" actId="26606"/>
          <ac:spMkLst>
            <pc:docMk/>
            <pc:sldMk cId="0" sldId="257"/>
            <ac:spMk id="12" creationId="{518E5A25-92C5-4F27-8E26-0AAAB0CDC85E}"/>
          </ac:spMkLst>
        </pc:spChg>
        <pc:spChg chg="add del">
          <ac:chgData name="Poojitha Priyadarshini Madari" userId="0a77c195-eca1-43a2-bf6c-d2b58c8fbc6d" providerId="ADAL" clId="{8F20DB2B-8FCB-4ABD-B8EF-31EF9871A928}" dt="2025-02-19T20:05:25.767" v="331" actId="26606"/>
          <ac:spMkLst>
            <pc:docMk/>
            <pc:sldMk cId="0" sldId="257"/>
            <ac:spMk id="21" creationId="{3F088236-D655-4F88-B238-E16762358025}"/>
          </ac:spMkLst>
        </pc:spChg>
        <pc:spChg chg="add del">
          <ac:chgData name="Poojitha Priyadarshini Madari" userId="0a77c195-eca1-43a2-bf6c-d2b58c8fbc6d" providerId="ADAL" clId="{8F20DB2B-8FCB-4ABD-B8EF-31EF9871A928}" dt="2025-02-19T20:05:25.767" v="331" actId="26606"/>
          <ac:spMkLst>
            <pc:docMk/>
            <pc:sldMk cId="0" sldId="257"/>
            <ac:spMk id="23" creationId="{3DAC0C92-199E-475C-9390-119A9B027276}"/>
          </ac:spMkLst>
        </pc:spChg>
        <pc:spChg chg="add del">
          <ac:chgData name="Poojitha Priyadarshini Madari" userId="0a77c195-eca1-43a2-bf6c-d2b58c8fbc6d" providerId="ADAL" clId="{8F20DB2B-8FCB-4ABD-B8EF-31EF9871A928}" dt="2025-02-19T20:05:25.767" v="331" actId="26606"/>
          <ac:spMkLst>
            <pc:docMk/>
            <pc:sldMk cId="0" sldId="257"/>
            <ac:spMk id="25" creationId="{C4CFB339-0ED8-4FE2-9EF1-6D1375B8499B}"/>
          </ac:spMkLst>
        </pc:spChg>
        <pc:spChg chg="add del">
          <ac:chgData name="Poojitha Priyadarshini Madari" userId="0a77c195-eca1-43a2-bf6c-d2b58c8fbc6d" providerId="ADAL" clId="{8F20DB2B-8FCB-4ABD-B8EF-31EF9871A928}" dt="2025-02-19T20:05:25.767" v="331" actId="26606"/>
          <ac:spMkLst>
            <pc:docMk/>
            <pc:sldMk cId="0" sldId="257"/>
            <ac:spMk id="27" creationId="{31896C80-2069-4431-9C19-83B913734490}"/>
          </ac:spMkLst>
        </pc:spChg>
        <pc:spChg chg="add del">
          <ac:chgData name="Poojitha Priyadarshini Madari" userId="0a77c195-eca1-43a2-bf6c-d2b58c8fbc6d" providerId="ADAL" clId="{8F20DB2B-8FCB-4ABD-B8EF-31EF9871A928}" dt="2025-02-19T20:05:25.767" v="331" actId="26606"/>
          <ac:spMkLst>
            <pc:docMk/>
            <pc:sldMk cId="0" sldId="257"/>
            <ac:spMk id="29" creationId="{BF120A21-0841-4823-B0C4-28AEBCEF9B78}"/>
          </ac:spMkLst>
        </pc:spChg>
        <pc:spChg chg="add del">
          <ac:chgData name="Poojitha Priyadarshini Madari" userId="0a77c195-eca1-43a2-bf6c-d2b58c8fbc6d" providerId="ADAL" clId="{8F20DB2B-8FCB-4ABD-B8EF-31EF9871A928}" dt="2025-02-19T20:05:25.767" v="331" actId="26606"/>
          <ac:spMkLst>
            <pc:docMk/>
            <pc:sldMk cId="0" sldId="257"/>
            <ac:spMk id="31" creationId="{DBB05BAE-BBD3-4289-899F-A6851503C6B0}"/>
          </ac:spMkLst>
        </pc:spChg>
        <pc:spChg chg="add del">
          <ac:chgData name="Poojitha Priyadarshini Madari" userId="0a77c195-eca1-43a2-bf6c-d2b58c8fbc6d" providerId="ADAL" clId="{8F20DB2B-8FCB-4ABD-B8EF-31EF9871A928}" dt="2025-02-19T20:05:25.767" v="331" actId="26606"/>
          <ac:spMkLst>
            <pc:docMk/>
            <pc:sldMk cId="0" sldId="257"/>
            <ac:spMk id="33" creationId="{9874D11C-36F5-4BBE-A490-019A54E953B0}"/>
          </ac:spMkLst>
        </pc:spChg>
        <pc:spChg chg="add">
          <ac:chgData name="Poojitha Priyadarshini Madari" userId="0a77c195-eca1-43a2-bf6c-d2b58c8fbc6d" providerId="ADAL" clId="{8F20DB2B-8FCB-4ABD-B8EF-31EF9871A928}" dt="2025-02-19T20:05:25.767" v="331" actId="26606"/>
          <ac:spMkLst>
            <pc:docMk/>
            <pc:sldMk cId="0" sldId="257"/>
            <ac:spMk id="38" creationId="{3BCB5F6A-9EB0-40B0-9D13-3023E9A20508}"/>
          </ac:spMkLst>
        </pc:spChg>
        <pc:picChg chg="add del">
          <ac:chgData name="Poojitha Priyadarshini Madari" userId="0a77c195-eca1-43a2-bf6c-d2b58c8fbc6d" providerId="ADAL" clId="{8F20DB2B-8FCB-4ABD-B8EF-31EF9871A928}" dt="2025-02-19T19:59:12.645" v="148" actId="26606"/>
          <ac:picMkLst>
            <pc:docMk/>
            <pc:sldMk cId="0" sldId="257"/>
            <ac:picMk id="5" creationId="{816F7F2D-DF11-DB89-BD08-768A4E4723A5}"/>
          </ac:picMkLst>
        </pc:picChg>
        <pc:picChg chg="add mod ord">
          <ac:chgData name="Poojitha Priyadarshini Madari" userId="0a77c195-eca1-43a2-bf6c-d2b58c8fbc6d" providerId="ADAL" clId="{8F20DB2B-8FCB-4ABD-B8EF-31EF9871A928}" dt="2025-02-19T20:05:25.767" v="331" actId="26606"/>
          <ac:picMkLst>
            <pc:docMk/>
            <pc:sldMk cId="0" sldId="257"/>
            <ac:picMk id="11" creationId="{6AF204FB-B572-C16F-18F2-F62931208A79}"/>
          </ac:picMkLst>
        </pc:picChg>
        <pc:cxnChg chg="add del">
          <ac:chgData name="Poojitha Priyadarshini Madari" userId="0a77c195-eca1-43a2-bf6c-d2b58c8fbc6d" providerId="ADAL" clId="{8F20DB2B-8FCB-4ABD-B8EF-31EF9871A928}" dt="2025-02-19T20:05:25.767" v="331" actId="26606"/>
          <ac:cxnSpMkLst>
            <pc:docMk/>
            <pc:sldMk cId="0" sldId="257"/>
            <ac:cxnSpMk id="17" creationId="{64FA5DFF-7FE6-4855-84E6-DFA78EE978BD}"/>
          </ac:cxnSpMkLst>
        </pc:cxnChg>
        <pc:cxnChg chg="add del">
          <ac:chgData name="Poojitha Priyadarshini Madari" userId="0a77c195-eca1-43a2-bf6c-d2b58c8fbc6d" providerId="ADAL" clId="{8F20DB2B-8FCB-4ABD-B8EF-31EF9871A928}" dt="2025-02-19T20:05:25.767" v="331" actId="26606"/>
          <ac:cxnSpMkLst>
            <pc:docMk/>
            <pc:sldMk cId="0" sldId="257"/>
            <ac:cxnSpMk id="19" creationId="{2AFD8CBA-54A3-4363-991B-B9C631BBFA74}"/>
          </ac:cxnSpMkLst>
        </pc:cxnChg>
      </pc:sldChg>
      <pc:sldChg chg="addSp delSp modSp mod setBg">
        <pc:chgData name="Poojitha Priyadarshini Madari" userId="0a77c195-eca1-43a2-bf6c-d2b58c8fbc6d" providerId="ADAL" clId="{8F20DB2B-8FCB-4ABD-B8EF-31EF9871A928}" dt="2025-02-19T19:59:56.399" v="166" actId="26606"/>
        <pc:sldMkLst>
          <pc:docMk/>
          <pc:sldMk cId="0" sldId="258"/>
        </pc:sldMkLst>
        <pc:spChg chg="mod">
          <ac:chgData name="Poojitha Priyadarshini Madari" userId="0a77c195-eca1-43a2-bf6c-d2b58c8fbc6d" providerId="ADAL" clId="{8F20DB2B-8FCB-4ABD-B8EF-31EF9871A928}" dt="2025-02-19T19:59:56.399" v="166" actId="26606"/>
          <ac:spMkLst>
            <pc:docMk/>
            <pc:sldMk cId="0" sldId="258"/>
            <ac:spMk id="2" creationId="{00000000-0000-0000-0000-000000000000}"/>
          </ac:spMkLst>
        </pc:spChg>
        <pc:spChg chg="del mod">
          <ac:chgData name="Poojitha Priyadarshini Madari" userId="0a77c195-eca1-43a2-bf6c-d2b58c8fbc6d" providerId="ADAL" clId="{8F20DB2B-8FCB-4ABD-B8EF-31EF9871A928}" dt="2025-02-19T19:59:56.399" v="166" actId="26606"/>
          <ac:spMkLst>
            <pc:docMk/>
            <pc:sldMk cId="0" sldId="258"/>
            <ac:spMk id="3" creationId="{00000000-0000-0000-0000-000000000000}"/>
          </ac:spMkLst>
        </pc:spChg>
        <pc:spChg chg="add">
          <ac:chgData name="Poojitha Priyadarshini Madari" userId="0a77c195-eca1-43a2-bf6c-d2b58c8fbc6d" providerId="ADAL" clId="{8F20DB2B-8FCB-4ABD-B8EF-31EF9871A928}" dt="2025-02-19T19:59:56.399" v="166" actId="26606"/>
          <ac:spMkLst>
            <pc:docMk/>
            <pc:sldMk cId="0" sldId="258"/>
            <ac:spMk id="9" creationId="{9F4444CE-BC8D-4D61-B303-4C05614E62AB}"/>
          </ac:spMkLst>
        </pc:spChg>
        <pc:spChg chg="add">
          <ac:chgData name="Poojitha Priyadarshini Madari" userId="0a77c195-eca1-43a2-bf6c-d2b58c8fbc6d" providerId="ADAL" clId="{8F20DB2B-8FCB-4ABD-B8EF-31EF9871A928}" dt="2025-02-19T19:59:56.399" v="166" actId="26606"/>
          <ac:spMkLst>
            <pc:docMk/>
            <pc:sldMk cId="0" sldId="258"/>
            <ac:spMk id="11" creationId="{73772B81-181F-48B7-8826-4D9686D15DF5}"/>
          </ac:spMkLst>
        </pc:spChg>
        <pc:spChg chg="add">
          <ac:chgData name="Poojitha Priyadarshini Madari" userId="0a77c195-eca1-43a2-bf6c-d2b58c8fbc6d" providerId="ADAL" clId="{8F20DB2B-8FCB-4ABD-B8EF-31EF9871A928}" dt="2025-02-19T19:59:56.399" v="166" actId="26606"/>
          <ac:spMkLst>
            <pc:docMk/>
            <pc:sldMk cId="0" sldId="258"/>
            <ac:spMk id="13" creationId="{B2205F6E-03C6-4E92-877C-E2482F6599AA}"/>
          </ac:spMkLst>
        </pc:spChg>
        <pc:graphicFrameChg chg="add">
          <ac:chgData name="Poojitha Priyadarshini Madari" userId="0a77c195-eca1-43a2-bf6c-d2b58c8fbc6d" providerId="ADAL" clId="{8F20DB2B-8FCB-4ABD-B8EF-31EF9871A928}" dt="2025-02-19T19:59:56.399" v="166" actId="26606"/>
          <ac:graphicFrameMkLst>
            <pc:docMk/>
            <pc:sldMk cId="0" sldId="258"/>
            <ac:graphicFrameMk id="5" creationId="{1C61A66A-D4A6-143F-285F-5E947FE2875D}"/>
          </ac:graphicFrameMkLst>
        </pc:graphicFrameChg>
      </pc:sldChg>
      <pc:sldChg chg="addSp delSp modSp mod setBg">
        <pc:chgData name="Poojitha Priyadarshini Madari" userId="0a77c195-eca1-43a2-bf6c-d2b58c8fbc6d" providerId="ADAL" clId="{8F20DB2B-8FCB-4ABD-B8EF-31EF9871A928}" dt="2025-02-19T20:02:46.438" v="286" actId="26606"/>
        <pc:sldMkLst>
          <pc:docMk/>
          <pc:sldMk cId="0" sldId="259"/>
        </pc:sldMkLst>
        <pc:spChg chg="mod">
          <ac:chgData name="Poojitha Priyadarshini Madari" userId="0a77c195-eca1-43a2-bf6c-d2b58c8fbc6d" providerId="ADAL" clId="{8F20DB2B-8FCB-4ABD-B8EF-31EF9871A928}" dt="2025-02-19T20:02:46.438" v="286" actId="26606"/>
          <ac:spMkLst>
            <pc:docMk/>
            <pc:sldMk cId="0" sldId="259"/>
            <ac:spMk id="2" creationId="{00000000-0000-0000-0000-000000000000}"/>
          </ac:spMkLst>
        </pc:spChg>
        <pc:spChg chg="del mod">
          <ac:chgData name="Poojitha Priyadarshini Madari" userId="0a77c195-eca1-43a2-bf6c-d2b58c8fbc6d" providerId="ADAL" clId="{8F20DB2B-8FCB-4ABD-B8EF-31EF9871A928}" dt="2025-02-19T20:02:46.438" v="286" actId="26606"/>
          <ac:spMkLst>
            <pc:docMk/>
            <pc:sldMk cId="0" sldId="259"/>
            <ac:spMk id="3" creationId="{00000000-0000-0000-0000-000000000000}"/>
          </ac:spMkLst>
        </pc:spChg>
        <pc:spChg chg="add">
          <ac:chgData name="Poojitha Priyadarshini Madari" userId="0a77c195-eca1-43a2-bf6c-d2b58c8fbc6d" providerId="ADAL" clId="{8F20DB2B-8FCB-4ABD-B8EF-31EF9871A928}" dt="2025-02-19T20:02:46.438" v="286" actId="26606"/>
          <ac:spMkLst>
            <pc:docMk/>
            <pc:sldMk cId="0" sldId="259"/>
            <ac:spMk id="9" creationId="{9F4444CE-BC8D-4D61-B303-4C05614E62AB}"/>
          </ac:spMkLst>
        </pc:spChg>
        <pc:spChg chg="add">
          <ac:chgData name="Poojitha Priyadarshini Madari" userId="0a77c195-eca1-43a2-bf6c-d2b58c8fbc6d" providerId="ADAL" clId="{8F20DB2B-8FCB-4ABD-B8EF-31EF9871A928}" dt="2025-02-19T20:02:46.438" v="286" actId="26606"/>
          <ac:spMkLst>
            <pc:docMk/>
            <pc:sldMk cId="0" sldId="259"/>
            <ac:spMk id="11" creationId="{73772B81-181F-48B7-8826-4D9686D15DF5}"/>
          </ac:spMkLst>
        </pc:spChg>
        <pc:spChg chg="add">
          <ac:chgData name="Poojitha Priyadarshini Madari" userId="0a77c195-eca1-43a2-bf6c-d2b58c8fbc6d" providerId="ADAL" clId="{8F20DB2B-8FCB-4ABD-B8EF-31EF9871A928}" dt="2025-02-19T20:02:46.438" v="286" actId="26606"/>
          <ac:spMkLst>
            <pc:docMk/>
            <pc:sldMk cId="0" sldId="259"/>
            <ac:spMk id="13" creationId="{B2205F6E-03C6-4E92-877C-E2482F6599AA}"/>
          </ac:spMkLst>
        </pc:spChg>
        <pc:graphicFrameChg chg="add">
          <ac:chgData name="Poojitha Priyadarshini Madari" userId="0a77c195-eca1-43a2-bf6c-d2b58c8fbc6d" providerId="ADAL" clId="{8F20DB2B-8FCB-4ABD-B8EF-31EF9871A928}" dt="2025-02-19T20:02:46.438" v="286" actId="26606"/>
          <ac:graphicFrameMkLst>
            <pc:docMk/>
            <pc:sldMk cId="0" sldId="259"/>
            <ac:graphicFrameMk id="5" creationId="{8DF3419F-30FD-0C35-D41A-A172066E214F}"/>
          </ac:graphicFrameMkLst>
        </pc:graphicFrameChg>
      </pc:sldChg>
      <pc:sldChg chg="addSp delSp modSp mod setBg">
        <pc:chgData name="Poojitha Priyadarshini Madari" userId="0a77c195-eca1-43a2-bf6c-d2b58c8fbc6d" providerId="ADAL" clId="{8F20DB2B-8FCB-4ABD-B8EF-31EF9871A928}" dt="2025-02-19T20:03:05.983" v="293" actId="26606"/>
        <pc:sldMkLst>
          <pc:docMk/>
          <pc:sldMk cId="0" sldId="260"/>
        </pc:sldMkLst>
        <pc:spChg chg="mod">
          <ac:chgData name="Poojitha Priyadarshini Madari" userId="0a77c195-eca1-43a2-bf6c-d2b58c8fbc6d" providerId="ADAL" clId="{8F20DB2B-8FCB-4ABD-B8EF-31EF9871A928}" dt="2025-02-19T20:03:05.983" v="293" actId="26606"/>
          <ac:spMkLst>
            <pc:docMk/>
            <pc:sldMk cId="0" sldId="260"/>
            <ac:spMk id="2" creationId="{00000000-0000-0000-0000-000000000000}"/>
          </ac:spMkLst>
        </pc:spChg>
        <pc:spChg chg="del mod">
          <ac:chgData name="Poojitha Priyadarshini Madari" userId="0a77c195-eca1-43a2-bf6c-d2b58c8fbc6d" providerId="ADAL" clId="{8F20DB2B-8FCB-4ABD-B8EF-31EF9871A928}" dt="2025-02-19T20:03:05.983" v="293" actId="26606"/>
          <ac:spMkLst>
            <pc:docMk/>
            <pc:sldMk cId="0" sldId="260"/>
            <ac:spMk id="3" creationId="{00000000-0000-0000-0000-000000000000}"/>
          </ac:spMkLst>
        </pc:spChg>
        <pc:spChg chg="add">
          <ac:chgData name="Poojitha Priyadarshini Madari" userId="0a77c195-eca1-43a2-bf6c-d2b58c8fbc6d" providerId="ADAL" clId="{8F20DB2B-8FCB-4ABD-B8EF-31EF9871A928}" dt="2025-02-19T20:03:05.983" v="293" actId="26606"/>
          <ac:spMkLst>
            <pc:docMk/>
            <pc:sldMk cId="0" sldId="260"/>
            <ac:spMk id="9" creationId="{9F4444CE-BC8D-4D61-B303-4C05614E62AB}"/>
          </ac:spMkLst>
        </pc:spChg>
        <pc:spChg chg="add">
          <ac:chgData name="Poojitha Priyadarshini Madari" userId="0a77c195-eca1-43a2-bf6c-d2b58c8fbc6d" providerId="ADAL" clId="{8F20DB2B-8FCB-4ABD-B8EF-31EF9871A928}" dt="2025-02-19T20:03:05.983" v="293" actId="26606"/>
          <ac:spMkLst>
            <pc:docMk/>
            <pc:sldMk cId="0" sldId="260"/>
            <ac:spMk id="11" creationId="{73772B81-181F-48B7-8826-4D9686D15DF5}"/>
          </ac:spMkLst>
        </pc:spChg>
        <pc:spChg chg="add">
          <ac:chgData name="Poojitha Priyadarshini Madari" userId="0a77c195-eca1-43a2-bf6c-d2b58c8fbc6d" providerId="ADAL" clId="{8F20DB2B-8FCB-4ABD-B8EF-31EF9871A928}" dt="2025-02-19T20:03:05.983" v="293" actId="26606"/>
          <ac:spMkLst>
            <pc:docMk/>
            <pc:sldMk cId="0" sldId="260"/>
            <ac:spMk id="13" creationId="{B2205F6E-03C6-4E92-877C-E2482F6599AA}"/>
          </ac:spMkLst>
        </pc:spChg>
        <pc:graphicFrameChg chg="add">
          <ac:chgData name="Poojitha Priyadarshini Madari" userId="0a77c195-eca1-43a2-bf6c-d2b58c8fbc6d" providerId="ADAL" clId="{8F20DB2B-8FCB-4ABD-B8EF-31EF9871A928}" dt="2025-02-19T20:03:05.983" v="293" actId="26606"/>
          <ac:graphicFrameMkLst>
            <pc:docMk/>
            <pc:sldMk cId="0" sldId="260"/>
            <ac:graphicFrameMk id="5" creationId="{EC4B98E5-364B-ECD1-51E2-BCE7468E6DB1}"/>
          </ac:graphicFrameMkLst>
        </pc:graphicFrameChg>
      </pc:sldChg>
      <pc:sldChg chg="addSp delSp modSp mod setBg">
        <pc:chgData name="Poojitha Priyadarshini Madari" userId="0a77c195-eca1-43a2-bf6c-d2b58c8fbc6d" providerId="ADAL" clId="{8F20DB2B-8FCB-4ABD-B8EF-31EF9871A928}" dt="2025-02-19T20:03:24.802" v="300" actId="26606"/>
        <pc:sldMkLst>
          <pc:docMk/>
          <pc:sldMk cId="0" sldId="261"/>
        </pc:sldMkLst>
        <pc:spChg chg="mod">
          <ac:chgData name="Poojitha Priyadarshini Madari" userId="0a77c195-eca1-43a2-bf6c-d2b58c8fbc6d" providerId="ADAL" clId="{8F20DB2B-8FCB-4ABD-B8EF-31EF9871A928}" dt="2025-02-19T20:03:24.802" v="300" actId="26606"/>
          <ac:spMkLst>
            <pc:docMk/>
            <pc:sldMk cId="0" sldId="261"/>
            <ac:spMk id="2" creationId="{00000000-0000-0000-0000-000000000000}"/>
          </ac:spMkLst>
        </pc:spChg>
        <pc:spChg chg="del mod">
          <ac:chgData name="Poojitha Priyadarshini Madari" userId="0a77c195-eca1-43a2-bf6c-d2b58c8fbc6d" providerId="ADAL" clId="{8F20DB2B-8FCB-4ABD-B8EF-31EF9871A928}" dt="2025-02-19T20:03:24.802" v="300" actId="26606"/>
          <ac:spMkLst>
            <pc:docMk/>
            <pc:sldMk cId="0" sldId="261"/>
            <ac:spMk id="3" creationId="{00000000-0000-0000-0000-000000000000}"/>
          </ac:spMkLst>
        </pc:spChg>
        <pc:spChg chg="add">
          <ac:chgData name="Poojitha Priyadarshini Madari" userId="0a77c195-eca1-43a2-bf6c-d2b58c8fbc6d" providerId="ADAL" clId="{8F20DB2B-8FCB-4ABD-B8EF-31EF9871A928}" dt="2025-02-19T20:03:24.802" v="300" actId="26606"/>
          <ac:spMkLst>
            <pc:docMk/>
            <pc:sldMk cId="0" sldId="261"/>
            <ac:spMk id="9" creationId="{9F4444CE-BC8D-4D61-B303-4C05614E62AB}"/>
          </ac:spMkLst>
        </pc:spChg>
        <pc:spChg chg="add">
          <ac:chgData name="Poojitha Priyadarshini Madari" userId="0a77c195-eca1-43a2-bf6c-d2b58c8fbc6d" providerId="ADAL" clId="{8F20DB2B-8FCB-4ABD-B8EF-31EF9871A928}" dt="2025-02-19T20:03:24.802" v="300" actId="26606"/>
          <ac:spMkLst>
            <pc:docMk/>
            <pc:sldMk cId="0" sldId="261"/>
            <ac:spMk id="11" creationId="{73772B81-181F-48B7-8826-4D9686D15DF5}"/>
          </ac:spMkLst>
        </pc:spChg>
        <pc:spChg chg="add">
          <ac:chgData name="Poojitha Priyadarshini Madari" userId="0a77c195-eca1-43a2-bf6c-d2b58c8fbc6d" providerId="ADAL" clId="{8F20DB2B-8FCB-4ABD-B8EF-31EF9871A928}" dt="2025-02-19T20:03:24.802" v="300" actId="26606"/>
          <ac:spMkLst>
            <pc:docMk/>
            <pc:sldMk cId="0" sldId="261"/>
            <ac:spMk id="13" creationId="{B2205F6E-03C6-4E92-877C-E2482F6599AA}"/>
          </ac:spMkLst>
        </pc:spChg>
        <pc:graphicFrameChg chg="add">
          <ac:chgData name="Poojitha Priyadarshini Madari" userId="0a77c195-eca1-43a2-bf6c-d2b58c8fbc6d" providerId="ADAL" clId="{8F20DB2B-8FCB-4ABD-B8EF-31EF9871A928}" dt="2025-02-19T20:03:24.802" v="300" actId="26606"/>
          <ac:graphicFrameMkLst>
            <pc:docMk/>
            <pc:sldMk cId="0" sldId="261"/>
            <ac:graphicFrameMk id="5" creationId="{49A0B99B-E83A-B556-734D-F8D81F19C5CB}"/>
          </ac:graphicFrameMkLst>
        </pc:graphicFrameChg>
      </pc:sldChg>
      <pc:sldChg chg="addSp delSp modSp mod setBg">
        <pc:chgData name="Poojitha Priyadarshini Madari" userId="0a77c195-eca1-43a2-bf6c-d2b58c8fbc6d" providerId="ADAL" clId="{8F20DB2B-8FCB-4ABD-B8EF-31EF9871A928}" dt="2025-02-19T20:04:04.103" v="313" actId="20577"/>
        <pc:sldMkLst>
          <pc:docMk/>
          <pc:sldMk cId="0" sldId="262"/>
        </pc:sldMkLst>
        <pc:spChg chg="mod">
          <ac:chgData name="Poojitha Priyadarshini Madari" userId="0a77c195-eca1-43a2-bf6c-d2b58c8fbc6d" providerId="ADAL" clId="{8F20DB2B-8FCB-4ABD-B8EF-31EF9871A928}" dt="2025-02-19T20:03:38.529" v="301" actId="26606"/>
          <ac:spMkLst>
            <pc:docMk/>
            <pc:sldMk cId="0" sldId="262"/>
            <ac:spMk id="2" creationId="{00000000-0000-0000-0000-000000000000}"/>
          </ac:spMkLst>
        </pc:spChg>
        <pc:spChg chg="del mod">
          <ac:chgData name="Poojitha Priyadarshini Madari" userId="0a77c195-eca1-43a2-bf6c-d2b58c8fbc6d" providerId="ADAL" clId="{8F20DB2B-8FCB-4ABD-B8EF-31EF9871A928}" dt="2025-02-19T20:03:38.529" v="301" actId="26606"/>
          <ac:spMkLst>
            <pc:docMk/>
            <pc:sldMk cId="0" sldId="262"/>
            <ac:spMk id="3" creationId="{00000000-0000-0000-0000-000000000000}"/>
          </ac:spMkLst>
        </pc:spChg>
        <pc:spChg chg="add">
          <ac:chgData name="Poojitha Priyadarshini Madari" userId="0a77c195-eca1-43a2-bf6c-d2b58c8fbc6d" providerId="ADAL" clId="{8F20DB2B-8FCB-4ABD-B8EF-31EF9871A928}" dt="2025-02-19T20:03:38.529" v="301" actId="26606"/>
          <ac:spMkLst>
            <pc:docMk/>
            <pc:sldMk cId="0" sldId="262"/>
            <ac:spMk id="9" creationId="{9F4444CE-BC8D-4D61-B303-4C05614E62AB}"/>
          </ac:spMkLst>
        </pc:spChg>
        <pc:spChg chg="add">
          <ac:chgData name="Poojitha Priyadarshini Madari" userId="0a77c195-eca1-43a2-bf6c-d2b58c8fbc6d" providerId="ADAL" clId="{8F20DB2B-8FCB-4ABD-B8EF-31EF9871A928}" dt="2025-02-19T20:03:38.529" v="301" actId="26606"/>
          <ac:spMkLst>
            <pc:docMk/>
            <pc:sldMk cId="0" sldId="262"/>
            <ac:spMk id="11" creationId="{73772B81-181F-48B7-8826-4D9686D15DF5}"/>
          </ac:spMkLst>
        </pc:spChg>
        <pc:spChg chg="add">
          <ac:chgData name="Poojitha Priyadarshini Madari" userId="0a77c195-eca1-43a2-bf6c-d2b58c8fbc6d" providerId="ADAL" clId="{8F20DB2B-8FCB-4ABD-B8EF-31EF9871A928}" dt="2025-02-19T20:03:38.529" v="301" actId="26606"/>
          <ac:spMkLst>
            <pc:docMk/>
            <pc:sldMk cId="0" sldId="262"/>
            <ac:spMk id="13" creationId="{B2205F6E-03C6-4E92-877C-E2482F6599AA}"/>
          </ac:spMkLst>
        </pc:spChg>
        <pc:graphicFrameChg chg="add mod">
          <ac:chgData name="Poojitha Priyadarshini Madari" userId="0a77c195-eca1-43a2-bf6c-d2b58c8fbc6d" providerId="ADAL" clId="{8F20DB2B-8FCB-4ABD-B8EF-31EF9871A928}" dt="2025-02-19T20:04:04.103" v="313" actId="20577"/>
          <ac:graphicFrameMkLst>
            <pc:docMk/>
            <pc:sldMk cId="0" sldId="262"/>
            <ac:graphicFrameMk id="5" creationId="{B63363AD-C309-13A6-33BC-4BD81A0C2100}"/>
          </ac:graphicFrameMkLst>
        </pc:graphicFrameChg>
      </pc:sldChg>
      <pc:sldChg chg="addSp modSp mod setBg">
        <pc:chgData name="Poojitha Priyadarshini Madari" userId="0a77c195-eca1-43a2-bf6c-d2b58c8fbc6d" providerId="ADAL" clId="{8F20DB2B-8FCB-4ABD-B8EF-31EF9871A928}" dt="2025-02-19T20:05:00.142" v="330" actId="20577"/>
        <pc:sldMkLst>
          <pc:docMk/>
          <pc:sldMk cId="0" sldId="263"/>
        </pc:sldMkLst>
        <pc:spChg chg="mod">
          <ac:chgData name="Poojitha Priyadarshini Madari" userId="0a77c195-eca1-43a2-bf6c-d2b58c8fbc6d" providerId="ADAL" clId="{8F20DB2B-8FCB-4ABD-B8EF-31EF9871A928}" dt="2025-02-19T20:04:37.603" v="322" actId="26606"/>
          <ac:spMkLst>
            <pc:docMk/>
            <pc:sldMk cId="0" sldId="263"/>
            <ac:spMk id="2" creationId="{00000000-0000-0000-0000-000000000000}"/>
          </ac:spMkLst>
        </pc:spChg>
        <pc:spChg chg="mod">
          <ac:chgData name="Poojitha Priyadarshini Madari" userId="0a77c195-eca1-43a2-bf6c-d2b58c8fbc6d" providerId="ADAL" clId="{8F20DB2B-8FCB-4ABD-B8EF-31EF9871A928}" dt="2025-02-19T20:05:00.142" v="330" actId="20577"/>
          <ac:spMkLst>
            <pc:docMk/>
            <pc:sldMk cId="0" sldId="263"/>
            <ac:spMk id="3" creationId="{00000000-0000-0000-0000-000000000000}"/>
          </ac:spMkLst>
        </pc:spChg>
        <pc:spChg chg="add">
          <ac:chgData name="Poojitha Priyadarshini Madari" userId="0a77c195-eca1-43a2-bf6c-d2b58c8fbc6d" providerId="ADAL" clId="{8F20DB2B-8FCB-4ABD-B8EF-31EF9871A928}" dt="2025-02-19T20:04:37.603" v="322" actId="26606"/>
          <ac:spMkLst>
            <pc:docMk/>
            <pc:sldMk cId="0" sldId="263"/>
            <ac:spMk id="8" creationId="{603AE127-802C-459A-A612-DB85B67F0DC0}"/>
          </ac:spMkLst>
        </pc:spChg>
        <pc:spChg chg="add">
          <ac:chgData name="Poojitha Priyadarshini Madari" userId="0a77c195-eca1-43a2-bf6c-d2b58c8fbc6d" providerId="ADAL" clId="{8F20DB2B-8FCB-4ABD-B8EF-31EF9871A928}" dt="2025-02-19T20:04:37.603" v="322" actId="26606"/>
          <ac:spMkLst>
            <pc:docMk/>
            <pc:sldMk cId="0" sldId="263"/>
            <ac:spMk id="10" creationId="{9323D83D-50D6-4040-A58B-FCEA340F886A}"/>
          </ac:spMkLst>
        </pc:spChg>
        <pc:spChg chg="add">
          <ac:chgData name="Poojitha Priyadarshini Madari" userId="0a77c195-eca1-43a2-bf6c-d2b58c8fbc6d" providerId="ADAL" clId="{8F20DB2B-8FCB-4ABD-B8EF-31EF9871A928}" dt="2025-02-19T20:04:37.603" v="322" actId="26606"/>
          <ac:spMkLst>
            <pc:docMk/>
            <pc:sldMk cId="0" sldId="263"/>
            <ac:spMk id="14" creationId="{F10FD715-4DCE-4779-B634-EC78315EA213}"/>
          </ac:spMkLst>
        </pc:spChg>
        <pc:cxnChg chg="add">
          <ac:chgData name="Poojitha Priyadarshini Madari" userId="0a77c195-eca1-43a2-bf6c-d2b58c8fbc6d" providerId="ADAL" clId="{8F20DB2B-8FCB-4ABD-B8EF-31EF9871A928}" dt="2025-02-19T20:04:37.603" v="322" actId="26606"/>
          <ac:cxnSpMkLst>
            <pc:docMk/>
            <pc:sldMk cId="0" sldId="263"/>
            <ac:cxnSpMk id="12" creationId="{1A1FE6BB-DFB2-4080-9B5E-076EF5DDE67B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6" Type="http://schemas.openxmlformats.org/officeDocument/2006/relationships/image" Target="../media/image38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6" Type="http://schemas.openxmlformats.org/officeDocument/2006/relationships/image" Target="../media/image38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7109D1-94D0-4789-A482-9E3440009D4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DBD7634-8D81-469F-9D67-A248EF05BCED}">
      <dgm:prSet/>
      <dgm:spPr/>
      <dgm:t>
        <a:bodyPr/>
        <a:lstStyle/>
        <a:p>
          <a:r>
            <a:rPr lang="en-US"/>
            <a:t>Base Models: VGG16, ResNet50, EfficientNet</a:t>
          </a:r>
        </a:p>
      </dgm:t>
    </dgm:pt>
    <dgm:pt modelId="{0472F562-C72E-48C2-8919-07FA8CEA04ED}" type="parTrans" cxnId="{0E4E6D7D-79DB-4F15-82E7-C8AD85E54D5B}">
      <dgm:prSet/>
      <dgm:spPr/>
      <dgm:t>
        <a:bodyPr/>
        <a:lstStyle/>
        <a:p>
          <a:endParaRPr lang="en-US"/>
        </a:p>
      </dgm:t>
    </dgm:pt>
    <dgm:pt modelId="{CBE1EB01-4712-420B-8D32-5F02AE659B01}" type="sibTrans" cxnId="{0E4E6D7D-79DB-4F15-82E7-C8AD85E54D5B}">
      <dgm:prSet/>
      <dgm:spPr/>
      <dgm:t>
        <a:bodyPr/>
        <a:lstStyle/>
        <a:p>
          <a:endParaRPr lang="en-US"/>
        </a:p>
      </dgm:t>
    </dgm:pt>
    <dgm:pt modelId="{C768A6F4-AFE1-4B10-A6B6-5D5E41C227D1}">
      <dgm:prSet/>
      <dgm:spPr/>
      <dgm:t>
        <a:bodyPr/>
        <a:lstStyle/>
        <a:p>
          <a:r>
            <a:rPr lang="en-US"/>
            <a:t>Data Augmentation: Rotation, scaling, contrast adjustments</a:t>
          </a:r>
        </a:p>
      </dgm:t>
    </dgm:pt>
    <dgm:pt modelId="{1BCED47E-FA24-4C04-B536-CB0A7DD10878}" type="parTrans" cxnId="{D0385D09-75FF-410A-9595-D48260ECDB35}">
      <dgm:prSet/>
      <dgm:spPr/>
      <dgm:t>
        <a:bodyPr/>
        <a:lstStyle/>
        <a:p>
          <a:endParaRPr lang="en-US"/>
        </a:p>
      </dgm:t>
    </dgm:pt>
    <dgm:pt modelId="{9B4FD406-6E76-40E1-A373-C56282519909}" type="sibTrans" cxnId="{D0385D09-75FF-410A-9595-D48260ECDB35}">
      <dgm:prSet/>
      <dgm:spPr/>
      <dgm:t>
        <a:bodyPr/>
        <a:lstStyle/>
        <a:p>
          <a:endParaRPr lang="en-US"/>
        </a:p>
      </dgm:t>
    </dgm:pt>
    <dgm:pt modelId="{ADAF4D5E-433A-4B89-8C72-AA1DA058D35D}">
      <dgm:prSet/>
      <dgm:spPr/>
      <dgm:t>
        <a:bodyPr/>
        <a:lstStyle/>
        <a:p>
          <a:r>
            <a:rPr lang="en-US"/>
            <a:t>Transfer Learning: Using pre-trained models for improved accuracy</a:t>
          </a:r>
        </a:p>
      </dgm:t>
    </dgm:pt>
    <dgm:pt modelId="{6C74C2B3-2A64-490E-9B5F-E28B6D44169B}" type="parTrans" cxnId="{C44AF954-0C05-424B-8FF8-36E29E5FC2E1}">
      <dgm:prSet/>
      <dgm:spPr/>
      <dgm:t>
        <a:bodyPr/>
        <a:lstStyle/>
        <a:p>
          <a:endParaRPr lang="en-US"/>
        </a:p>
      </dgm:t>
    </dgm:pt>
    <dgm:pt modelId="{2A98DB38-3A15-4D18-A411-94569206D465}" type="sibTrans" cxnId="{C44AF954-0C05-424B-8FF8-36E29E5FC2E1}">
      <dgm:prSet/>
      <dgm:spPr/>
      <dgm:t>
        <a:bodyPr/>
        <a:lstStyle/>
        <a:p>
          <a:endParaRPr lang="en-US"/>
        </a:p>
      </dgm:t>
    </dgm:pt>
    <dgm:pt modelId="{42EEB9E4-B367-490E-A853-1EB9C27F678F}">
      <dgm:prSet/>
      <dgm:spPr/>
      <dgm:t>
        <a:bodyPr/>
        <a:lstStyle/>
        <a:p>
          <a:r>
            <a:rPr lang="en-US"/>
            <a:t>Hyperparameter Optimization: Fine-tuning learning rate, batch size, dropout</a:t>
          </a:r>
        </a:p>
      </dgm:t>
    </dgm:pt>
    <dgm:pt modelId="{168ECA01-4034-4372-B3C6-8846F11FD44B}" type="parTrans" cxnId="{7670C139-81F5-49CF-A164-FE4085B97FF4}">
      <dgm:prSet/>
      <dgm:spPr/>
      <dgm:t>
        <a:bodyPr/>
        <a:lstStyle/>
        <a:p>
          <a:endParaRPr lang="en-US"/>
        </a:p>
      </dgm:t>
    </dgm:pt>
    <dgm:pt modelId="{C603BCB5-58A3-45A2-9503-2A1A616F99CE}" type="sibTrans" cxnId="{7670C139-81F5-49CF-A164-FE4085B97FF4}">
      <dgm:prSet/>
      <dgm:spPr/>
      <dgm:t>
        <a:bodyPr/>
        <a:lstStyle/>
        <a:p>
          <a:endParaRPr lang="en-US"/>
        </a:p>
      </dgm:t>
    </dgm:pt>
    <dgm:pt modelId="{2A2B72F4-56AD-4A35-8988-F411376B8E46}" type="pres">
      <dgm:prSet presAssocID="{4B7109D1-94D0-4789-A482-9E3440009D43}" presName="root" presStyleCnt="0">
        <dgm:presLayoutVars>
          <dgm:dir/>
          <dgm:resizeHandles val="exact"/>
        </dgm:presLayoutVars>
      </dgm:prSet>
      <dgm:spPr/>
    </dgm:pt>
    <dgm:pt modelId="{6DEAFAA9-58B2-48F5-A809-75EE83C0B0F5}" type="pres">
      <dgm:prSet presAssocID="{DDBD7634-8D81-469F-9D67-A248EF05BCED}" presName="compNode" presStyleCnt="0"/>
      <dgm:spPr/>
    </dgm:pt>
    <dgm:pt modelId="{BD59B162-5A35-4501-B6A5-A2C7D0B4289D}" type="pres">
      <dgm:prSet presAssocID="{DDBD7634-8D81-469F-9D67-A248EF05BCED}" presName="bgRect" presStyleLbl="bgShp" presStyleIdx="0" presStyleCnt="4"/>
      <dgm:spPr/>
    </dgm:pt>
    <dgm:pt modelId="{4016872E-3F48-4CF0-B54A-506F9AD4671B}" type="pres">
      <dgm:prSet presAssocID="{DDBD7634-8D81-469F-9D67-A248EF05BCE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ramid with Levels"/>
        </a:ext>
      </dgm:extLst>
    </dgm:pt>
    <dgm:pt modelId="{9C701E2C-2F23-4F6C-84F2-BDDCDA86AABD}" type="pres">
      <dgm:prSet presAssocID="{DDBD7634-8D81-469F-9D67-A248EF05BCED}" presName="spaceRect" presStyleCnt="0"/>
      <dgm:spPr/>
    </dgm:pt>
    <dgm:pt modelId="{AFD4A087-B6B1-42EB-B2DC-BFEC08ED9F95}" type="pres">
      <dgm:prSet presAssocID="{DDBD7634-8D81-469F-9D67-A248EF05BCED}" presName="parTx" presStyleLbl="revTx" presStyleIdx="0" presStyleCnt="4">
        <dgm:presLayoutVars>
          <dgm:chMax val="0"/>
          <dgm:chPref val="0"/>
        </dgm:presLayoutVars>
      </dgm:prSet>
      <dgm:spPr/>
    </dgm:pt>
    <dgm:pt modelId="{CA17F324-20F3-4D30-976E-39A7B64C3723}" type="pres">
      <dgm:prSet presAssocID="{CBE1EB01-4712-420B-8D32-5F02AE659B01}" presName="sibTrans" presStyleCnt="0"/>
      <dgm:spPr/>
    </dgm:pt>
    <dgm:pt modelId="{CD238F04-C384-4B83-A6E4-8D1AD1C2F0F6}" type="pres">
      <dgm:prSet presAssocID="{C768A6F4-AFE1-4B10-A6B6-5D5E41C227D1}" presName="compNode" presStyleCnt="0"/>
      <dgm:spPr/>
    </dgm:pt>
    <dgm:pt modelId="{0F3E88F9-350F-4FE6-9D96-FC2314BAA405}" type="pres">
      <dgm:prSet presAssocID="{C768A6F4-AFE1-4B10-A6B6-5D5E41C227D1}" presName="bgRect" presStyleLbl="bgShp" presStyleIdx="1" presStyleCnt="4"/>
      <dgm:spPr/>
    </dgm:pt>
    <dgm:pt modelId="{FECD37C4-D9B5-4647-85D2-0ABC87510D08}" type="pres">
      <dgm:prSet presAssocID="{C768A6F4-AFE1-4B10-A6B6-5D5E41C227D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A8EF682F-F34D-4B44-BB97-33A503F8496E}" type="pres">
      <dgm:prSet presAssocID="{C768A6F4-AFE1-4B10-A6B6-5D5E41C227D1}" presName="spaceRect" presStyleCnt="0"/>
      <dgm:spPr/>
    </dgm:pt>
    <dgm:pt modelId="{96F1A6B5-D882-4C5A-A038-9AE9E25ABC72}" type="pres">
      <dgm:prSet presAssocID="{C768A6F4-AFE1-4B10-A6B6-5D5E41C227D1}" presName="parTx" presStyleLbl="revTx" presStyleIdx="1" presStyleCnt="4">
        <dgm:presLayoutVars>
          <dgm:chMax val="0"/>
          <dgm:chPref val="0"/>
        </dgm:presLayoutVars>
      </dgm:prSet>
      <dgm:spPr/>
    </dgm:pt>
    <dgm:pt modelId="{DD044054-AEDF-4D81-8998-252590F10B7C}" type="pres">
      <dgm:prSet presAssocID="{9B4FD406-6E76-40E1-A373-C56282519909}" presName="sibTrans" presStyleCnt="0"/>
      <dgm:spPr/>
    </dgm:pt>
    <dgm:pt modelId="{94930057-35D6-4589-A72D-543239F9827B}" type="pres">
      <dgm:prSet presAssocID="{ADAF4D5E-433A-4B89-8C72-AA1DA058D35D}" presName="compNode" presStyleCnt="0"/>
      <dgm:spPr/>
    </dgm:pt>
    <dgm:pt modelId="{FE6F8487-A575-4C59-8B74-F8273E2E2372}" type="pres">
      <dgm:prSet presAssocID="{ADAF4D5E-433A-4B89-8C72-AA1DA058D35D}" presName="bgRect" presStyleLbl="bgShp" presStyleIdx="2" presStyleCnt="4"/>
      <dgm:spPr/>
    </dgm:pt>
    <dgm:pt modelId="{4B8FDEE3-F04D-4FD9-B581-D78E04E9B9F5}" type="pres">
      <dgm:prSet presAssocID="{ADAF4D5E-433A-4B89-8C72-AA1DA058D35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8C898818-78F3-409F-98B1-44822B159FF0}" type="pres">
      <dgm:prSet presAssocID="{ADAF4D5E-433A-4B89-8C72-AA1DA058D35D}" presName="spaceRect" presStyleCnt="0"/>
      <dgm:spPr/>
    </dgm:pt>
    <dgm:pt modelId="{9D25E060-4425-439C-A99A-4B8E1CCC15D5}" type="pres">
      <dgm:prSet presAssocID="{ADAF4D5E-433A-4B89-8C72-AA1DA058D35D}" presName="parTx" presStyleLbl="revTx" presStyleIdx="2" presStyleCnt="4">
        <dgm:presLayoutVars>
          <dgm:chMax val="0"/>
          <dgm:chPref val="0"/>
        </dgm:presLayoutVars>
      </dgm:prSet>
      <dgm:spPr/>
    </dgm:pt>
    <dgm:pt modelId="{741D7B4C-F042-4C6F-A5D8-F545481FA359}" type="pres">
      <dgm:prSet presAssocID="{2A98DB38-3A15-4D18-A411-94569206D465}" presName="sibTrans" presStyleCnt="0"/>
      <dgm:spPr/>
    </dgm:pt>
    <dgm:pt modelId="{4CDE9EC5-C738-4931-8965-AEEC22CF0027}" type="pres">
      <dgm:prSet presAssocID="{42EEB9E4-B367-490E-A853-1EB9C27F678F}" presName="compNode" presStyleCnt="0"/>
      <dgm:spPr/>
    </dgm:pt>
    <dgm:pt modelId="{D336CB40-B355-4B49-9E96-DEC4492B50FE}" type="pres">
      <dgm:prSet presAssocID="{42EEB9E4-B367-490E-A853-1EB9C27F678F}" presName="bgRect" presStyleLbl="bgShp" presStyleIdx="3" presStyleCnt="4"/>
      <dgm:spPr/>
    </dgm:pt>
    <dgm:pt modelId="{085F3670-F3D0-4056-95F4-CAC907A50B6D}" type="pres">
      <dgm:prSet presAssocID="{42EEB9E4-B367-490E-A853-1EB9C27F678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AA3EC34-D920-4D23-9E16-E382EBD8B5C6}" type="pres">
      <dgm:prSet presAssocID="{42EEB9E4-B367-490E-A853-1EB9C27F678F}" presName="spaceRect" presStyleCnt="0"/>
      <dgm:spPr/>
    </dgm:pt>
    <dgm:pt modelId="{F036F9DB-E7FD-4D0B-811C-C99A4307CA17}" type="pres">
      <dgm:prSet presAssocID="{42EEB9E4-B367-490E-A853-1EB9C27F678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0385D09-75FF-410A-9595-D48260ECDB35}" srcId="{4B7109D1-94D0-4789-A482-9E3440009D43}" destId="{C768A6F4-AFE1-4B10-A6B6-5D5E41C227D1}" srcOrd="1" destOrd="0" parTransId="{1BCED47E-FA24-4C04-B536-CB0A7DD10878}" sibTransId="{9B4FD406-6E76-40E1-A373-C56282519909}"/>
    <dgm:cxn modelId="{FCBB302F-A213-4646-8057-C07D7551D1A7}" type="presOf" srcId="{4B7109D1-94D0-4789-A482-9E3440009D43}" destId="{2A2B72F4-56AD-4A35-8988-F411376B8E46}" srcOrd="0" destOrd="0" presId="urn:microsoft.com/office/officeart/2018/2/layout/IconVerticalSolidList"/>
    <dgm:cxn modelId="{7670C139-81F5-49CF-A164-FE4085B97FF4}" srcId="{4B7109D1-94D0-4789-A482-9E3440009D43}" destId="{42EEB9E4-B367-490E-A853-1EB9C27F678F}" srcOrd="3" destOrd="0" parTransId="{168ECA01-4034-4372-B3C6-8846F11FD44B}" sibTransId="{C603BCB5-58A3-45A2-9503-2A1A616F99CE}"/>
    <dgm:cxn modelId="{C44AF954-0C05-424B-8FF8-36E29E5FC2E1}" srcId="{4B7109D1-94D0-4789-A482-9E3440009D43}" destId="{ADAF4D5E-433A-4B89-8C72-AA1DA058D35D}" srcOrd="2" destOrd="0" parTransId="{6C74C2B3-2A64-490E-9B5F-E28B6D44169B}" sibTransId="{2A98DB38-3A15-4D18-A411-94569206D465}"/>
    <dgm:cxn modelId="{A695597B-3067-4306-B92B-594B9C6A24B0}" type="presOf" srcId="{C768A6F4-AFE1-4B10-A6B6-5D5E41C227D1}" destId="{96F1A6B5-D882-4C5A-A038-9AE9E25ABC72}" srcOrd="0" destOrd="0" presId="urn:microsoft.com/office/officeart/2018/2/layout/IconVerticalSolidList"/>
    <dgm:cxn modelId="{0E4E6D7D-79DB-4F15-82E7-C8AD85E54D5B}" srcId="{4B7109D1-94D0-4789-A482-9E3440009D43}" destId="{DDBD7634-8D81-469F-9D67-A248EF05BCED}" srcOrd="0" destOrd="0" parTransId="{0472F562-C72E-48C2-8919-07FA8CEA04ED}" sibTransId="{CBE1EB01-4712-420B-8D32-5F02AE659B01}"/>
    <dgm:cxn modelId="{0D9E5EC3-072A-4678-A515-20A71B96BBE9}" type="presOf" srcId="{42EEB9E4-B367-490E-A853-1EB9C27F678F}" destId="{F036F9DB-E7FD-4D0B-811C-C99A4307CA17}" srcOrd="0" destOrd="0" presId="urn:microsoft.com/office/officeart/2018/2/layout/IconVerticalSolidList"/>
    <dgm:cxn modelId="{942677C6-CDCF-4272-B6DF-71DE7163B831}" type="presOf" srcId="{DDBD7634-8D81-469F-9D67-A248EF05BCED}" destId="{AFD4A087-B6B1-42EB-B2DC-BFEC08ED9F95}" srcOrd="0" destOrd="0" presId="urn:microsoft.com/office/officeart/2018/2/layout/IconVerticalSolidList"/>
    <dgm:cxn modelId="{96CF1AD2-D0D0-44D2-9E68-6EB5B1673428}" type="presOf" srcId="{ADAF4D5E-433A-4B89-8C72-AA1DA058D35D}" destId="{9D25E060-4425-439C-A99A-4B8E1CCC15D5}" srcOrd="0" destOrd="0" presId="urn:microsoft.com/office/officeart/2018/2/layout/IconVerticalSolidList"/>
    <dgm:cxn modelId="{D96C2458-D95C-48D6-B3AA-B7AAF0ADA8E4}" type="presParOf" srcId="{2A2B72F4-56AD-4A35-8988-F411376B8E46}" destId="{6DEAFAA9-58B2-48F5-A809-75EE83C0B0F5}" srcOrd="0" destOrd="0" presId="urn:microsoft.com/office/officeart/2018/2/layout/IconVerticalSolidList"/>
    <dgm:cxn modelId="{DC578E7A-5C5B-4CA0-98A9-D5958C5E4FD8}" type="presParOf" srcId="{6DEAFAA9-58B2-48F5-A809-75EE83C0B0F5}" destId="{BD59B162-5A35-4501-B6A5-A2C7D0B4289D}" srcOrd="0" destOrd="0" presId="urn:microsoft.com/office/officeart/2018/2/layout/IconVerticalSolidList"/>
    <dgm:cxn modelId="{017F92AB-6EE6-4DF0-B7BB-7DF9308F8535}" type="presParOf" srcId="{6DEAFAA9-58B2-48F5-A809-75EE83C0B0F5}" destId="{4016872E-3F48-4CF0-B54A-506F9AD4671B}" srcOrd="1" destOrd="0" presId="urn:microsoft.com/office/officeart/2018/2/layout/IconVerticalSolidList"/>
    <dgm:cxn modelId="{D220AADA-9AE6-4735-AE20-E354C77D8797}" type="presParOf" srcId="{6DEAFAA9-58B2-48F5-A809-75EE83C0B0F5}" destId="{9C701E2C-2F23-4F6C-84F2-BDDCDA86AABD}" srcOrd="2" destOrd="0" presId="urn:microsoft.com/office/officeart/2018/2/layout/IconVerticalSolidList"/>
    <dgm:cxn modelId="{DE667160-A216-44BC-9DDC-A9E6B844D152}" type="presParOf" srcId="{6DEAFAA9-58B2-48F5-A809-75EE83C0B0F5}" destId="{AFD4A087-B6B1-42EB-B2DC-BFEC08ED9F95}" srcOrd="3" destOrd="0" presId="urn:microsoft.com/office/officeart/2018/2/layout/IconVerticalSolidList"/>
    <dgm:cxn modelId="{BC75C408-CAF8-4A16-965F-0CDE862E5CE5}" type="presParOf" srcId="{2A2B72F4-56AD-4A35-8988-F411376B8E46}" destId="{CA17F324-20F3-4D30-976E-39A7B64C3723}" srcOrd="1" destOrd="0" presId="urn:microsoft.com/office/officeart/2018/2/layout/IconVerticalSolidList"/>
    <dgm:cxn modelId="{9540B371-FE99-408B-926F-4E67094C15B2}" type="presParOf" srcId="{2A2B72F4-56AD-4A35-8988-F411376B8E46}" destId="{CD238F04-C384-4B83-A6E4-8D1AD1C2F0F6}" srcOrd="2" destOrd="0" presId="urn:microsoft.com/office/officeart/2018/2/layout/IconVerticalSolidList"/>
    <dgm:cxn modelId="{4A3D2C6A-CB81-4193-B929-0AB001C35F99}" type="presParOf" srcId="{CD238F04-C384-4B83-A6E4-8D1AD1C2F0F6}" destId="{0F3E88F9-350F-4FE6-9D96-FC2314BAA405}" srcOrd="0" destOrd="0" presId="urn:microsoft.com/office/officeart/2018/2/layout/IconVerticalSolidList"/>
    <dgm:cxn modelId="{DAAE8292-CBFD-473B-B5C0-697F61933160}" type="presParOf" srcId="{CD238F04-C384-4B83-A6E4-8D1AD1C2F0F6}" destId="{FECD37C4-D9B5-4647-85D2-0ABC87510D08}" srcOrd="1" destOrd="0" presId="urn:microsoft.com/office/officeart/2018/2/layout/IconVerticalSolidList"/>
    <dgm:cxn modelId="{0549D02A-5E7C-4AEA-B036-67C7B8DE1835}" type="presParOf" srcId="{CD238F04-C384-4B83-A6E4-8D1AD1C2F0F6}" destId="{A8EF682F-F34D-4B44-BB97-33A503F8496E}" srcOrd="2" destOrd="0" presId="urn:microsoft.com/office/officeart/2018/2/layout/IconVerticalSolidList"/>
    <dgm:cxn modelId="{CB831C54-1F94-486C-B7D2-55FBFDF5B813}" type="presParOf" srcId="{CD238F04-C384-4B83-A6E4-8D1AD1C2F0F6}" destId="{96F1A6B5-D882-4C5A-A038-9AE9E25ABC72}" srcOrd="3" destOrd="0" presId="urn:microsoft.com/office/officeart/2018/2/layout/IconVerticalSolidList"/>
    <dgm:cxn modelId="{621C8D5B-FFF2-4FC5-BC49-30128D0EBF36}" type="presParOf" srcId="{2A2B72F4-56AD-4A35-8988-F411376B8E46}" destId="{DD044054-AEDF-4D81-8998-252590F10B7C}" srcOrd="3" destOrd="0" presId="urn:microsoft.com/office/officeart/2018/2/layout/IconVerticalSolidList"/>
    <dgm:cxn modelId="{B27ACB7B-E55F-4618-9403-9FD31CA6B7B7}" type="presParOf" srcId="{2A2B72F4-56AD-4A35-8988-F411376B8E46}" destId="{94930057-35D6-4589-A72D-543239F9827B}" srcOrd="4" destOrd="0" presId="urn:microsoft.com/office/officeart/2018/2/layout/IconVerticalSolidList"/>
    <dgm:cxn modelId="{5BC4B157-6DDE-49DC-95FE-75F2936E9F6C}" type="presParOf" srcId="{94930057-35D6-4589-A72D-543239F9827B}" destId="{FE6F8487-A575-4C59-8B74-F8273E2E2372}" srcOrd="0" destOrd="0" presId="urn:microsoft.com/office/officeart/2018/2/layout/IconVerticalSolidList"/>
    <dgm:cxn modelId="{51778A9C-CDFA-4818-AA69-0CB2D27B2916}" type="presParOf" srcId="{94930057-35D6-4589-A72D-543239F9827B}" destId="{4B8FDEE3-F04D-4FD9-B581-D78E04E9B9F5}" srcOrd="1" destOrd="0" presId="urn:microsoft.com/office/officeart/2018/2/layout/IconVerticalSolidList"/>
    <dgm:cxn modelId="{87D5DFE5-9C7B-40DD-9CB1-6429CD828D15}" type="presParOf" srcId="{94930057-35D6-4589-A72D-543239F9827B}" destId="{8C898818-78F3-409F-98B1-44822B159FF0}" srcOrd="2" destOrd="0" presId="urn:microsoft.com/office/officeart/2018/2/layout/IconVerticalSolidList"/>
    <dgm:cxn modelId="{5C0981A5-3B06-4A66-A57D-51CFA0B6C149}" type="presParOf" srcId="{94930057-35D6-4589-A72D-543239F9827B}" destId="{9D25E060-4425-439C-A99A-4B8E1CCC15D5}" srcOrd="3" destOrd="0" presId="urn:microsoft.com/office/officeart/2018/2/layout/IconVerticalSolidList"/>
    <dgm:cxn modelId="{9980D162-A6C8-48D8-838C-AF1A62E1A0E7}" type="presParOf" srcId="{2A2B72F4-56AD-4A35-8988-F411376B8E46}" destId="{741D7B4C-F042-4C6F-A5D8-F545481FA359}" srcOrd="5" destOrd="0" presId="urn:microsoft.com/office/officeart/2018/2/layout/IconVerticalSolidList"/>
    <dgm:cxn modelId="{CB546692-C733-4BB6-A7D1-3BA1A9F9D7C7}" type="presParOf" srcId="{2A2B72F4-56AD-4A35-8988-F411376B8E46}" destId="{4CDE9EC5-C738-4931-8965-AEEC22CF0027}" srcOrd="6" destOrd="0" presId="urn:microsoft.com/office/officeart/2018/2/layout/IconVerticalSolidList"/>
    <dgm:cxn modelId="{C1ADC35F-31AE-43A9-939B-07C7762F261F}" type="presParOf" srcId="{4CDE9EC5-C738-4931-8965-AEEC22CF0027}" destId="{D336CB40-B355-4B49-9E96-DEC4492B50FE}" srcOrd="0" destOrd="0" presId="urn:microsoft.com/office/officeart/2018/2/layout/IconVerticalSolidList"/>
    <dgm:cxn modelId="{FDAA1274-993D-4630-90F8-F2E97F56D750}" type="presParOf" srcId="{4CDE9EC5-C738-4931-8965-AEEC22CF0027}" destId="{085F3670-F3D0-4056-95F4-CAC907A50B6D}" srcOrd="1" destOrd="0" presId="urn:microsoft.com/office/officeart/2018/2/layout/IconVerticalSolidList"/>
    <dgm:cxn modelId="{C591DEB8-E025-49E9-A68F-B7E055F9C957}" type="presParOf" srcId="{4CDE9EC5-C738-4931-8965-AEEC22CF0027}" destId="{3AA3EC34-D920-4D23-9E16-E382EBD8B5C6}" srcOrd="2" destOrd="0" presId="urn:microsoft.com/office/officeart/2018/2/layout/IconVerticalSolidList"/>
    <dgm:cxn modelId="{04D8C91F-3006-4AF4-9E2D-6482C29E815B}" type="presParOf" srcId="{4CDE9EC5-C738-4931-8965-AEEC22CF0027}" destId="{F036F9DB-E7FD-4D0B-811C-C99A4307CA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8044BD-EDEE-42AE-B45F-64CECD3868EF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2ED8C75-DC59-4908-93E5-96870434A43B}">
      <dgm:prSet/>
      <dgm:spPr/>
      <dgm:t>
        <a:bodyPr/>
        <a:lstStyle/>
        <a:p>
          <a:r>
            <a:rPr lang="en-US"/>
            <a:t>Publicly available dataset with ~28,328 images &amp; 90,000 annotations</a:t>
          </a:r>
        </a:p>
      </dgm:t>
    </dgm:pt>
    <dgm:pt modelId="{361E9A2C-1171-4BC1-A0B2-CE725D256A1A}" type="parTrans" cxnId="{5C5AA268-D282-4D50-90D9-1A623811442A}">
      <dgm:prSet/>
      <dgm:spPr/>
      <dgm:t>
        <a:bodyPr/>
        <a:lstStyle/>
        <a:p>
          <a:endParaRPr lang="en-US"/>
        </a:p>
      </dgm:t>
    </dgm:pt>
    <dgm:pt modelId="{516562D8-1E1F-4B04-B045-E89D622F6F56}" type="sibTrans" cxnId="{5C5AA268-D282-4D50-90D9-1A623811442A}">
      <dgm:prSet/>
      <dgm:spPr/>
      <dgm:t>
        <a:bodyPr/>
        <a:lstStyle/>
        <a:p>
          <a:endParaRPr lang="en-US"/>
        </a:p>
      </dgm:t>
    </dgm:pt>
    <dgm:pt modelId="{0BA526E2-59DE-45E9-BF4E-47EC9948CC32}">
      <dgm:prSet/>
      <dgm:spPr/>
      <dgm:t>
        <a:bodyPr/>
        <a:lstStyle/>
        <a:p>
          <a:r>
            <a:rPr lang="en-US"/>
            <a:t>130 fish species captured in real-world underwater environments</a:t>
          </a:r>
        </a:p>
      </dgm:t>
    </dgm:pt>
    <dgm:pt modelId="{85D87166-E2CD-4800-A0E8-0953A7E030EB}" type="parTrans" cxnId="{EB503633-E8B6-4A57-B5D0-D2E06D26B544}">
      <dgm:prSet/>
      <dgm:spPr/>
      <dgm:t>
        <a:bodyPr/>
        <a:lstStyle/>
        <a:p>
          <a:endParaRPr lang="en-US"/>
        </a:p>
      </dgm:t>
    </dgm:pt>
    <dgm:pt modelId="{ECC950C7-8A51-4BAB-A507-4B5E5B8D321A}" type="sibTrans" cxnId="{EB503633-E8B6-4A57-B5D0-D2E06D26B544}">
      <dgm:prSet/>
      <dgm:spPr/>
      <dgm:t>
        <a:bodyPr/>
        <a:lstStyle/>
        <a:p>
          <a:endParaRPr lang="en-US"/>
        </a:p>
      </dgm:t>
    </dgm:pt>
    <dgm:pt modelId="{BF9A335E-F71C-4418-99C6-C0FF08FA7464}">
      <dgm:prSet/>
      <dgm:spPr/>
      <dgm:t>
        <a:bodyPr/>
        <a:lstStyle/>
        <a:p>
          <a:r>
            <a:rPr lang="en-US"/>
            <a:t>Includes complex backgrounds and varying lighting conditions</a:t>
          </a:r>
        </a:p>
      </dgm:t>
    </dgm:pt>
    <dgm:pt modelId="{897D80C0-8703-4A95-B27E-6DB595D59CCD}" type="parTrans" cxnId="{70205EC3-2245-4847-AC44-8862524FA857}">
      <dgm:prSet/>
      <dgm:spPr/>
      <dgm:t>
        <a:bodyPr/>
        <a:lstStyle/>
        <a:p>
          <a:endParaRPr lang="en-US"/>
        </a:p>
      </dgm:t>
    </dgm:pt>
    <dgm:pt modelId="{981D1108-87D6-4537-88AC-4FF185EB4B53}" type="sibTrans" cxnId="{70205EC3-2245-4847-AC44-8862524FA857}">
      <dgm:prSet/>
      <dgm:spPr/>
      <dgm:t>
        <a:bodyPr/>
        <a:lstStyle/>
        <a:p>
          <a:endParaRPr lang="en-US"/>
        </a:p>
      </dgm:t>
    </dgm:pt>
    <dgm:pt modelId="{68517CF3-ED8C-4BE2-9B4D-A7177FEE2EC3}">
      <dgm:prSet/>
      <dgm:spPr/>
      <dgm:t>
        <a:bodyPr/>
        <a:lstStyle/>
        <a:p>
          <a:r>
            <a:rPr lang="en-US"/>
            <a:t>Source: GitHub (https://github.com/SEFSC/SEAMAPD21)</a:t>
          </a:r>
        </a:p>
      </dgm:t>
    </dgm:pt>
    <dgm:pt modelId="{97895823-98F2-42D6-A066-976E5A3E1515}" type="parTrans" cxnId="{B45BF5BA-CD95-45E4-B578-76C8B068DAA4}">
      <dgm:prSet/>
      <dgm:spPr/>
      <dgm:t>
        <a:bodyPr/>
        <a:lstStyle/>
        <a:p>
          <a:endParaRPr lang="en-US"/>
        </a:p>
      </dgm:t>
    </dgm:pt>
    <dgm:pt modelId="{0732D036-E16B-484E-9DDD-C9C6AF841C89}" type="sibTrans" cxnId="{B45BF5BA-CD95-45E4-B578-76C8B068DAA4}">
      <dgm:prSet/>
      <dgm:spPr/>
      <dgm:t>
        <a:bodyPr/>
        <a:lstStyle/>
        <a:p>
          <a:endParaRPr lang="en-US"/>
        </a:p>
      </dgm:t>
    </dgm:pt>
    <dgm:pt modelId="{3C1052D5-EB40-4614-B7CC-6EB0E44D2649}" type="pres">
      <dgm:prSet presAssocID="{878044BD-EDEE-42AE-B45F-64CECD3868EF}" presName="outerComposite" presStyleCnt="0">
        <dgm:presLayoutVars>
          <dgm:chMax val="5"/>
          <dgm:dir/>
          <dgm:resizeHandles val="exact"/>
        </dgm:presLayoutVars>
      </dgm:prSet>
      <dgm:spPr/>
    </dgm:pt>
    <dgm:pt modelId="{BDE371CC-E4C8-47E6-BD79-C7A9A1D61D41}" type="pres">
      <dgm:prSet presAssocID="{878044BD-EDEE-42AE-B45F-64CECD3868EF}" presName="dummyMaxCanvas" presStyleCnt="0">
        <dgm:presLayoutVars/>
      </dgm:prSet>
      <dgm:spPr/>
    </dgm:pt>
    <dgm:pt modelId="{AEB6D740-EDA7-4816-832B-821BC5EB885A}" type="pres">
      <dgm:prSet presAssocID="{878044BD-EDEE-42AE-B45F-64CECD3868EF}" presName="FourNodes_1" presStyleLbl="node1" presStyleIdx="0" presStyleCnt="4">
        <dgm:presLayoutVars>
          <dgm:bulletEnabled val="1"/>
        </dgm:presLayoutVars>
      </dgm:prSet>
      <dgm:spPr/>
    </dgm:pt>
    <dgm:pt modelId="{2D8E93C1-29D2-4E6B-862B-C5895091DE0B}" type="pres">
      <dgm:prSet presAssocID="{878044BD-EDEE-42AE-B45F-64CECD3868EF}" presName="FourNodes_2" presStyleLbl="node1" presStyleIdx="1" presStyleCnt="4">
        <dgm:presLayoutVars>
          <dgm:bulletEnabled val="1"/>
        </dgm:presLayoutVars>
      </dgm:prSet>
      <dgm:spPr/>
    </dgm:pt>
    <dgm:pt modelId="{1369B8C7-1097-4F82-9ED2-05208F93EA47}" type="pres">
      <dgm:prSet presAssocID="{878044BD-EDEE-42AE-B45F-64CECD3868EF}" presName="FourNodes_3" presStyleLbl="node1" presStyleIdx="2" presStyleCnt="4">
        <dgm:presLayoutVars>
          <dgm:bulletEnabled val="1"/>
        </dgm:presLayoutVars>
      </dgm:prSet>
      <dgm:spPr/>
    </dgm:pt>
    <dgm:pt modelId="{32C316A2-4374-4A9D-B002-72E9AC80680E}" type="pres">
      <dgm:prSet presAssocID="{878044BD-EDEE-42AE-B45F-64CECD3868EF}" presName="FourNodes_4" presStyleLbl="node1" presStyleIdx="3" presStyleCnt="4">
        <dgm:presLayoutVars>
          <dgm:bulletEnabled val="1"/>
        </dgm:presLayoutVars>
      </dgm:prSet>
      <dgm:spPr/>
    </dgm:pt>
    <dgm:pt modelId="{69FB5395-BD29-4988-AD59-B9241BFEF407}" type="pres">
      <dgm:prSet presAssocID="{878044BD-EDEE-42AE-B45F-64CECD3868EF}" presName="FourConn_1-2" presStyleLbl="fgAccFollowNode1" presStyleIdx="0" presStyleCnt="3">
        <dgm:presLayoutVars>
          <dgm:bulletEnabled val="1"/>
        </dgm:presLayoutVars>
      </dgm:prSet>
      <dgm:spPr/>
    </dgm:pt>
    <dgm:pt modelId="{17EAF624-A40C-4ABF-B0B0-2A4BED4B6AAC}" type="pres">
      <dgm:prSet presAssocID="{878044BD-EDEE-42AE-B45F-64CECD3868EF}" presName="FourConn_2-3" presStyleLbl="fgAccFollowNode1" presStyleIdx="1" presStyleCnt="3">
        <dgm:presLayoutVars>
          <dgm:bulletEnabled val="1"/>
        </dgm:presLayoutVars>
      </dgm:prSet>
      <dgm:spPr/>
    </dgm:pt>
    <dgm:pt modelId="{79FA3B51-66FC-4207-9C72-CDF3A02DEA0C}" type="pres">
      <dgm:prSet presAssocID="{878044BD-EDEE-42AE-B45F-64CECD3868EF}" presName="FourConn_3-4" presStyleLbl="fgAccFollowNode1" presStyleIdx="2" presStyleCnt="3">
        <dgm:presLayoutVars>
          <dgm:bulletEnabled val="1"/>
        </dgm:presLayoutVars>
      </dgm:prSet>
      <dgm:spPr/>
    </dgm:pt>
    <dgm:pt modelId="{915DD561-79EA-4A75-80CC-71D140667E6C}" type="pres">
      <dgm:prSet presAssocID="{878044BD-EDEE-42AE-B45F-64CECD3868EF}" presName="FourNodes_1_text" presStyleLbl="node1" presStyleIdx="3" presStyleCnt="4">
        <dgm:presLayoutVars>
          <dgm:bulletEnabled val="1"/>
        </dgm:presLayoutVars>
      </dgm:prSet>
      <dgm:spPr/>
    </dgm:pt>
    <dgm:pt modelId="{CFEEEE27-67F5-48A7-8450-628B8FDD0B43}" type="pres">
      <dgm:prSet presAssocID="{878044BD-EDEE-42AE-B45F-64CECD3868EF}" presName="FourNodes_2_text" presStyleLbl="node1" presStyleIdx="3" presStyleCnt="4">
        <dgm:presLayoutVars>
          <dgm:bulletEnabled val="1"/>
        </dgm:presLayoutVars>
      </dgm:prSet>
      <dgm:spPr/>
    </dgm:pt>
    <dgm:pt modelId="{9D76D6D9-D970-4875-BCA3-BFC0CB8D1023}" type="pres">
      <dgm:prSet presAssocID="{878044BD-EDEE-42AE-B45F-64CECD3868EF}" presName="FourNodes_3_text" presStyleLbl="node1" presStyleIdx="3" presStyleCnt="4">
        <dgm:presLayoutVars>
          <dgm:bulletEnabled val="1"/>
        </dgm:presLayoutVars>
      </dgm:prSet>
      <dgm:spPr/>
    </dgm:pt>
    <dgm:pt modelId="{985B89F0-8A93-4EF9-9AC9-8A5C623E6DE5}" type="pres">
      <dgm:prSet presAssocID="{878044BD-EDEE-42AE-B45F-64CECD3868E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EBD4708-DAB3-42D0-B0B0-74AD8FF09D6F}" type="presOf" srcId="{ECC950C7-8A51-4BAB-A507-4B5E5B8D321A}" destId="{17EAF624-A40C-4ABF-B0B0-2A4BED4B6AAC}" srcOrd="0" destOrd="0" presId="urn:microsoft.com/office/officeart/2005/8/layout/vProcess5"/>
    <dgm:cxn modelId="{EA2ACC1F-0A43-4E6C-8292-D9AAF42EB91F}" type="presOf" srcId="{0BA526E2-59DE-45E9-BF4E-47EC9948CC32}" destId="{2D8E93C1-29D2-4E6B-862B-C5895091DE0B}" srcOrd="0" destOrd="0" presId="urn:microsoft.com/office/officeart/2005/8/layout/vProcess5"/>
    <dgm:cxn modelId="{85BA672B-6DA3-41B5-9899-828C38B3FD5E}" type="presOf" srcId="{F2ED8C75-DC59-4908-93E5-96870434A43B}" destId="{AEB6D740-EDA7-4816-832B-821BC5EB885A}" srcOrd="0" destOrd="0" presId="urn:microsoft.com/office/officeart/2005/8/layout/vProcess5"/>
    <dgm:cxn modelId="{EB503633-E8B6-4A57-B5D0-D2E06D26B544}" srcId="{878044BD-EDEE-42AE-B45F-64CECD3868EF}" destId="{0BA526E2-59DE-45E9-BF4E-47EC9948CC32}" srcOrd="1" destOrd="0" parTransId="{85D87166-E2CD-4800-A0E8-0953A7E030EB}" sibTransId="{ECC950C7-8A51-4BAB-A507-4B5E5B8D321A}"/>
    <dgm:cxn modelId="{F08F9D5D-CE8E-4E38-824F-D269A31215BD}" type="presOf" srcId="{F2ED8C75-DC59-4908-93E5-96870434A43B}" destId="{915DD561-79EA-4A75-80CC-71D140667E6C}" srcOrd="1" destOrd="0" presId="urn:microsoft.com/office/officeart/2005/8/layout/vProcess5"/>
    <dgm:cxn modelId="{7B4E7544-BC81-4675-A257-8E86DF86BF1A}" type="presOf" srcId="{BF9A335E-F71C-4418-99C6-C0FF08FA7464}" destId="{9D76D6D9-D970-4875-BCA3-BFC0CB8D1023}" srcOrd="1" destOrd="0" presId="urn:microsoft.com/office/officeart/2005/8/layout/vProcess5"/>
    <dgm:cxn modelId="{7005C346-7C1E-4C7D-BA90-5CBF6BED9326}" type="presOf" srcId="{68517CF3-ED8C-4BE2-9B4D-A7177FEE2EC3}" destId="{32C316A2-4374-4A9D-B002-72E9AC80680E}" srcOrd="0" destOrd="0" presId="urn:microsoft.com/office/officeart/2005/8/layout/vProcess5"/>
    <dgm:cxn modelId="{5C5AA268-D282-4D50-90D9-1A623811442A}" srcId="{878044BD-EDEE-42AE-B45F-64CECD3868EF}" destId="{F2ED8C75-DC59-4908-93E5-96870434A43B}" srcOrd="0" destOrd="0" parTransId="{361E9A2C-1171-4BC1-A0B2-CE725D256A1A}" sibTransId="{516562D8-1E1F-4B04-B045-E89D622F6F56}"/>
    <dgm:cxn modelId="{5FE9DF6D-B703-4EAA-AD9C-FA255F8B42BB}" type="presOf" srcId="{BF9A335E-F71C-4418-99C6-C0FF08FA7464}" destId="{1369B8C7-1097-4F82-9ED2-05208F93EA47}" srcOrd="0" destOrd="0" presId="urn:microsoft.com/office/officeart/2005/8/layout/vProcess5"/>
    <dgm:cxn modelId="{7817C177-9721-4C07-9F20-062DB3F49387}" type="presOf" srcId="{0BA526E2-59DE-45E9-BF4E-47EC9948CC32}" destId="{CFEEEE27-67F5-48A7-8450-628B8FDD0B43}" srcOrd="1" destOrd="0" presId="urn:microsoft.com/office/officeart/2005/8/layout/vProcess5"/>
    <dgm:cxn modelId="{5519B57A-6E16-4582-AAA4-1346401A60F5}" type="presOf" srcId="{516562D8-1E1F-4B04-B045-E89D622F6F56}" destId="{69FB5395-BD29-4988-AD59-B9241BFEF407}" srcOrd="0" destOrd="0" presId="urn:microsoft.com/office/officeart/2005/8/layout/vProcess5"/>
    <dgm:cxn modelId="{FF241182-94A6-41CE-87A3-2657EEB32F33}" type="presOf" srcId="{68517CF3-ED8C-4BE2-9B4D-A7177FEE2EC3}" destId="{985B89F0-8A93-4EF9-9AC9-8A5C623E6DE5}" srcOrd="1" destOrd="0" presId="urn:microsoft.com/office/officeart/2005/8/layout/vProcess5"/>
    <dgm:cxn modelId="{D4F36599-794A-4BEC-A317-66CD6D131746}" type="presOf" srcId="{981D1108-87D6-4537-88AC-4FF185EB4B53}" destId="{79FA3B51-66FC-4207-9C72-CDF3A02DEA0C}" srcOrd="0" destOrd="0" presId="urn:microsoft.com/office/officeart/2005/8/layout/vProcess5"/>
    <dgm:cxn modelId="{B45BF5BA-CD95-45E4-B578-76C8B068DAA4}" srcId="{878044BD-EDEE-42AE-B45F-64CECD3868EF}" destId="{68517CF3-ED8C-4BE2-9B4D-A7177FEE2EC3}" srcOrd="3" destOrd="0" parTransId="{97895823-98F2-42D6-A066-976E5A3E1515}" sibTransId="{0732D036-E16B-484E-9DDD-C9C6AF841C89}"/>
    <dgm:cxn modelId="{545529C3-C3F5-48A5-9CF9-D8258BE3C43B}" type="presOf" srcId="{878044BD-EDEE-42AE-B45F-64CECD3868EF}" destId="{3C1052D5-EB40-4614-B7CC-6EB0E44D2649}" srcOrd="0" destOrd="0" presId="urn:microsoft.com/office/officeart/2005/8/layout/vProcess5"/>
    <dgm:cxn modelId="{70205EC3-2245-4847-AC44-8862524FA857}" srcId="{878044BD-EDEE-42AE-B45F-64CECD3868EF}" destId="{BF9A335E-F71C-4418-99C6-C0FF08FA7464}" srcOrd="2" destOrd="0" parTransId="{897D80C0-8703-4A95-B27E-6DB595D59CCD}" sibTransId="{981D1108-87D6-4537-88AC-4FF185EB4B53}"/>
    <dgm:cxn modelId="{16CF5FA4-9048-4E27-B0DA-535267183535}" type="presParOf" srcId="{3C1052D5-EB40-4614-B7CC-6EB0E44D2649}" destId="{BDE371CC-E4C8-47E6-BD79-C7A9A1D61D41}" srcOrd="0" destOrd="0" presId="urn:microsoft.com/office/officeart/2005/8/layout/vProcess5"/>
    <dgm:cxn modelId="{1C60D341-1ACA-4DE7-9FA8-8848F3D41A9D}" type="presParOf" srcId="{3C1052D5-EB40-4614-B7CC-6EB0E44D2649}" destId="{AEB6D740-EDA7-4816-832B-821BC5EB885A}" srcOrd="1" destOrd="0" presId="urn:microsoft.com/office/officeart/2005/8/layout/vProcess5"/>
    <dgm:cxn modelId="{6BBDA75A-C6C0-46F1-99E2-E06F9CD3AE5C}" type="presParOf" srcId="{3C1052D5-EB40-4614-B7CC-6EB0E44D2649}" destId="{2D8E93C1-29D2-4E6B-862B-C5895091DE0B}" srcOrd="2" destOrd="0" presId="urn:microsoft.com/office/officeart/2005/8/layout/vProcess5"/>
    <dgm:cxn modelId="{F39C2180-F5FE-44F3-BA76-178531625547}" type="presParOf" srcId="{3C1052D5-EB40-4614-B7CC-6EB0E44D2649}" destId="{1369B8C7-1097-4F82-9ED2-05208F93EA47}" srcOrd="3" destOrd="0" presId="urn:microsoft.com/office/officeart/2005/8/layout/vProcess5"/>
    <dgm:cxn modelId="{EC1439A9-9944-4AA2-8A12-6E96AABC8E67}" type="presParOf" srcId="{3C1052D5-EB40-4614-B7CC-6EB0E44D2649}" destId="{32C316A2-4374-4A9D-B002-72E9AC80680E}" srcOrd="4" destOrd="0" presId="urn:microsoft.com/office/officeart/2005/8/layout/vProcess5"/>
    <dgm:cxn modelId="{CD5485B9-C571-40E3-9470-5094EABD14B4}" type="presParOf" srcId="{3C1052D5-EB40-4614-B7CC-6EB0E44D2649}" destId="{69FB5395-BD29-4988-AD59-B9241BFEF407}" srcOrd="5" destOrd="0" presId="urn:microsoft.com/office/officeart/2005/8/layout/vProcess5"/>
    <dgm:cxn modelId="{6BD670F2-8DAE-457F-A763-8015A9951E19}" type="presParOf" srcId="{3C1052D5-EB40-4614-B7CC-6EB0E44D2649}" destId="{17EAF624-A40C-4ABF-B0B0-2A4BED4B6AAC}" srcOrd="6" destOrd="0" presId="urn:microsoft.com/office/officeart/2005/8/layout/vProcess5"/>
    <dgm:cxn modelId="{52B76D00-2BD3-40B0-97BE-FDFD65330726}" type="presParOf" srcId="{3C1052D5-EB40-4614-B7CC-6EB0E44D2649}" destId="{79FA3B51-66FC-4207-9C72-CDF3A02DEA0C}" srcOrd="7" destOrd="0" presId="urn:microsoft.com/office/officeart/2005/8/layout/vProcess5"/>
    <dgm:cxn modelId="{1FA6CCB4-D1A4-4BDC-9E87-AE138561855A}" type="presParOf" srcId="{3C1052D5-EB40-4614-B7CC-6EB0E44D2649}" destId="{915DD561-79EA-4A75-80CC-71D140667E6C}" srcOrd="8" destOrd="0" presId="urn:microsoft.com/office/officeart/2005/8/layout/vProcess5"/>
    <dgm:cxn modelId="{72EDEF0F-2018-425C-92D8-BB06A99B1F67}" type="presParOf" srcId="{3C1052D5-EB40-4614-B7CC-6EB0E44D2649}" destId="{CFEEEE27-67F5-48A7-8450-628B8FDD0B43}" srcOrd="9" destOrd="0" presId="urn:microsoft.com/office/officeart/2005/8/layout/vProcess5"/>
    <dgm:cxn modelId="{B5B7A07F-5411-4E4E-B2AD-2F746FCAC4E4}" type="presParOf" srcId="{3C1052D5-EB40-4614-B7CC-6EB0E44D2649}" destId="{9D76D6D9-D970-4875-BCA3-BFC0CB8D1023}" srcOrd="10" destOrd="0" presId="urn:microsoft.com/office/officeart/2005/8/layout/vProcess5"/>
    <dgm:cxn modelId="{7B5D1FF0-2542-43AE-93C6-6AF7C82DCA6F}" type="presParOf" srcId="{3C1052D5-EB40-4614-B7CC-6EB0E44D2649}" destId="{985B89F0-8A93-4EF9-9AC9-8A5C623E6DE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BC7DAD-6672-42EC-9B10-98485784B19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78A062F-6B52-4E01-B929-9FE19371B876}">
      <dgm:prSet/>
      <dgm:spPr/>
      <dgm:t>
        <a:bodyPr/>
        <a:lstStyle/>
        <a:p>
          <a:r>
            <a:rPr lang="en-US"/>
            <a:t>Literature review highlights success with YOLO and CNN-based models</a:t>
          </a:r>
        </a:p>
      </dgm:t>
    </dgm:pt>
    <dgm:pt modelId="{47451C51-8360-4BAB-B0C4-6413700836F2}" type="parTrans" cxnId="{3702C72C-AE76-4FC7-B827-493BE569F1CC}">
      <dgm:prSet/>
      <dgm:spPr/>
      <dgm:t>
        <a:bodyPr/>
        <a:lstStyle/>
        <a:p>
          <a:endParaRPr lang="en-US"/>
        </a:p>
      </dgm:t>
    </dgm:pt>
    <dgm:pt modelId="{97A8554F-7969-425B-AA59-BE10F3BCFFD3}" type="sibTrans" cxnId="{3702C72C-AE76-4FC7-B827-493BE569F1CC}">
      <dgm:prSet/>
      <dgm:spPr/>
      <dgm:t>
        <a:bodyPr/>
        <a:lstStyle/>
        <a:p>
          <a:endParaRPr lang="en-US"/>
        </a:p>
      </dgm:t>
    </dgm:pt>
    <dgm:pt modelId="{C90F96F6-6784-40AD-B1EC-F5A5B70C133F}">
      <dgm:prSet/>
      <dgm:spPr/>
      <dgm:t>
        <a:bodyPr/>
        <a:lstStyle/>
        <a:p>
          <a:r>
            <a:rPr lang="en-US"/>
            <a:t>Key challenge: Limited annotated datasets for deep-sea species</a:t>
          </a:r>
        </a:p>
      </dgm:t>
    </dgm:pt>
    <dgm:pt modelId="{FDB32404-842D-4529-B206-FBAFC478F57A}" type="parTrans" cxnId="{56AAD770-1660-4B32-80C5-6D4A07E0A247}">
      <dgm:prSet/>
      <dgm:spPr/>
      <dgm:t>
        <a:bodyPr/>
        <a:lstStyle/>
        <a:p>
          <a:endParaRPr lang="en-US"/>
        </a:p>
      </dgm:t>
    </dgm:pt>
    <dgm:pt modelId="{57F6DD07-B62E-4FF1-9009-FAF5E042F6CF}" type="sibTrans" cxnId="{56AAD770-1660-4B32-80C5-6D4A07E0A247}">
      <dgm:prSet/>
      <dgm:spPr/>
      <dgm:t>
        <a:bodyPr/>
        <a:lstStyle/>
        <a:p>
          <a:endParaRPr lang="en-US"/>
        </a:p>
      </dgm:t>
    </dgm:pt>
    <dgm:pt modelId="{AC7F8161-BBDC-4E77-B568-0F2A551C4EBF}">
      <dgm:prSet/>
      <dgm:spPr/>
      <dgm:t>
        <a:bodyPr/>
        <a:lstStyle/>
        <a:p>
          <a:r>
            <a:rPr lang="en-US"/>
            <a:t>Need for robust preprocessing to enhance model performance</a:t>
          </a:r>
        </a:p>
      </dgm:t>
    </dgm:pt>
    <dgm:pt modelId="{8E9A433A-4707-47D8-B982-2190F4E6CDEA}" type="parTrans" cxnId="{0D1E2845-9E89-4BB1-8DFF-49CED4DA3618}">
      <dgm:prSet/>
      <dgm:spPr/>
      <dgm:t>
        <a:bodyPr/>
        <a:lstStyle/>
        <a:p>
          <a:endParaRPr lang="en-US"/>
        </a:p>
      </dgm:t>
    </dgm:pt>
    <dgm:pt modelId="{9FEABED1-2AF3-43FD-952F-B0F0B329DE99}" type="sibTrans" cxnId="{0D1E2845-9E89-4BB1-8DFF-49CED4DA3618}">
      <dgm:prSet/>
      <dgm:spPr/>
      <dgm:t>
        <a:bodyPr/>
        <a:lstStyle/>
        <a:p>
          <a:endParaRPr lang="en-US"/>
        </a:p>
      </dgm:t>
    </dgm:pt>
    <dgm:pt modelId="{1FACA90D-5802-46B6-95A3-EB432434077C}" type="pres">
      <dgm:prSet presAssocID="{04BC7DAD-6672-42EC-9B10-98485784B19C}" presName="root" presStyleCnt="0">
        <dgm:presLayoutVars>
          <dgm:dir/>
          <dgm:resizeHandles val="exact"/>
        </dgm:presLayoutVars>
      </dgm:prSet>
      <dgm:spPr/>
    </dgm:pt>
    <dgm:pt modelId="{5425067B-155B-4C0C-9C35-8E34E2F021C6}" type="pres">
      <dgm:prSet presAssocID="{378A062F-6B52-4E01-B929-9FE19371B876}" presName="compNode" presStyleCnt="0"/>
      <dgm:spPr/>
    </dgm:pt>
    <dgm:pt modelId="{5FF68924-04C1-41B2-A447-308A90288DE0}" type="pres">
      <dgm:prSet presAssocID="{378A062F-6B52-4E01-B929-9FE19371B876}" presName="bgRect" presStyleLbl="bgShp" presStyleIdx="0" presStyleCnt="3"/>
      <dgm:spPr/>
    </dgm:pt>
    <dgm:pt modelId="{13AD017A-ABD3-4B17-A9C8-2E095897EE27}" type="pres">
      <dgm:prSet presAssocID="{378A062F-6B52-4E01-B929-9FE19371B87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67DDA829-C880-471F-B133-F514B7732741}" type="pres">
      <dgm:prSet presAssocID="{378A062F-6B52-4E01-B929-9FE19371B876}" presName="spaceRect" presStyleCnt="0"/>
      <dgm:spPr/>
    </dgm:pt>
    <dgm:pt modelId="{0D5E8F72-120A-4E59-A1E0-A10F517E4B6F}" type="pres">
      <dgm:prSet presAssocID="{378A062F-6B52-4E01-B929-9FE19371B876}" presName="parTx" presStyleLbl="revTx" presStyleIdx="0" presStyleCnt="3">
        <dgm:presLayoutVars>
          <dgm:chMax val="0"/>
          <dgm:chPref val="0"/>
        </dgm:presLayoutVars>
      </dgm:prSet>
      <dgm:spPr/>
    </dgm:pt>
    <dgm:pt modelId="{0478BC68-87B1-41E7-97DD-9A5BD91C3FAD}" type="pres">
      <dgm:prSet presAssocID="{97A8554F-7969-425B-AA59-BE10F3BCFFD3}" presName="sibTrans" presStyleCnt="0"/>
      <dgm:spPr/>
    </dgm:pt>
    <dgm:pt modelId="{6878CFCE-CD06-4A5C-8714-9BBC4F6B044A}" type="pres">
      <dgm:prSet presAssocID="{C90F96F6-6784-40AD-B1EC-F5A5B70C133F}" presName="compNode" presStyleCnt="0"/>
      <dgm:spPr/>
    </dgm:pt>
    <dgm:pt modelId="{FBA720AF-67DC-4287-B403-4F19281FBC64}" type="pres">
      <dgm:prSet presAssocID="{C90F96F6-6784-40AD-B1EC-F5A5B70C133F}" presName="bgRect" presStyleLbl="bgShp" presStyleIdx="1" presStyleCnt="3"/>
      <dgm:spPr/>
    </dgm:pt>
    <dgm:pt modelId="{4FF14E7D-76F9-4643-88CE-374DC1960DD4}" type="pres">
      <dgm:prSet presAssocID="{C90F96F6-6784-40AD-B1EC-F5A5B70C13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ell"/>
        </a:ext>
      </dgm:extLst>
    </dgm:pt>
    <dgm:pt modelId="{DCF3BE68-1E7D-40B2-AB7E-6246FBB10D62}" type="pres">
      <dgm:prSet presAssocID="{C90F96F6-6784-40AD-B1EC-F5A5B70C133F}" presName="spaceRect" presStyleCnt="0"/>
      <dgm:spPr/>
    </dgm:pt>
    <dgm:pt modelId="{BA259B54-EB37-49D8-AB7B-1B9522EE5927}" type="pres">
      <dgm:prSet presAssocID="{C90F96F6-6784-40AD-B1EC-F5A5B70C133F}" presName="parTx" presStyleLbl="revTx" presStyleIdx="1" presStyleCnt="3">
        <dgm:presLayoutVars>
          <dgm:chMax val="0"/>
          <dgm:chPref val="0"/>
        </dgm:presLayoutVars>
      </dgm:prSet>
      <dgm:spPr/>
    </dgm:pt>
    <dgm:pt modelId="{38044572-9838-40FA-A22C-53A999A0090D}" type="pres">
      <dgm:prSet presAssocID="{57F6DD07-B62E-4FF1-9009-FAF5E042F6CF}" presName="sibTrans" presStyleCnt="0"/>
      <dgm:spPr/>
    </dgm:pt>
    <dgm:pt modelId="{8D027DBE-6799-49E2-92C2-FD8B4EEBC818}" type="pres">
      <dgm:prSet presAssocID="{AC7F8161-BBDC-4E77-B568-0F2A551C4EBF}" presName="compNode" presStyleCnt="0"/>
      <dgm:spPr/>
    </dgm:pt>
    <dgm:pt modelId="{66D619F8-D281-498B-B2AF-427CE42C72BF}" type="pres">
      <dgm:prSet presAssocID="{AC7F8161-BBDC-4E77-B568-0F2A551C4EBF}" presName="bgRect" presStyleLbl="bgShp" presStyleIdx="2" presStyleCnt="3"/>
      <dgm:spPr/>
    </dgm:pt>
    <dgm:pt modelId="{92F2FFDA-E80A-4F96-AF4A-3CE06743E3DD}" type="pres">
      <dgm:prSet presAssocID="{AC7F8161-BBDC-4E77-B568-0F2A551C4E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EEBDA93-829A-4CA7-83DF-A49C59D01F7D}" type="pres">
      <dgm:prSet presAssocID="{AC7F8161-BBDC-4E77-B568-0F2A551C4EBF}" presName="spaceRect" presStyleCnt="0"/>
      <dgm:spPr/>
    </dgm:pt>
    <dgm:pt modelId="{64B506D5-8467-4966-ABF3-8C4517EFA1DE}" type="pres">
      <dgm:prSet presAssocID="{AC7F8161-BBDC-4E77-B568-0F2A551C4EB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702C72C-AE76-4FC7-B827-493BE569F1CC}" srcId="{04BC7DAD-6672-42EC-9B10-98485784B19C}" destId="{378A062F-6B52-4E01-B929-9FE19371B876}" srcOrd="0" destOrd="0" parTransId="{47451C51-8360-4BAB-B0C4-6413700836F2}" sibTransId="{97A8554F-7969-425B-AA59-BE10F3BCFFD3}"/>
    <dgm:cxn modelId="{EF463A64-48DB-4E67-AB4D-1C34BC7F2CEA}" type="presOf" srcId="{AC7F8161-BBDC-4E77-B568-0F2A551C4EBF}" destId="{64B506D5-8467-4966-ABF3-8C4517EFA1DE}" srcOrd="0" destOrd="0" presId="urn:microsoft.com/office/officeart/2018/2/layout/IconVerticalSolidList"/>
    <dgm:cxn modelId="{0D1E2845-9E89-4BB1-8DFF-49CED4DA3618}" srcId="{04BC7DAD-6672-42EC-9B10-98485784B19C}" destId="{AC7F8161-BBDC-4E77-B568-0F2A551C4EBF}" srcOrd="2" destOrd="0" parTransId="{8E9A433A-4707-47D8-B982-2190F4E6CDEA}" sibTransId="{9FEABED1-2AF3-43FD-952F-B0F0B329DE99}"/>
    <dgm:cxn modelId="{56AAD770-1660-4B32-80C5-6D4A07E0A247}" srcId="{04BC7DAD-6672-42EC-9B10-98485784B19C}" destId="{C90F96F6-6784-40AD-B1EC-F5A5B70C133F}" srcOrd="1" destOrd="0" parTransId="{FDB32404-842D-4529-B206-FBAFC478F57A}" sibTransId="{57F6DD07-B62E-4FF1-9009-FAF5E042F6CF}"/>
    <dgm:cxn modelId="{E69E7C8B-8D91-4CF4-AA2C-789CDF77EA60}" type="presOf" srcId="{378A062F-6B52-4E01-B929-9FE19371B876}" destId="{0D5E8F72-120A-4E59-A1E0-A10F517E4B6F}" srcOrd="0" destOrd="0" presId="urn:microsoft.com/office/officeart/2018/2/layout/IconVerticalSolidList"/>
    <dgm:cxn modelId="{342C7F8C-A185-4EB7-9F90-AA0C4D3873E5}" type="presOf" srcId="{04BC7DAD-6672-42EC-9B10-98485784B19C}" destId="{1FACA90D-5802-46B6-95A3-EB432434077C}" srcOrd="0" destOrd="0" presId="urn:microsoft.com/office/officeart/2018/2/layout/IconVerticalSolidList"/>
    <dgm:cxn modelId="{97017B9C-4E31-4BB9-9E4B-CF6391F3BA78}" type="presOf" srcId="{C90F96F6-6784-40AD-B1EC-F5A5B70C133F}" destId="{BA259B54-EB37-49D8-AB7B-1B9522EE5927}" srcOrd="0" destOrd="0" presId="urn:microsoft.com/office/officeart/2018/2/layout/IconVerticalSolidList"/>
    <dgm:cxn modelId="{20D97D7B-3939-4B5F-89FD-D47AC0904AC1}" type="presParOf" srcId="{1FACA90D-5802-46B6-95A3-EB432434077C}" destId="{5425067B-155B-4C0C-9C35-8E34E2F021C6}" srcOrd="0" destOrd="0" presId="urn:microsoft.com/office/officeart/2018/2/layout/IconVerticalSolidList"/>
    <dgm:cxn modelId="{BAE62AF7-FEA4-4F9C-9BD7-F34C5CF048B5}" type="presParOf" srcId="{5425067B-155B-4C0C-9C35-8E34E2F021C6}" destId="{5FF68924-04C1-41B2-A447-308A90288DE0}" srcOrd="0" destOrd="0" presId="urn:microsoft.com/office/officeart/2018/2/layout/IconVerticalSolidList"/>
    <dgm:cxn modelId="{DEECBB51-D2CD-4AF2-98A4-77A3CBD88CCF}" type="presParOf" srcId="{5425067B-155B-4C0C-9C35-8E34E2F021C6}" destId="{13AD017A-ABD3-4B17-A9C8-2E095897EE27}" srcOrd="1" destOrd="0" presId="urn:microsoft.com/office/officeart/2018/2/layout/IconVerticalSolidList"/>
    <dgm:cxn modelId="{E42A02CA-BEF5-415C-9A2B-312B46F53404}" type="presParOf" srcId="{5425067B-155B-4C0C-9C35-8E34E2F021C6}" destId="{67DDA829-C880-471F-B133-F514B7732741}" srcOrd="2" destOrd="0" presId="urn:microsoft.com/office/officeart/2018/2/layout/IconVerticalSolidList"/>
    <dgm:cxn modelId="{2AF6CB41-1271-4CA6-B785-39747A4014D3}" type="presParOf" srcId="{5425067B-155B-4C0C-9C35-8E34E2F021C6}" destId="{0D5E8F72-120A-4E59-A1E0-A10F517E4B6F}" srcOrd="3" destOrd="0" presId="urn:microsoft.com/office/officeart/2018/2/layout/IconVerticalSolidList"/>
    <dgm:cxn modelId="{C0278782-E2A2-4596-9948-EF2E4402B5B8}" type="presParOf" srcId="{1FACA90D-5802-46B6-95A3-EB432434077C}" destId="{0478BC68-87B1-41E7-97DD-9A5BD91C3FAD}" srcOrd="1" destOrd="0" presId="urn:microsoft.com/office/officeart/2018/2/layout/IconVerticalSolidList"/>
    <dgm:cxn modelId="{702867D2-CA88-4A13-8D80-C8C708113C9B}" type="presParOf" srcId="{1FACA90D-5802-46B6-95A3-EB432434077C}" destId="{6878CFCE-CD06-4A5C-8714-9BBC4F6B044A}" srcOrd="2" destOrd="0" presId="urn:microsoft.com/office/officeart/2018/2/layout/IconVerticalSolidList"/>
    <dgm:cxn modelId="{9EB2EFBC-3961-41AF-9DBB-5012D19E86AE}" type="presParOf" srcId="{6878CFCE-CD06-4A5C-8714-9BBC4F6B044A}" destId="{FBA720AF-67DC-4287-B403-4F19281FBC64}" srcOrd="0" destOrd="0" presId="urn:microsoft.com/office/officeart/2018/2/layout/IconVerticalSolidList"/>
    <dgm:cxn modelId="{11E1C5C4-C66F-479D-9140-BB4A21BC36B5}" type="presParOf" srcId="{6878CFCE-CD06-4A5C-8714-9BBC4F6B044A}" destId="{4FF14E7D-76F9-4643-88CE-374DC1960DD4}" srcOrd="1" destOrd="0" presId="urn:microsoft.com/office/officeart/2018/2/layout/IconVerticalSolidList"/>
    <dgm:cxn modelId="{3069FD39-5F2A-41ED-851C-1B77C13C8CCB}" type="presParOf" srcId="{6878CFCE-CD06-4A5C-8714-9BBC4F6B044A}" destId="{DCF3BE68-1E7D-40B2-AB7E-6246FBB10D62}" srcOrd="2" destOrd="0" presId="urn:microsoft.com/office/officeart/2018/2/layout/IconVerticalSolidList"/>
    <dgm:cxn modelId="{1CC32A8C-6944-4257-833A-950E658B67D7}" type="presParOf" srcId="{6878CFCE-CD06-4A5C-8714-9BBC4F6B044A}" destId="{BA259B54-EB37-49D8-AB7B-1B9522EE5927}" srcOrd="3" destOrd="0" presId="urn:microsoft.com/office/officeart/2018/2/layout/IconVerticalSolidList"/>
    <dgm:cxn modelId="{347BA3D6-0425-4AA2-8434-22F7D8531D94}" type="presParOf" srcId="{1FACA90D-5802-46B6-95A3-EB432434077C}" destId="{38044572-9838-40FA-A22C-53A999A0090D}" srcOrd="3" destOrd="0" presId="urn:microsoft.com/office/officeart/2018/2/layout/IconVerticalSolidList"/>
    <dgm:cxn modelId="{CC02C9AE-F4FE-4CEE-B1B2-F641CA1C3E15}" type="presParOf" srcId="{1FACA90D-5802-46B6-95A3-EB432434077C}" destId="{8D027DBE-6799-49E2-92C2-FD8B4EEBC818}" srcOrd="4" destOrd="0" presId="urn:microsoft.com/office/officeart/2018/2/layout/IconVerticalSolidList"/>
    <dgm:cxn modelId="{A536C391-E1D9-42B1-B522-E7F2C9D1FAB1}" type="presParOf" srcId="{8D027DBE-6799-49E2-92C2-FD8B4EEBC818}" destId="{66D619F8-D281-498B-B2AF-427CE42C72BF}" srcOrd="0" destOrd="0" presId="urn:microsoft.com/office/officeart/2018/2/layout/IconVerticalSolidList"/>
    <dgm:cxn modelId="{DE52A42B-6873-463B-86E6-D05C2A79A6A6}" type="presParOf" srcId="{8D027DBE-6799-49E2-92C2-FD8B4EEBC818}" destId="{92F2FFDA-E80A-4F96-AF4A-3CE06743E3DD}" srcOrd="1" destOrd="0" presId="urn:microsoft.com/office/officeart/2018/2/layout/IconVerticalSolidList"/>
    <dgm:cxn modelId="{0103F311-C69E-4087-9C78-7CCB0203C64F}" type="presParOf" srcId="{8D027DBE-6799-49E2-92C2-FD8B4EEBC818}" destId="{5EEBDA93-829A-4CA7-83DF-A49C59D01F7D}" srcOrd="2" destOrd="0" presId="urn:microsoft.com/office/officeart/2018/2/layout/IconVerticalSolidList"/>
    <dgm:cxn modelId="{799498C9-C3B1-4714-8E91-81A1C8C1DB50}" type="presParOf" srcId="{8D027DBE-6799-49E2-92C2-FD8B4EEBC818}" destId="{64B506D5-8467-4966-ABF3-8C4517EFA1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140EAD-8815-413D-809D-D2E0FA80B5C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3ACD6E6-5003-49C7-A8D8-0FA2C2A2CDAD}">
      <dgm:prSet/>
      <dgm:spPr/>
      <dgm:t>
        <a:bodyPr/>
        <a:lstStyle/>
        <a:p>
          <a:r>
            <a:rPr lang="en-US"/>
            <a:t>Dataset Limitations: Need more annotated images → Solution: Collaborative data collection</a:t>
          </a:r>
        </a:p>
      </dgm:t>
    </dgm:pt>
    <dgm:pt modelId="{6C54C03D-A323-4E46-8E34-8334B590AE03}" type="parTrans" cxnId="{A2CFA2CA-87BD-4463-9603-558203F39236}">
      <dgm:prSet/>
      <dgm:spPr/>
      <dgm:t>
        <a:bodyPr/>
        <a:lstStyle/>
        <a:p>
          <a:endParaRPr lang="en-US"/>
        </a:p>
      </dgm:t>
    </dgm:pt>
    <dgm:pt modelId="{15662299-D2EC-4DF0-A386-619583183501}" type="sibTrans" cxnId="{A2CFA2CA-87BD-4463-9603-558203F39236}">
      <dgm:prSet/>
      <dgm:spPr/>
      <dgm:t>
        <a:bodyPr/>
        <a:lstStyle/>
        <a:p>
          <a:endParaRPr lang="en-US"/>
        </a:p>
      </dgm:t>
    </dgm:pt>
    <dgm:pt modelId="{37E2C5B5-9C66-4830-B56F-256F1316B0DA}">
      <dgm:prSet/>
      <dgm:spPr/>
      <dgm:t>
        <a:bodyPr/>
        <a:lstStyle/>
        <a:p>
          <a:r>
            <a:rPr lang="en-US"/>
            <a:t>Low Visibility &amp; Background Noise → Solution: Advanced image enhancement</a:t>
          </a:r>
        </a:p>
      </dgm:t>
    </dgm:pt>
    <dgm:pt modelId="{48325204-50A9-4893-ADDE-673F1F42382B}" type="parTrans" cxnId="{AD2C66BA-55E9-4016-B79A-C2D63B47BC71}">
      <dgm:prSet/>
      <dgm:spPr/>
      <dgm:t>
        <a:bodyPr/>
        <a:lstStyle/>
        <a:p>
          <a:endParaRPr lang="en-US"/>
        </a:p>
      </dgm:t>
    </dgm:pt>
    <dgm:pt modelId="{389FFD84-D04B-4614-9C6A-C22177EAF819}" type="sibTrans" cxnId="{AD2C66BA-55E9-4016-B79A-C2D63B47BC71}">
      <dgm:prSet/>
      <dgm:spPr/>
      <dgm:t>
        <a:bodyPr/>
        <a:lstStyle/>
        <a:p>
          <a:endParaRPr lang="en-US"/>
        </a:p>
      </dgm:t>
    </dgm:pt>
    <dgm:pt modelId="{4C75788C-EE02-4E81-A872-2647D5E7579E}">
      <dgm:prSet/>
      <dgm:spPr/>
      <dgm:t>
        <a:bodyPr/>
        <a:lstStyle/>
        <a:p>
          <a:r>
            <a:rPr lang="en-US"/>
            <a:t>Similar-Looking Species → Solution: Feature engineering and deeper CNN layers</a:t>
          </a:r>
        </a:p>
      </dgm:t>
    </dgm:pt>
    <dgm:pt modelId="{03C32578-F843-4656-95E6-4068C5062D92}" type="parTrans" cxnId="{CEC348C9-14B7-4FB3-B7DD-54CBDEFCA2F5}">
      <dgm:prSet/>
      <dgm:spPr/>
      <dgm:t>
        <a:bodyPr/>
        <a:lstStyle/>
        <a:p>
          <a:endParaRPr lang="en-US"/>
        </a:p>
      </dgm:t>
    </dgm:pt>
    <dgm:pt modelId="{0DD38840-8F7C-45FD-837A-770061CD73F1}" type="sibTrans" cxnId="{CEC348C9-14B7-4FB3-B7DD-54CBDEFCA2F5}">
      <dgm:prSet/>
      <dgm:spPr/>
      <dgm:t>
        <a:bodyPr/>
        <a:lstStyle/>
        <a:p>
          <a:endParaRPr lang="en-US"/>
        </a:p>
      </dgm:t>
    </dgm:pt>
    <dgm:pt modelId="{F42EE156-7E66-4796-9C95-89868C375742}" type="pres">
      <dgm:prSet presAssocID="{A0140EAD-8815-413D-809D-D2E0FA80B5CB}" presName="root" presStyleCnt="0">
        <dgm:presLayoutVars>
          <dgm:dir/>
          <dgm:resizeHandles val="exact"/>
        </dgm:presLayoutVars>
      </dgm:prSet>
      <dgm:spPr/>
    </dgm:pt>
    <dgm:pt modelId="{25DE1CB0-7054-469E-92A1-AEA8BB89B215}" type="pres">
      <dgm:prSet presAssocID="{F3ACD6E6-5003-49C7-A8D8-0FA2C2A2CDAD}" presName="compNode" presStyleCnt="0"/>
      <dgm:spPr/>
    </dgm:pt>
    <dgm:pt modelId="{C16189BD-6BB4-4A5B-BD53-5F5509AAC2BF}" type="pres">
      <dgm:prSet presAssocID="{F3ACD6E6-5003-49C7-A8D8-0FA2C2A2CDA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E6D52CA-D139-4A6A-830F-83A1AC6FF70D}" type="pres">
      <dgm:prSet presAssocID="{F3ACD6E6-5003-49C7-A8D8-0FA2C2A2CDAD}" presName="spaceRect" presStyleCnt="0"/>
      <dgm:spPr/>
    </dgm:pt>
    <dgm:pt modelId="{C603311F-DB0E-450C-9374-57810272A986}" type="pres">
      <dgm:prSet presAssocID="{F3ACD6E6-5003-49C7-A8D8-0FA2C2A2CDAD}" presName="textRect" presStyleLbl="revTx" presStyleIdx="0" presStyleCnt="3">
        <dgm:presLayoutVars>
          <dgm:chMax val="1"/>
          <dgm:chPref val="1"/>
        </dgm:presLayoutVars>
      </dgm:prSet>
      <dgm:spPr/>
    </dgm:pt>
    <dgm:pt modelId="{229D05A0-10DA-45A3-A98E-C245FAFE9794}" type="pres">
      <dgm:prSet presAssocID="{15662299-D2EC-4DF0-A386-619583183501}" presName="sibTrans" presStyleCnt="0"/>
      <dgm:spPr/>
    </dgm:pt>
    <dgm:pt modelId="{B82E800F-9579-4B4B-A0E1-7AF53BCB2A9B}" type="pres">
      <dgm:prSet presAssocID="{37E2C5B5-9C66-4830-B56F-256F1316B0DA}" presName="compNode" presStyleCnt="0"/>
      <dgm:spPr/>
    </dgm:pt>
    <dgm:pt modelId="{2878D96E-6B07-4559-8074-13E96DA1FF39}" type="pres">
      <dgm:prSet presAssocID="{37E2C5B5-9C66-4830-B56F-256F1316B0D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712EBBC0-0F3F-4F63-912E-2602ABF91330}" type="pres">
      <dgm:prSet presAssocID="{37E2C5B5-9C66-4830-B56F-256F1316B0DA}" presName="spaceRect" presStyleCnt="0"/>
      <dgm:spPr/>
    </dgm:pt>
    <dgm:pt modelId="{DE3BF434-40AD-4DD5-8EA7-CDCEB96B9CA5}" type="pres">
      <dgm:prSet presAssocID="{37E2C5B5-9C66-4830-B56F-256F1316B0DA}" presName="textRect" presStyleLbl="revTx" presStyleIdx="1" presStyleCnt="3">
        <dgm:presLayoutVars>
          <dgm:chMax val="1"/>
          <dgm:chPref val="1"/>
        </dgm:presLayoutVars>
      </dgm:prSet>
      <dgm:spPr/>
    </dgm:pt>
    <dgm:pt modelId="{0CC6574F-96AD-4401-B153-99DFA9B9BD13}" type="pres">
      <dgm:prSet presAssocID="{389FFD84-D04B-4614-9C6A-C22177EAF819}" presName="sibTrans" presStyleCnt="0"/>
      <dgm:spPr/>
    </dgm:pt>
    <dgm:pt modelId="{6B379B96-95E3-401A-AF32-FD48AF5D04A0}" type="pres">
      <dgm:prSet presAssocID="{4C75788C-EE02-4E81-A872-2647D5E7579E}" presName="compNode" presStyleCnt="0"/>
      <dgm:spPr/>
    </dgm:pt>
    <dgm:pt modelId="{3323482A-1DBF-434C-B7C5-5402E460BF21}" type="pres">
      <dgm:prSet presAssocID="{4C75788C-EE02-4E81-A872-2647D5E7579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k"/>
        </a:ext>
      </dgm:extLst>
    </dgm:pt>
    <dgm:pt modelId="{6770878F-A1B6-4A62-AFB7-C5BE7AC747F1}" type="pres">
      <dgm:prSet presAssocID="{4C75788C-EE02-4E81-A872-2647D5E7579E}" presName="spaceRect" presStyleCnt="0"/>
      <dgm:spPr/>
    </dgm:pt>
    <dgm:pt modelId="{8AB6DF9B-092B-4B14-867A-61B71F8188F2}" type="pres">
      <dgm:prSet presAssocID="{4C75788C-EE02-4E81-A872-2647D5E7579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40D6A0D-ACDA-426B-8EAB-8D89507455A6}" type="presOf" srcId="{4C75788C-EE02-4E81-A872-2647D5E7579E}" destId="{8AB6DF9B-092B-4B14-867A-61B71F8188F2}" srcOrd="0" destOrd="0" presId="urn:microsoft.com/office/officeart/2018/2/layout/IconLabelList"/>
    <dgm:cxn modelId="{74F65F74-30F8-4FD8-9011-B4C13F0FA057}" type="presOf" srcId="{F3ACD6E6-5003-49C7-A8D8-0FA2C2A2CDAD}" destId="{C603311F-DB0E-450C-9374-57810272A986}" srcOrd="0" destOrd="0" presId="urn:microsoft.com/office/officeart/2018/2/layout/IconLabelList"/>
    <dgm:cxn modelId="{48B86AB0-3510-477F-804B-4690603EBCCD}" type="presOf" srcId="{37E2C5B5-9C66-4830-B56F-256F1316B0DA}" destId="{DE3BF434-40AD-4DD5-8EA7-CDCEB96B9CA5}" srcOrd="0" destOrd="0" presId="urn:microsoft.com/office/officeart/2018/2/layout/IconLabelList"/>
    <dgm:cxn modelId="{AD2C66BA-55E9-4016-B79A-C2D63B47BC71}" srcId="{A0140EAD-8815-413D-809D-D2E0FA80B5CB}" destId="{37E2C5B5-9C66-4830-B56F-256F1316B0DA}" srcOrd="1" destOrd="0" parTransId="{48325204-50A9-4893-ADDE-673F1F42382B}" sibTransId="{389FFD84-D04B-4614-9C6A-C22177EAF819}"/>
    <dgm:cxn modelId="{CEC348C9-14B7-4FB3-B7DD-54CBDEFCA2F5}" srcId="{A0140EAD-8815-413D-809D-D2E0FA80B5CB}" destId="{4C75788C-EE02-4E81-A872-2647D5E7579E}" srcOrd="2" destOrd="0" parTransId="{03C32578-F843-4656-95E6-4068C5062D92}" sibTransId="{0DD38840-8F7C-45FD-837A-770061CD73F1}"/>
    <dgm:cxn modelId="{A2CFA2CA-87BD-4463-9603-558203F39236}" srcId="{A0140EAD-8815-413D-809D-D2E0FA80B5CB}" destId="{F3ACD6E6-5003-49C7-A8D8-0FA2C2A2CDAD}" srcOrd="0" destOrd="0" parTransId="{6C54C03D-A323-4E46-8E34-8334B590AE03}" sibTransId="{15662299-D2EC-4DF0-A386-619583183501}"/>
    <dgm:cxn modelId="{7C4A9EFB-320A-4A48-9DE9-D011D972A4EB}" type="presOf" srcId="{A0140EAD-8815-413D-809D-D2E0FA80B5CB}" destId="{F42EE156-7E66-4796-9C95-89868C375742}" srcOrd="0" destOrd="0" presId="urn:microsoft.com/office/officeart/2018/2/layout/IconLabelList"/>
    <dgm:cxn modelId="{52BA9DA6-9377-47AC-AED9-9E9541B862B8}" type="presParOf" srcId="{F42EE156-7E66-4796-9C95-89868C375742}" destId="{25DE1CB0-7054-469E-92A1-AEA8BB89B215}" srcOrd="0" destOrd="0" presId="urn:microsoft.com/office/officeart/2018/2/layout/IconLabelList"/>
    <dgm:cxn modelId="{C92FFAE0-3481-459B-AC6D-D5664711DCD0}" type="presParOf" srcId="{25DE1CB0-7054-469E-92A1-AEA8BB89B215}" destId="{C16189BD-6BB4-4A5B-BD53-5F5509AAC2BF}" srcOrd="0" destOrd="0" presId="urn:microsoft.com/office/officeart/2018/2/layout/IconLabelList"/>
    <dgm:cxn modelId="{9B29974C-B479-4916-95C2-6FAAF5D0A934}" type="presParOf" srcId="{25DE1CB0-7054-469E-92A1-AEA8BB89B215}" destId="{BE6D52CA-D139-4A6A-830F-83A1AC6FF70D}" srcOrd="1" destOrd="0" presId="urn:microsoft.com/office/officeart/2018/2/layout/IconLabelList"/>
    <dgm:cxn modelId="{C0C7F865-04FF-4390-9A23-5F6A5206C0BC}" type="presParOf" srcId="{25DE1CB0-7054-469E-92A1-AEA8BB89B215}" destId="{C603311F-DB0E-450C-9374-57810272A986}" srcOrd="2" destOrd="0" presId="urn:microsoft.com/office/officeart/2018/2/layout/IconLabelList"/>
    <dgm:cxn modelId="{58D71C94-D8BF-4984-BD95-CD7C3F3AAFEA}" type="presParOf" srcId="{F42EE156-7E66-4796-9C95-89868C375742}" destId="{229D05A0-10DA-45A3-A98E-C245FAFE9794}" srcOrd="1" destOrd="0" presId="urn:microsoft.com/office/officeart/2018/2/layout/IconLabelList"/>
    <dgm:cxn modelId="{6B327398-AEBA-403F-9986-C30F9A7A6164}" type="presParOf" srcId="{F42EE156-7E66-4796-9C95-89868C375742}" destId="{B82E800F-9579-4B4B-A0E1-7AF53BCB2A9B}" srcOrd="2" destOrd="0" presId="urn:microsoft.com/office/officeart/2018/2/layout/IconLabelList"/>
    <dgm:cxn modelId="{A52ACF62-68F9-4756-A399-E1A1532EBD94}" type="presParOf" srcId="{B82E800F-9579-4B4B-A0E1-7AF53BCB2A9B}" destId="{2878D96E-6B07-4559-8074-13E96DA1FF39}" srcOrd="0" destOrd="0" presId="urn:microsoft.com/office/officeart/2018/2/layout/IconLabelList"/>
    <dgm:cxn modelId="{C0F25F9F-42EC-4138-8AB8-6EDCFA419B62}" type="presParOf" srcId="{B82E800F-9579-4B4B-A0E1-7AF53BCB2A9B}" destId="{712EBBC0-0F3F-4F63-912E-2602ABF91330}" srcOrd="1" destOrd="0" presId="urn:microsoft.com/office/officeart/2018/2/layout/IconLabelList"/>
    <dgm:cxn modelId="{A009E845-7614-4B95-807D-7A3B72254514}" type="presParOf" srcId="{B82E800F-9579-4B4B-A0E1-7AF53BCB2A9B}" destId="{DE3BF434-40AD-4DD5-8EA7-CDCEB96B9CA5}" srcOrd="2" destOrd="0" presId="urn:microsoft.com/office/officeart/2018/2/layout/IconLabelList"/>
    <dgm:cxn modelId="{1771185B-9826-48F7-916D-95FB29449C9A}" type="presParOf" srcId="{F42EE156-7E66-4796-9C95-89868C375742}" destId="{0CC6574F-96AD-4401-B153-99DFA9B9BD13}" srcOrd="3" destOrd="0" presId="urn:microsoft.com/office/officeart/2018/2/layout/IconLabelList"/>
    <dgm:cxn modelId="{07D34A36-08F3-488E-8453-1D1E049CC663}" type="presParOf" srcId="{F42EE156-7E66-4796-9C95-89868C375742}" destId="{6B379B96-95E3-401A-AF32-FD48AF5D04A0}" srcOrd="4" destOrd="0" presId="urn:microsoft.com/office/officeart/2018/2/layout/IconLabelList"/>
    <dgm:cxn modelId="{1A4D11F2-866F-4CBE-BA2C-70BA91D40FF5}" type="presParOf" srcId="{6B379B96-95E3-401A-AF32-FD48AF5D04A0}" destId="{3323482A-1DBF-434C-B7C5-5402E460BF21}" srcOrd="0" destOrd="0" presId="urn:microsoft.com/office/officeart/2018/2/layout/IconLabelList"/>
    <dgm:cxn modelId="{E6464A42-4DEC-4871-BB61-E89402023FA5}" type="presParOf" srcId="{6B379B96-95E3-401A-AF32-FD48AF5D04A0}" destId="{6770878F-A1B6-4A62-AFB7-C5BE7AC747F1}" srcOrd="1" destOrd="0" presId="urn:microsoft.com/office/officeart/2018/2/layout/IconLabelList"/>
    <dgm:cxn modelId="{64F61600-5163-4287-ABFF-FDAED78C42A1}" type="presParOf" srcId="{6B379B96-95E3-401A-AF32-FD48AF5D04A0}" destId="{8AB6DF9B-092B-4B14-867A-61B71F8188F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CA90ED-17EC-4236-9FB8-6F4EA1CE03B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44D238D-18A4-4F66-A320-B85968FC00EB}">
      <dgm:prSet/>
      <dgm:spPr/>
      <dgm:t>
        <a:bodyPr/>
        <a:lstStyle/>
        <a:p>
          <a:r>
            <a:rPr lang="en-US"/>
            <a:t>Week 1:</a:t>
          </a:r>
        </a:p>
      </dgm:t>
    </dgm:pt>
    <dgm:pt modelId="{5B467003-A48D-415F-871A-41C20787A3A3}" type="parTrans" cxnId="{C7A7B6EF-BD8F-4C87-A694-DD66A47DA53E}">
      <dgm:prSet/>
      <dgm:spPr/>
      <dgm:t>
        <a:bodyPr/>
        <a:lstStyle/>
        <a:p>
          <a:endParaRPr lang="en-US"/>
        </a:p>
      </dgm:t>
    </dgm:pt>
    <dgm:pt modelId="{36FFD4D8-1402-4F99-A101-D6996CB17AE5}" type="sibTrans" cxnId="{C7A7B6EF-BD8F-4C87-A694-DD66A47DA53E}">
      <dgm:prSet/>
      <dgm:spPr/>
      <dgm:t>
        <a:bodyPr/>
        <a:lstStyle/>
        <a:p>
          <a:endParaRPr lang="en-US"/>
        </a:p>
      </dgm:t>
    </dgm:pt>
    <dgm:pt modelId="{BA6314D4-2B35-4381-A0CF-C75687A253B2}">
      <dgm:prSet/>
      <dgm:spPr/>
      <dgm:t>
        <a:bodyPr/>
        <a:lstStyle/>
        <a:p>
          <a:r>
            <a:rPr lang="en-US" dirty="0"/>
            <a:t>Data exploration and preprocessing</a:t>
          </a:r>
        </a:p>
      </dgm:t>
    </dgm:pt>
    <dgm:pt modelId="{3D8B4DBD-9945-4EC3-B8C2-7AE205B98487}" type="parTrans" cxnId="{E836DF94-F8CE-4111-9073-FA0AB457F0C8}">
      <dgm:prSet/>
      <dgm:spPr/>
      <dgm:t>
        <a:bodyPr/>
        <a:lstStyle/>
        <a:p>
          <a:endParaRPr lang="en-US"/>
        </a:p>
      </dgm:t>
    </dgm:pt>
    <dgm:pt modelId="{9D91F2FA-3226-419E-AD06-1422A3A5D918}" type="sibTrans" cxnId="{E836DF94-F8CE-4111-9073-FA0AB457F0C8}">
      <dgm:prSet/>
      <dgm:spPr/>
      <dgm:t>
        <a:bodyPr/>
        <a:lstStyle/>
        <a:p>
          <a:endParaRPr lang="en-US"/>
        </a:p>
      </dgm:t>
    </dgm:pt>
    <dgm:pt modelId="{AB038C7E-593A-4DCB-8CFD-BED2CF21B07E}">
      <dgm:prSet/>
      <dgm:spPr/>
      <dgm:t>
        <a:bodyPr/>
        <a:lstStyle/>
        <a:p>
          <a:r>
            <a:rPr lang="en-US" dirty="0"/>
            <a:t>Implement augmentation and prepare dataset</a:t>
          </a:r>
        </a:p>
      </dgm:t>
    </dgm:pt>
    <dgm:pt modelId="{3314E945-4741-4435-A255-F982CBDBCE7E}" type="parTrans" cxnId="{822A4B78-2C2D-4CF7-B09C-66B8539ED6B2}">
      <dgm:prSet/>
      <dgm:spPr/>
      <dgm:t>
        <a:bodyPr/>
        <a:lstStyle/>
        <a:p>
          <a:endParaRPr lang="en-US"/>
        </a:p>
      </dgm:t>
    </dgm:pt>
    <dgm:pt modelId="{D1B0A62B-8202-408A-A50C-6E87BAD32B39}" type="sibTrans" cxnId="{822A4B78-2C2D-4CF7-B09C-66B8539ED6B2}">
      <dgm:prSet/>
      <dgm:spPr/>
      <dgm:t>
        <a:bodyPr/>
        <a:lstStyle/>
        <a:p>
          <a:endParaRPr lang="en-US"/>
        </a:p>
      </dgm:t>
    </dgm:pt>
    <dgm:pt modelId="{63AE7A2C-5431-4A24-B630-C89F6D9DAAA4}">
      <dgm:prSet/>
      <dgm:spPr/>
      <dgm:t>
        <a:bodyPr/>
        <a:lstStyle/>
        <a:p>
          <a:r>
            <a:rPr lang="en-US" dirty="0"/>
            <a:t>Train baseline CNN models</a:t>
          </a:r>
        </a:p>
      </dgm:t>
    </dgm:pt>
    <dgm:pt modelId="{BE2E488B-821E-483D-963C-F1955EC5DE55}" type="parTrans" cxnId="{0B7A682F-8E90-4558-BF08-BD23121F273D}">
      <dgm:prSet/>
      <dgm:spPr/>
      <dgm:t>
        <a:bodyPr/>
        <a:lstStyle/>
        <a:p>
          <a:endParaRPr lang="en-US"/>
        </a:p>
      </dgm:t>
    </dgm:pt>
    <dgm:pt modelId="{75744297-8643-465C-8094-69E4D0BF7B80}" type="sibTrans" cxnId="{0B7A682F-8E90-4558-BF08-BD23121F273D}">
      <dgm:prSet/>
      <dgm:spPr/>
      <dgm:t>
        <a:bodyPr/>
        <a:lstStyle/>
        <a:p>
          <a:endParaRPr lang="en-US"/>
        </a:p>
      </dgm:t>
    </dgm:pt>
    <dgm:pt modelId="{6D33D328-771F-4574-B94B-996C81A9CDDF}">
      <dgm:prSet/>
      <dgm:spPr/>
      <dgm:t>
        <a:bodyPr/>
        <a:lstStyle/>
        <a:p>
          <a:r>
            <a:rPr lang="en-US"/>
            <a:t>Week 2:</a:t>
          </a:r>
        </a:p>
      </dgm:t>
    </dgm:pt>
    <dgm:pt modelId="{2B6CF020-0E83-4D52-B193-6EDBF784946E}" type="parTrans" cxnId="{AA2E4805-BA49-4236-BBC2-CF5B72CA8EFF}">
      <dgm:prSet/>
      <dgm:spPr/>
      <dgm:t>
        <a:bodyPr/>
        <a:lstStyle/>
        <a:p>
          <a:endParaRPr lang="en-US"/>
        </a:p>
      </dgm:t>
    </dgm:pt>
    <dgm:pt modelId="{EB6EB84D-AA4E-4ABB-A99F-42EE9438EFF6}" type="sibTrans" cxnId="{AA2E4805-BA49-4236-BBC2-CF5B72CA8EFF}">
      <dgm:prSet/>
      <dgm:spPr/>
      <dgm:t>
        <a:bodyPr/>
        <a:lstStyle/>
        <a:p>
          <a:endParaRPr lang="en-US"/>
        </a:p>
      </dgm:t>
    </dgm:pt>
    <dgm:pt modelId="{C9DADEE0-43FA-4447-8460-44D115CBBDA2}">
      <dgm:prSet/>
      <dgm:spPr/>
      <dgm:t>
        <a:bodyPr/>
        <a:lstStyle/>
        <a:p>
          <a:r>
            <a:rPr lang="en-US" dirty="0"/>
            <a:t>Optimize CNN architectures (VGG16, </a:t>
          </a:r>
          <a:r>
            <a:rPr lang="en-US" dirty="0" err="1"/>
            <a:t>ResNet</a:t>
          </a:r>
          <a:r>
            <a:rPr lang="en-US" dirty="0"/>
            <a:t>, </a:t>
          </a:r>
          <a:r>
            <a:rPr lang="en-US" dirty="0" err="1"/>
            <a:t>EfficientNet</a:t>
          </a:r>
          <a:r>
            <a:rPr lang="en-US" dirty="0"/>
            <a:t>)</a:t>
          </a:r>
        </a:p>
      </dgm:t>
    </dgm:pt>
    <dgm:pt modelId="{B09DA706-27AB-4163-8DB1-CEB9EE6E16AB}" type="parTrans" cxnId="{B7C54306-684D-4A5D-A04A-965CD0F00276}">
      <dgm:prSet/>
      <dgm:spPr/>
      <dgm:t>
        <a:bodyPr/>
        <a:lstStyle/>
        <a:p>
          <a:endParaRPr lang="en-US"/>
        </a:p>
      </dgm:t>
    </dgm:pt>
    <dgm:pt modelId="{97BC3AA0-F495-4885-B01D-76518E6BE958}" type="sibTrans" cxnId="{B7C54306-684D-4A5D-A04A-965CD0F00276}">
      <dgm:prSet/>
      <dgm:spPr/>
      <dgm:t>
        <a:bodyPr/>
        <a:lstStyle/>
        <a:p>
          <a:endParaRPr lang="en-US"/>
        </a:p>
      </dgm:t>
    </dgm:pt>
    <dgm:pt modelId="{86C8FD81-D4C8-4355-AC06-6D8E8787EA96}">
      <dgm:prSet/>
      <dgm:spPr/>
      <dgm:t>
        <a:bodyPr/>
        <a:lstStyle/>
        <a:p>
          <a:r>
            <a:rPr lang="en-US" dirty="0"/>
            <a:t>Evaluate performance (precision, recall, F1-score)</a:t>
          </a:r>
        </a:p>
      </dgm:t>
    </dgm:pt>
    <dgm:pt modelId="{2D1CC450-BEA2-44A5-A090-05BD2CD32215}" type="parTrans" cxnId="{6F7D63E3-A371-42E6-B3F5-4B0E3FB67873}">
      <dgm:prSet/>
      <dgm:spPr/>
      <dgm:t>
        <a:bodyPr/>
        <a:lstStyle/>
        <a:p>
          <a:endParaRPr lang="en-US"/>
        </a:p>
      </dgm:t>
    </dgm:pt>
    <dgm:pt modelId="{F5CAD651-E71C-429C-AA7E-14AC3A3E5A32}" type="sibTrans" cxnId="{6F7D63E3-A371-42E6-B3F5-4B0E3FB67873}">
      <dgm:prSet/>
      <dgm:spPr/>
      <dgm:t>
        <a:bodyPr/>
        <a:lstStyle/>
        <a:p>
          <a:endParaRPr lang="en-US"/>
        </a:p>
      </dgm:t>
    </dgm:pt>
    <dgm:pt modelId="{835ACEAD-531E-4726-8E64-95B69101C3D8}">
      <dgm:prSet/>
      <dgm:spPr/>
      <dgm:t>
        <a:bodyPr/>
        <a:lstStyle/>
        <a:p>
          <a:r>
            <a:rPr lang="en-US" dirty="0"/>
            <a:t>Analyze misclassifications and refine approach</a:t>
          </a:r>
        </a:p>
      </dgm:t>
    </dgm:pt>
    <dgm:pt modelId="{2767A0B2-2DBF-4988-B6AE-C8124A66095E}" type="parTrans" cxnId="{FE54C9F8-1488-49D2-8C40-C5A097347863}">
      <dgm:prSet/>
      <dgm:spPr/>
      <dgm:t>
        <a:bodyPr/>
        <a:lstStyle/>
        <a:p>
          <a:endParaRPr lang="en-US"/>
        </a:p>
      </dgm:t>
    </dgm:pt>
    <dgm:pt modelId="{07C10DDD-5AEF-4FFA-9306-C7219EC446E0}" type="sibTrans" cxnId="{FE54C9F8-1488-49D2-8C40-C5A097347863}">
      <dgm:prSet/>
      <dgm:spPr/>
      <dgm:t>
        <a:bodyPr/>
        <a:lstStyle/>
        <a:p>
          <a:endParaRPr lang="en-US"/>
        </a:p>
      </dgm:t>
    </dgm:pt>
    <dgm:pt modelId="{F872CD8A-A00F-4A2C-826F-980869E0104B}" type="pres">
      <dgm:prSet presAssocID="{8CCA90ED-17EC-4236-9FB8-6F4EA1CE03BB}" presName="root" presStyleCnt="0">
        <dgm:presLayoutVars>
          <dgm:dir/>
          <dgm:resizeHandles val="exact"/>
        </dgm:presLayoutVars>
      </dgm:prSet>
      <dgm:spPr/>
    </dgm:pt>
    <dgm:pt modelId="{27093B92-6BB6-48E4-B436-0A4431583222}" type="pres">
      <dgm:prSet presAssocID="{E44D238D-18A4-4F66-A320-B85968FC00EB}" presName="compNode" presStyleCnt="0"/>
      <dgm:spPr/>
    </dgm:pt>
    <dgm:pt modelId="{252409C6-0B8F-4808-AD15-8C83FF13ED47}" type="pres">
      <dgm:prSet presAssocID="{E44D238D-18A4-4F66-A320-B85968FC00EB}" presName="bgRect" presStyleLbl="bgShp" presStyleIdx="0" presStyleCnt="8"/>
      <dgm:spPr/>
    </dgm:pt>
    <dgm:pt modelId="{C8E7C6DE-08F9-4246-87CC-CCAEFB32E283}" type="pres">
      <dgm:prSet presAssocID="{E44D238D-18A4-4F66-A320-B85968FC00EB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k"/>
        </a:ext>
      </dgm:extLst>
    </dgm:pt>
    <dgm:pt modelId="{2D691C47-FE79-4941-9F4D-73B63BBB740F}" type="pres">
      <dgm:prSet presAssocID="{E44D238D-18A4-4F66-A320-B85968FC00EB}" presName="spaceRect" presStyleCnt="0"/>
      <dgm:spPr/>
    </dgm:pt>
    <dgm:pt modelId="{2CA07F50-8BE6-485E-8BA9-28940FF77C24}" type="pres">
      <dgm:prSet presAssocID="{E44D238D-18A4-4F66-A320-B85968FC00EB}" presName="parTx" presStyleLbl="revTx" presStyleIdx="0" presStyleCnt="8">
        <dgm:presLayoutVars>
          <dgm:chMax val="0"/>
          <dgm:chPref val="0"/>
        </dgm:presLayoutVars>
      </dgm:prSet>
      <dgm:spPr/>
    </dgm:pt>
    <dgm:pt modelId="{573CE0E1-0380-4767-85FD-491C3AF0A0BC}" type="pres">
      <dgm:prSet presAssocID="{36FFD4D8-1402-4F99-A101-D6996CB17AE5}" presName="sibTrans" presStyleCnt="0"/>
      <dgm:spPr/>
    </dgm:pt>
    <dgm:pt modelId="{D3FE4258-A7F6-4036-9B04-9CB3E613C0B8}" type="pres">
      <dgm:prSet presAssocID="{BA6314D4-2B35-4381-A0CF-C75687A253B2}" presName="compNode" presStyleCnt="0"/>
      <dgm:spPr/>
    </dgm:pt>
    <dgm:pt modelId="{0CA29198-64AC-4B44-9815-73537455E719}" type="pres">
      <dgm:prSet presAssocID="{BA6314D4-2B35-4381-A0CF-C75687A253B2}" presName="bgRect" presStyleLbl="bgShp" presStyleIdx="1" presStyleCnt="8"/>
      <dgm:spPr/>
    </dgm:pt>
    <dgm:pt modelId="{8FCCC64B-40C6-4158-B000-7DF6562E5AC0}" type="pres">
      <dgm:prSet presAssocID="{BA6314D4-2B35-4381-A0CF-C75687A253B2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95DE461D-4A15-419A-8FB5-2FC3B90A626D}" type="pres">
      <dgm:prSet presAssocID="{BA6314D4-2B35-4381-A0CF-C75687A253B2}" presName="spaceRect" presStyleCnt="0"/>
      <dgm:spPr/>
    </dgm:pt>
    <dgm:pt modelId="{FCB61A0F-B01B-4115-9E16-9087A72CA1C3}" type="pres">
      <dgm:prSet presAssocID="{BA6314D4-2B35-4381-A0CF-C75687A253B2}" presName="parTx" presStyleLbl="revTx" presStyleIdx="1" presStyleCnt="8">
        <dgm:presLayoutVars>
          <dgm:chMax val="0"/>
          <dgm:chPref val="0"/>
        </dgm:presLayoutVars>
      </dgm:prSet>
      <dgm:spPr/>
    </dgm:pt>
    <dgm:pt modelId="{F33BFAF2-C245-43F0-A0D0-61550BEFD23B}" type="pres">
      <dgm:prSet presAssocID="{9D91F2FA-3226-419E-AD06-1422A3A5D918}" presName="sibTrans" presStyleCnt="0"/>
      <dgm:spPr/>
    </dgm:pt>
    <dgm:pt modelId="{227DEE2A-737F-4A82-9FD8-734EE32112FC}" type="pres">
      <dgm:prSet presAssocID="{AB038C7E-593A-4DCB-8CFD-BED2CF21B07E}" presName="compNode" presStyleCnt="0"/>
      <dgm:spPr/>
    </dgm:pt>
    <dgm:pt modelId="{684F5FB2-4EBC-4F4D-8E44-65F673061E74}" type="pres">
      <dgm:prSet presAssocID="{AB038C7E-593A-4DCB-8CFD-BED2CF21B07E}" presName="bgRect" presStyleLbl="bgShp" presStyleIdx="2" presStyleCnt="8"/>
      <dgm:spPr/>
    </dgm:pt>
    <dgm:pt modelId="{EA51B1B3-1C7A-483B-A6E9-B763284E57C3}" type="pres">
      <dgm:prSet presAssocID="{AB038C7E-593A-4DCB-8CFD-BED2CF21B07E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58DE697-C197-4C69-8DAF-B7B2F83EBC3F}" type="pres">
      <dgm:prSet presAssocID="{AB038C7E-593A-4DCB-8CFD-BED2CF21B07E}" presName="spaceRect" presStyleCnt="0"/>
      <dgm:spPr/>
    </dgm:pt>
    <dgm:pt modelId="{A562E5EE-DD99-4B1B-9E25-634E491DE022}" type="pres">
      <dgm:prSet presAssocID="{AB038C7E-593A-4DCB-8CFD-BED2CF21B07E}" presName="parTx" presStyleLbl="revTx" presStyleIdx="2" presStyleCnt="8">
        <dgm:presLayoutVars>
          <dgm:chMax val="0"/>
          <dgm:chPref val="0"/>
        </dgm:presLayoutVars>
      </dgm:prSet>
      <dgm:spPr/>
    </dgm:pt>
    <dgm:pt modelId="{280A9382-0F4F-4745-829F-425464D4A56F}" type="pres">
      <dgm:prSet presAssocID="{D1B0A62B-8202-408A-A50C-6E87BAD32B39}" presName="sibTrans" presStyleCnt="0"/>
      <dgm:spPr/>
    </dgm:pt>
    <dgm:pt modelId="{584777FD-B2BB-4794-AB15-BFBDBF736583}" type="pres">
      <dgm:prSet presAssocID="{63AE7A2C-5431-4A24-B630-C89F6D9DAAA4}" presName="compNode" presStyleCnt="0"/>
      <dgm:spPr/>
    </dgm:pt>
    <dgm:pt modelId="{F3BA3BDD-BC85-490C-8742-9D2ECA20F0BB}" type="pres">
      <dgm:prSet presAssocID="{63AE7A2C-5431-4A24-B630-C89F6D9DAAA4}" presName="bgRect" presStyleLbl="bgShp" presStyleIdx="3" presStyleCnt="8"/>
      <dgm:spPr/>
    </dgm:pt>
    <dgm:pt modelId="{A3C356D4-C8B0-450B-A508-2FBAA5B550B5}" type="pres">
      <dgm:prSet presAssocID="{63AE7A2C-5431-4A24-B630-C89F6D9DAAA4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E6E01558-A1E0-4746-84D3-876D5D9E47DB}" type="pres">
      <dgm:prSet presAssocID="{63AE7A2C-5431-4A24-B630-C89F6D9DAAA4}" presName="spaceRect" presStyleCnt="0"/>
      <dgm:spPr/>
    </dgm:pt>
    <dgm:pt modelId="{A4D897FB-EAB8-4A9F-A69D-0810871D7AB8}" type="pres">
      <dgm:prSet presAssocID="{63AE7A2C-5431-4A24-B630-C89F6D9DAAA4}" presName="parTx" presStyleLbl="revTx" presStyleIdx="3" presStyleCnt="8">
        <dgm:presLayoutVars>
          <dgm:chMax val="0"/>
          <dgm:chPref val="0"/>
        </dgm:presLayoutVars>
      </dgm:prSet>
      <dgm:spPr/>
    </dgm:pt>
    <dgm:pt modelId="{3CF2E605-C6DD-4285-BDA6-28D2F04209D9}" type="pres">
      <dgm:prSet presAssocID="{75744297-8643-465C-8094-69E4D0BF7B80}" presName="sibTrans" presStyleCnt="0"/>
      <dgm:spPr/>
    </dgm:pt>
    <dgm:pt modelId="{88AFCE42-9F80-4AA2-8637-118523C65C8D}" type="pres">
      <dgm:prSet presAssocID="{6D33D328-771F-4574-B94B-996C81A9CDDF}" presName="compNode" presStyleCnt="0"/>
      <dgm:spPr/>
    </dgm:pt>
    <dgm:pt modelId="{F73E381E-FFD4-4EAE-9592-B473FD9870BE}" type="pres">
      <dgm:prSet presAssocID="{6D33D328-771F-4574-B94B-996C81A9CDDF}" presName="bgRect" presStyleLbl="bgShp" presStyleIdx="4" presStyleCnt="8"/>
      <dgm:spPr/>
    </dgm:pt>
    <dgm:pt modelId="{3CA197D5-F305-484D-8053-B86E7FA08D5A}" type="pres">
      <dgm:prSet presAssocID="{6D33D328-771F-4574-B94B-996C81A9CDDF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dy Builder"/>
        </a:ext>
      </dgm:extLst>
    </dgm:pt>
    <dgm:pt modelId="{E580E89D-2B42-43AC-9E1A-2CE9A73B89BD}" type="pres">
      <dgm:prSet presAssocID="{6D33D328-771F-4574-B94B-996C81A9CDDF}" presName="spaceRect" presStyleCnt="0"/>
      <dgm:spPr/>
    </dgm:pt>
    <dgm:pt modelId="{5041F354-2BD8-46BE-99D1-231B151BAB46}" type="pres">
      <dgm:prSet presAssocID="{6D33D328-771F-4574-B94B-996C81A9CDDF}" presName="parTx" presStyleLbl="revTx" presStyleIdx="4" presStyleCnt="8">
        <dgm:presLayoutVars>
          <dgm:chMax val="0"/>
          <dgm:chPref val="0"/>
        </dgm:presLayoutVars>
      </dgm:prSet>
      <dgm:spPr/>
    </dgm:pt>
    <dgm:pt modelId="{B94C4978-0531-4649-89A8-66598F65ED31}" type="pres">
      <dgm:prSet presAssocID="{EB6EB84D-AA4E-4ABB-A99F-42EE9438EFF6}" presName="sibTrans" presStyleCnt="0"/>
      <dgm:spPr/>
    </dgm:pt>
    <dgm:pt modelId="{E18F78B6-C4C1-44E4-AB2C-49D4009D1F1B}" type="pres">
      <dgm:prSet presAssocID="{C9DADEE0-43FA-4447-8460-44D115CBBDA2}" presName="compNode" presStyleCnt="0"/>
      <dgm:spPr/>
    </dgm:pt>
    <dgm:pt modelId="{5DF2A3B1-3C74-43F8-8DDB-93B3F182C35D}" type="pres">
      <dgm:prSet presAssocID="{C9DADEE0-43FA-4447-8460-44D115CBBDA2}" presName="bgRect" presStyleLbl="bgShp" presStyleIdx="5" presStyleCnt="8"/>
      <dgm:spPr/>
    </dgm:pt>
    <dgm:pt modelId="{17EDF129-6142-41E3-8FE8-59F3B1A418E4}" type="pres">
      <dgm:prSet presAssocID="{C9DADEE0-43FA-4447-8460-44D115CBBDA2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7449BABA-6981-4393-B16C-37BFB4E4DEEC}" type="pres">
      <dgm:prSet presAssocID="{C9DADEE0-43FA-4447-8460-44D115CBBDA2}" presName="spaceRect" presStyleCnt="0"/>
      <dgm:spPr/>
    </dgm:pt>
    <dgm:pt modelId="{DBFE26AB-E5B8-4C1B-871A-C4116248D650}" type="pres">
      <dgm:prSet presAssocID="{C9DADEE0-43FA-4447-8460-44D115CBBDA2}" presName="parTx" presStyleLbl="revTx" presStyleIdx="5" presStyleCnt="8">
        <dgm:presLayoutVars>
          <dgm:chMax val="0"/>
          <dgm:chPref val="0"/>
        </dgm:presLayoutVars>
      </dgm:prSet>
      <dgm:spPr/>
    </dgm:pt>
    <dgm:pt modelId="{5546C3AC-AE26-4828-80D4-7B9CFC3833E7}" type="pres">
      <dgm:prSet presAssocID="{97BC3AA0-F495-4885-B01D-76518E6BE958}" presName="sibTrans" presStyleCnt="0"/>
      <dgm:spPr/>
    </dgm:pt>
    <dgm:pt modelId="{62DC37CD-24A4-4D4E-97D7-779E52E1424D}" type="pres">
      <dgm:prSet presAssocID="{86C8FD81-D4C8-4355-AC06-6D8E8787EA96}" presName="compNode" presStyleCnt="0"/>
      <dgm:spPr/>
    </dgm:pt>
    <dgm:pt modelId="{43A98718-CD7F-46E9-8A27-EC1C9D028094}" type="pres">
      <dgm:prSet presAssocID="{86C8FD81-D4C8-4355-AC06-6D8E8787EA96}" presName="bgRect" presStyleLbl="bgShp" presStyleIdx="6" presStyleCnt="8"/>
      <dgm:spPr/>
    </dgm:pt>
    <dgm:pt modelId="{BF22ECE5-C640-4241-85E2-EDA65CFBF58B}" type="pres">
      <dgm:prSet presAssocID="{86C8FD81-D4C8-4355-AC06-6D8E8787EA96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0F345CF-0134-4826-B7C7-843B8674C5CA}" type="pres">
      <dgm:prSet presAssocID="{86C8FD81-D4C8-4355-AC06-6D8E8787EA96}" presName="spaceRect" presStyleCnt="0"/>
      <dgm:spPr/>
    </dgm:pt>
    <dgm:pt modelId="{D30C67B9-09DF-4C0C-8896-C9B4C4654781}" type="pres">
      <dgm:prSet presAssocID="{86C8FD81-D4C8-4355-AC06-6D8E8787EA96}" presName="parTx" presStyleLbl="revTx" presStyleIdx="6" presStyleCnt="8">
        <dgm:presLayoutVars>
          <dgm:chMax val="0"/>
          <dgm:chPref val="0"/>
        </dgm:presLayoutVars>
      </dgm:prSet>
      <dgm:spPr/>
    </dgm:pt>
    <dgm:pt modelId="{48C8664C-1A9C-4AFA-8993-04FBFF2F7C4F}" type="pres">
      <dgm:prSet presAssocID="{F5CAD651-E71C-429C-AA7E-14AC3A3E5A32}" presName="sibTrans" presStyleCnt="0"/>
      <dgm:spPr/>
    </dgm:pt>
    <dgm:pt modelId="{343C5939-4F15-4BAF-804E-9205A5A7718E}" type="pres">
      <dgm:prSet presAssocID="{835ACEAD-531E-4726-8E64-95B69101C3D8}" presName="compNode" presStyleCnt="0"/>
      <dgm:spPr/>
    </dgm:pt>
    <dgm:pt modelId="{B8364AA2-4FAF-44F2-96D0-D2F569C3EA6B}" type="pres">
      <dgm:prSet presAssocID="{835ACEAD-531E-4726-8E64-95B69101C3D8}" presName="bgRect" presStyleLbl="bgShp" presStyleIdx="7" presStyleCnt="8"/>
      <dgm:spPr/>
    </dgm:pt>
    <dgm:pt modelId="{249D2437-4A67-4161-A45C-DF9B6DF112D0}" type="pres">
      <dgm:prSet presAssocID="{835ACEAD-531E-4726-8E64-95B69101C3D8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D744C8C-1DAD-4EA6-B167-0DCCC6419D0E}" type="pres">
      <dgm:prSet presAssocID="{835ACEAD-531E-4726-8E64-95B69101C3D8}" presName="spaceRect" presStyleCnt="0"/>
      <dgm:spPr/>
    </dgm:pt>
    <dgm:pt modelId="{F2269A14-DC9F-40D3-9D70-433CF86AD71F}" type="pres">
      <dgm:prSet presAssocID="{835ACEAD-531E-4726-8E64-95B69101C3D8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AA2E4805-BA49-4236-BBC2-CF5B72CA8EFF}" srcId="{8CCA90ED-17EC-4236-9FB8-6F4EA1CE03BB}" destId="{6D33D328-771F-4574-B94B-996C81A9CDDF}" srcOrd="4" destOrd="0" parTransId="{2B6CF020-0E83-4D52-B193-6EDBF784946E}" sibTransId="{EB6EB84D-AA4E-4ABB-A99F-42EE9438EFF6}"/>
    <dgm:cxn modelId="{B7C54306-684D-4A5D-A04A-965CD0F00276}" srcId="{8CCA90ED-17EC-4236-9FB8-6F4EA1CE03BB}" destId="{C9DADEE0-43FA-4447-8460-44D115CBBDA2}" srcOrd="5" destOrd="0" parTransId="{B09DA706-27AB-4163-8DB1-CEB9EE6E16AB}" sibTransId="{97BC3AA0-F495-4885-B01D-76518E6BE958}"/>
    <dgm:cxn modelId="{18705C08-D8F5-41B4-955C-FFAE04F375CF}" type="presOf" srcId="{8CCA90ED-17EC-4236-9FB8-6F4EA1CE03BB}" destId="{F872CD8A-A00F-4A2C-826F-980869E0104B}" srcOrd="0" destOrd="0" presId="urn:microsoft.com/office/officeart/2018/2/layout/IconVerticalSolidList"/>
    <dgm:cxn modelId="{94CB5114-36A0-4D63-8BDC-C6CEF39985F4}" type="presOf" srcId="{86C8FD81-D4C8-4355-AC06-6D8E8787EA96}" destId="{D30C67B9-09DF-4C0C-8896-C9B4C4654781}" srcOrd="0" destOrd="0" presId="urn:microsoft.com/office/officeart/2018/2/layout/IconVerticalSolidList"/>
    <dgm:cxn modelId="{0B7A682F-8E90-4558-BF08-BD23121F273D}" srcId="{8CCA90ED-17EC-4236-9FB8-6F4EA1CE03BB}" destId="{63AE7A2C-5431-4A24-B630-C89F6D9DAAA4}" srcOrd="3" destOrd="0" parTransId="{BE2E488B-821E-483D-963C-F1955EC5DE55}" sibTransId="{75744297-8643-465C-8094-69E4D0BF7B80}"/>
    <dgm:cxn modelId="{91CA5E48-0066-4AF4-A64F-66181D1CB602}" type="presOf" srcId="{63AE7A2C-5431-4A24-B630-C89F6D9DAAA4}" destId="{A4D897FB-EAB8-4A9F-A69D-0810871D7AB8}" srcOrd="0" destOrd="0" presId="urn:microsoft.com/office/officeart/2018/2/layout/IconVerticalSolidList"/>
    <dgm:cxn modelId="{1E99166E-3CE9-4C74-A938-0A2155E6096C}" type="presOf" srcId="{E44D238D-18A4-4F66-A320-B85968FC00EB}" destId="{2CA07F50-8BE6-485E-8BA9-28940FF77C24}" srcOrd="0" destOrd="0" presId="urn:microsoft.com/office/officeart/2018/2/layout/IconVerticalSolidList"/>
    <dgm:cxn modelId="{822A4B78-2C2D-4CF7-B09C-66B8539ED6B2}" srcId="{8CCA90ED-17EC-4236-9FB8-6F4EA1CE03BB}" destId="{AB038C7E-593A-4DCB-8CFD-BED2CF21B07E}" srcOrd="2" destOrd="0" parTransId="{3314E945-4741-4435-A255-F982CBDBCE7E}" sibTransId="{D1B0A62B-8202-408A-A50C-6E87BAD32B39}"/>
    <dgm:cxn modelId="{5654C17C-FB2B-49DB-8935-CBD81C43F815}" type="presOf" srcId="{6D33D328-771F-4574-B94B-996C81A9CDDF}" destId="{5041F354-2BD8-46BE-99D1-231B151BAB46}" srcOrd="0" destOrd="0" presId="urn:microsoft.com/office/officeart/2018/2/layout/IconVerticalSolidList"/>
    <dgm:cxn modelId="{B39AC484-A527-4931-A9D7-67F9B8EEB3A3}" type="presOf" srcId="{BA6314D4-2B35-4381-A0CF-C75687A253B2}" destId="{FCB61A0F-B01B-4115-9E16-9087A72CA1C3}" srcOrd="0" destOrd="0" presId="urn:microsoft.com/office/officeart/2018/2/layout/IconVerticalSolidList"/>
    <dgm:cxn modelId="{E836DF94-F8CE-4111-9073-FA0AB457F0C8}" srcId="{8CCA90ED-17EC-4236-9FB8-6F4EA1CE03BB}" destId="{BA6314D4-2B35-4381-A0CF-C75687A253B2}" srcOrd="1" destOrd="0" parTransId="{3D8B4DBD-9945-4EC3-B8C2-7AE205B98487}" sibTransId="{9D91F2FA-3226-419E-AD06-1422A3A5D918}"/>
    <dgm:cxn modelId="{782F43BC-BA66-4BFC-8A70-14AD70854EF4}" type="presOf" srcId="{835ACEAD-531E-4726-8E64-95B69101C3D8}" destId="{F2269A14-DC9F-40D3-9D70-433CF86AD71F}" srcOrd="0" destOrd="0" presId="urn:microsoft.com/office/officeart/2018/2/layout/IconVerticalSolidList"/>
    <dgm:cxn modelId="{5DE6DFC3-3F29-4BA6-A47E-5C48D47D946B}" type="presOf" srcId="{AB038C7E-593A-4DCB-8CFD-BED2CF21B07E}" destId="{A562E5EE-DD99-4B1B-9E25-634E491DE022}" srcOrd="0" destOrd="0" presId="urn:microsoft.com/office/officeart/2018/2/layout/IconVerticalSolidList"/>
    <dgm:cxn modelId="{803A76CB-E9DC-4EC3-BE4A-6949D5E158F2}" type="presOf" srcId="{C9DADEE0-43FA-4447-8460-44D115CBBDA2}" destId="{DBFE26AB-E5B8-4C1B-871A-C4116248D650}" srcOrd="0" destOrd="0" presId="urn:microsoft.com/office/officeart/2018/2/layout/IconVerticalSolidList"/>
    <dgm:cxn modelId="{6F7D63E3-A371-42E6-B3F5-4B0E3FB67873}" srcId="{8CCA90ED-17EC-4236-9FB8-6F4EA1CE03BB}" destId="{86C8FD81-D4C8-4355-AC06-6D8E8787EA96}" srcOrd="6" destOrd="0" parTransId="{2D1CC450-BEA2-44A5-A090-05BD2CD32215}" sibTransId="{F5CAD651-E71C-429C-AA7E-14AC3A3E5A32}"/>
    <dgm:cxn modelId="{C7A7B6EF-BD8F-4C87-A694-DD66A47DA53E}" srcId="{8CCA90ED-17EC-4236-9FB8-6F4EA1CE03BB}" destId="{E44D238D-18A4-4F66-A320-B85968FC00EB}" srcOrd="0" destOrd="0" parTransId="{5B467003-A48D-415F-871A-41C20787A3A3}" sibTransId="{36FFD4D8-1402-4F99-A101-D6996CB17AE5}"/>
    <dgm:cxn modelId="{FE54C9F8-1488-49D2-8C40-C5A097347863}" srcId="{8CCA90ED-17EC-4236-9FB8-6F4EA1CE03BB}" destId="{835ACEAD-531E-4726-8E64-95B69101C3D8}" srcOrd="7" destOrd="0" parTransId="{2767A0B2-2DBF-4988-B6AE-C8124A66095E}" sibTransId="{07C10DDD-5AEF-4FFA-9306-C7219EC446E0}"/>
    <dgm:cxn modelId="{96D11CA0-C653-462A-A61B-C97D8B8700D2}" type="presParOf" srcId="{F872CD8A-A00F-4A2C-826F-980869E0104B}" destId="{27093B92-6BB6-48E4-B436-0A4431583222}" srcOrd="0" destOrd="0" presId="urn:microsoft.com/office/officeart/2018/2/layout/IconVerticalSolidList"/>
    <dgm:cxn modelId="{EB750D4A-EFDB-4FF3-83DE-B635C2BAE0DC}" type="presParOf" srcId="{27093B92-6BB6-48E4-B436-0A4431583222}" destId="{252409C6-0B8F-4808-AD15-8C83FF13ED47}" srcOrd="0" destOrd="0" presId="urn:microsoft.com/office/officeart/2018/2/layout/IconVerticalSolidList"/>
    <dgm:cxn modelId="{B7219F92-16F2-491D-994E-FE2A677EA27A}" type="presParOf" srcId="{27093B92-6BB6-48E4-B436-0A4431583222}" destId="{C8E7C6DE-08F9-4246-87CC-CCAEFB32E283}" srcOrd="1" destOrd="0" presId="urn:microsoft.com/office/officeart/2018/2/layout/IconVerticalSolidList"/>
    <dgm:cxn modelId="{5D5582BD-D6B4-4CA4-AA5C-657118CD0F05}" type="presParOf" srcId="{27093B92-6BB6-48E4-B436-0A4431583222}" destId="{2D691C47-FE79-4941-9F4D-73B63BBB740F}" srcOrd="2" destOrd="0" presId="urn:microsoft.com/office/officeart/2018/2/layout/IconVerticalSolidList"/>
    <dgm:cxn modelId="{316BBEB2-CF6D-4D86-8CC1-70BE16C29ACC}" type="presParOf" srcId="{27093B92-6BB6-48E4-B436-0A4431583222}" destId="{2CA07F50-8BE6-485E-8BA9-28940FF77C24}" srcOrd="3" destOrd="0" presId="urn:microsoft.com/office/officeart/2018/2/layout/IconVerticalSolidList"/>
    <dgm:cxn modelId="{009F353B-F52C-4549-8D9F-98C3647E11D9}" type="presParOf" srcId="{F872CD8A-A00F-4A2C-826F-980869E0104B}" destId="{573CE0E1-0380-4767-85FD-491C3AF0A0BC}" srcOrd="1" destOrd="0" presId="urn:microsoft.com/office/officeart/2018/2/layout/IconVerticalSolidList"/>
    <dgm:cxn modelId="{FA2FC2C2-C9BF-404C-85E1-90ABF49505A5}" type="presParOf" srcId="{F872CD8A-A00F-4A2C-826F-980869E0104B}" destId="{D3FE4258-A7F6-4036-9B04-9CB3E613C0B8}" srcOrd="2" destOrd="0" presId="urn:microsoft.com/office/officeart/2018/2/layout/IconVerticalSolidList"/>
    <dgm:cxn modelId="{64BA7E9A-7AD7-4E73-A644-328ABE24FA7B}" type="presParOf" srcId="{D3FE4258-A7F6-4036-9B04-9CB3E613C0B8}" destId="{0CA29198-64AC-4B44-9815-73537455E719}" srcOrd="0" destOrd="0" presId="urn:microsoft.com/office/officeart/2018/2/layout/IconVerticalSolidList"/>
    <dgm:cxn modelId="{B993768C-8B0A-41D8-8D1E-9681282133B3}" type="presParOf" srcId="{D3FE4258-A7F6-4036-9B04-9CB3E613C0B8}" destId="{8FCCC64B-40C6-4158-B000-7DF6562E5AC0}" srcOrd="1" destOrd="0" presId="urn:microsoft.com/office/officeart/2018/2/layout/IconVerticalSolidList"/>
    <dgm:cxn modelId="{C1BE89A1-B1F0-4398-A9B5-3BC5FB644D41}" type="presParOf" srcId="{D3FE4258-A7F6-4036-9B04-9CB3E613C0B8}" destId="{95DE461D-4A15-419A-8FB5-2FC3B90A626D}" srcOrd="2" destOrd="0" presId="urn:microsoft.com/office/officeart/2018/2/layout/IconVerticalSolidList"/>
    <dgm:cxn modelId="{7D11DB09-CDFF-4452-9B54-8BA1D8FC4790}" type="presParOf" srcId="{D3FE4258-A7F6-4036-9B04-9CB3E613C0B8}" destId="{FCB61A0F-B01B-4115-9E16-9087A72CA1C3}" srcOrd="3" destOrd="0" presId="urn:microsoft.com/office/officeart/2018/2/layout/IconVerticalSolidList"/>
    <dgm:cxn modelId="{D51A5DD3-5C68-42A3-8D44-2A0FE4336DA5}" type="presParOf" srcId="{F872CD8A-A00F-4A2C-826F-980869E0104B}" destId="{F33BFAF2-C245-43F0-A0D0-61550BEFD23B}" srcOrd="3" destOrd="0" presId="urn:microsoft.com/office/officeart/2018/2/layout/IconVerticalSolidList"/>
    <dgm:cxn modelId="{3D2D5802-8D88-47DE-AA07-74772B1588AD}" type="presParOf" srcId="{F872CD8A-A00F-4A2C-826F-980869E0104B}" destId="{227DEE2A-737F-4A82-9FD8-734EE32112FC}" srcOrd="4" destOrd="0" presId="urn:microsoft.com/office/officeart/2018/2/layout/IconVerticalSolidList"/>
    <dgm:cxn modelId="{13FD77D9-8146-4A84-AC0F-3580B85BAF10}" type="presParOf" srcId="{227DEE2A-737F-4A82-9FD8-734EE32112FC}" destId="{684F5FB2-4EBC-4F4D-8E44-65F673061E74}" srcOrd="0" destOrd="0" presId="urn:microsoft.com/office/officeart/2018/2/layout/IconVerticalSolidList"/>
    <dgm:cxn modelId="{3C243FA2-A0B3-457C-85B6-3265B8C7A5BC}" type="presParOf" srcId="{227DEE2A-737F-4A82-9FD8-734EE32112FC}" destId="{EA51B1B3-1C7A-483B-A6E9-B763284E57C3}" srcOrd="1" destOrd="0" presId="urn:microsoft.com/office/officeart/2018/2/layout/IconVerticalSolidList"/>
    <dgm:cxn modelId="{0F96628E-B323-42FC-B701-F42514643E65}" type="presParOf" srcId="{227DEE2A-737F-4A82-9FD8-734EE32112FC}" destId="{458DE697-C197-4C69-8DAF-B7B2F83EBC3F}" srcOrd="2" destOrd="0" presId="urn:microsoft.com/office/officeart/2018/2/layout/IconVerticalSolidList"/>
    <dgm:cxn modelId="{9D4A87CF-A71B-47A2-981F-5A2D34E3EDE2}" type="presParOf" srcId="{227DEE2A-737F-4A82-9FD8-734EE32112FC}" destId="{A562E5EE-DD99-4B1B-9E25-634E491DE022}" srcOrd="3" destOrd="0" presId="urn:microsoft.com/office/officeart/2018/2/layout/IconVerticalSolidList"/>
    <dgm:cxn modelId="{8FF6CDDA-F4B0-4FE2-BE53-4C6A0DB85B0A}" type="presParOf" srcId="{F872CD8A-A00F-4A2C-826F-980869E0104B}" destId="{280A9382-0F4F-4745-829F-425464D4A56F}" srcOrd="5" destOrd="0" presId="urn:microsoft.com/office/officeart/2018/2/layout/IconVerticalSolidList"/>
    <dgm:cxn modelId="{FD4A9C74-2F53-45DB-AB19-2D94FA4B7067}" type="presParOf" srcId="{F872CD8A-A00F-4A2C-826F-980869E0104B}" destId="{584777FD-B2BB-4794-AB15-BFBDBF736583}" srcOrd="6" destOrd="0" presId="urn:microsoft.com/office/officeart/2018/2/layout/IconVerticalSolidList"/>
    <dgm:cxn modelId="{3D96054F-C11C-49E8-A4AA-90C043FD1576}" type="presParOf" srcId="{584777FD-B2BB-4794-AB15-BFBDBF736583}" destId="{F3BA3BDD-BC85-490C-8742-9D2ECA20F0BB}" srcOrd="0" destOrd="0" presId="urn:microsoft.com/office/officeart/2018/2/layout/IconVerticalSolidList"/>
    <dgm:cxn modelId="{EF926428-2F27-4557-B0F8-9A750E327C65}" type="presParOf" srcId="{584777FD-B2BB-4794-AB15-BFBDBF736583}" destId="{A3C356D4-C8B0-450B-A508-2FBAA5B550B5}" srcOrd="1" destOrd="0" presId="urn:microsoft.com/office/officeart/2018/2/layout/IconVerticalSolidList"/>
    <dgm:cxn modelId="{72090F8C-06CB-4A7B-B020-7F4CD0FD643D}" type="presParOf" srcId="{584777FD-B2BB-4794-AB15-BFBDBF736583}" destId="{E6E01558-A1E0-4746-84D3-876D5D9E47DB}" srcOrd="2" destOrd="0" presId="urn:microsoft.com/office/officeart/2018/2/layout/IconVerticalSolidList"/>
    <dgm:cxn modelId="{246BFB89-D601-44A6-88BA-8102A35C6EC9}" type="presParOf" srcId="{584777FD-B2BB-4794-AB15-BFBDBF736583}" destId="{A4D897FB-EAB8-4A9F-A69D-0810871D7AB8}" srcOrd="3" destOrd="0" presId="urn:microsoft.com/office/officeart/2018/2/layout/IconVerticalSolidList"/>
    <dgm:cxn modelId="{B456CEAB-7FB2-42F2-9E5B-FD6C856F0B49}" type="presParOf" srcId="{F872CD8A-A00F-4A2C-826F-980869E0104B}" destId="{3CF2E605-C6DD-4285-BDA6-28D2F04209D9}" srcOrd="7" destOrd="0" presId="urn:microsoft.com/office/officeart/2018/2/layout/IconVerticalSolidList"/>
    <dgm:cxn modelId="{831FC9F0-B688-426D-87C9-8C7AFC05E37C}" type="presParOf" srcId="{F872CD8A-A00F-4A2C-826F-980869E0104B}" destId="{88AFCE42-9F80-4AA2-8637-118523C65C8D}" srcOrd="8" destOrd="0" presId="urn:microsoft.com/office/officeart/2018/2/layout/IconVerticalSolidList"/>
    <dgm:cxn modelId="{56E8B18F-423A-42D3-93A4-4A7F801ABC95}" type="presParOf" srcId="{88AFCE42-9F80-4AA2-8637-118523C65C8D}" destId="{F73E381E-FFD4-4EAE-9592-B473FD9870BE}" srcOrd="0" destOrd="0" presId="urn:microsoft.com/office/officeart/2018/2/layout/IconVerticalSolidList"/>
    <dgm:cxn modelId="{CEACF91A-81F8-4D53-9ABD-256BB521C8D7}" type="presParOf" srcId="{88AFCE42-9F80-4AA2-8637-118523C65C8D}" destId="{3CA197D5-F305-484D-8053-B86E7FA08D5A}" srcOrd="1" destOrd="0" presId="urn:microsoft.com/office/officeart/2018/2/layout/IconVerticalSolidList"/>
    <dgm:cxn modelId="{A8111914-1461-411B-9701-146A9CFE986D}" type="presParOf" srcId="{88AFCE42-9F80-4AA2-8637-118523C65C8D}" destId="{E580E89D-2B42-43AC-9E1A-2CE9A73B89BD}" srcOrd="2" destOrd="0" presId="urn:microsoft.com/office/officeart/2018/2/layout/IconVerticalSolidList"/>
    <dgm:cxn modelId="{B0B58974-1B35-445D-95FC-C44D3770CCCF}" type="presParOf" srcId="{88AFCE42-9F80-4AA2-8637-118523C65C8D}" destId="{5041F354-2BD8-46BE-99D1-231B151BAB46}" srcOrd="3" destOrd="0" presId="urn:microsoft.com/office/officeart/2018/2/layout/IconVerticalSolidList"/>
    <dgm:cxn modelId="{64C00B62-AA09-4002-80A9-B0759A180AB0}" type="presParOf" srcId="{F872CD8A-A00F-4A2C-826F-980869E0104B}" destId="{B94C4978-0531-4649-89A8-66598F65ED31}" srcOrd="9" destOrd="0" presId="urn:microsoft.com/office/officeart/2018/2/layout/IconVerticalSolidList"/>
    <dgm:cxn modelId="{FF8DFF73-D1F9-4BCF-AF02-F6EC1F06660C}" type="presParOf" srcId="{F872CD8A-A00F-4A2C-826F-980869E0104B}" destId="{E18F78B6-C4C1-44E4-AB2C-49D4009D1F1B}" srcOrd="10" destOrd="0" presId="urn:microsoft.com/office/officeart/2018/2/layout/IconVerticalSolidList"/>
    <dgm:cxn modelId="{F1D8F92C-2A8C-444D-BB3F-7FC6D4D93686}" type="presParOf" srcId="{E18F78B6-C4C1-44E4-AB2C-49D4009D1F1B}" destId="{5DF2A3B1-3C74-43F8-8DDB-93B3F182C35D}" srcOrd="0" destOrd="0" presId="urn:microsoft.com/office/officeart/2018/2/layout/IconVerticalSolidList"/>
    <dgm:cxn modelId="{0931000D-C46C-42E5-A84E-E6511142D638}" type="presParOf" srcId="{E18F78B6-C4C1-44E4-AB2C-49D4009D1F1B}" destId="{17EDF129-6142-41E3-8FE8-59F3B1A418E4}" srcOrd="1" destOrd="0" presId="urn:microsoft.com/office/officeart/2018/2/layout/IconVerticalSolidList"/>
    <dgm:cxn modelId="{3D9B1317-4484-4EC4-AD4D-B114C69CA667}" type="presParOf" srcId="{E18F78B6-C4C1-44E4-AB2C-49D4009D1F1B}" destId="{7449BABA-6981-4393-B16C-37BFB4E4DEEC}" srcOrd="2" destOrd="0" presId="urn:microsoft.com/office/officeart/2018/2/layout/IconVerticalSolidList"/>
    <dgm:cxn modelId="{EBBEE2CC-E497-4095-BC27-826877DB053A}" type="presParOf" srcId="{E18F78B6-C4C1-44E4-AB2C-49D4009D1F1B}" destId="{DBFE26AB-E5B8-4C1B-871A-C4116248D650}" srcOrd="3" destOrd="0" presId="urn:microsoft.com/office/officeart/2018/2/layout/IconVerticalSolidList"/>
    <dgm:cxn modelId="{D316945B-9030-4AE2-82CC-9B17A4664556}" type="presParOf" srcId="{F872CD8A-A00F-4A2C-826F-980869E0104B}" destId="{5546C3AC-AE26-4828-80D4-7B9CFC3833E7}" srcOrd="11" destOrd="0" presId="urn:microsoft.com/office/officeart/2018/2/layout/IconVerticalSolidList"/>
    <dgm:cxn modelId="{0A881148-6D1B-4BDF-A966-924BD4402C18}" type="presParOf" srcId="{F872CD8A-A00F-4A2C-826F-980869E0104B}" destId="{62DC37CD-24A4-4D4E-97D7-779E52E1424D}" srcOrd="12" destOrd="0" presId="urn:microsoft.com/office/officeart/2018/2/layout/IconVerticalSolidList"/>
    <dgm:cxn modelId="{61A55564-EC61-48D3-B1CC-D2E44AF56E19}" type="presParOf" srcId="{62DC37CD-24A4-4D4E-97D7-779E52E1424D}" destId="{43A98718-CD7F-46E9-8A27-EC1C9D028094}" srcOrd="0" destOrd="0" presId="urn:microsoft.com/office/officeart/2018/2/layout/IconVerticalSolidList"/>
    <dgm:cxn modelId="{F6970D81-03AA-4E58-BFCA-3429F377812D}" type="presParOf" srcId="{62DC37CD-24A4-4D4E-97D7-779E52E1424D}" destId="{BF22ECE5-C640-4241-85E2-EDA65CFBF58B}" srcOrd="1" destOrd="0" presId="urn:microsoft.com/office/officeart/2018/2/layout/IconVerticalSolidList"/>
    <dgm:cxn modelId="{6504729A-69D1-4811-A65E-F97188AF68B1}" type="presParOf" srcId="{62DC37CD-24A4-4D4E-97D7-779E52E1424D}" destId="{80F345CF-0134-4826-B7C7-843B8674C5CA}" srcOrd="2" destOrd="0" presId="urn:microsoft.com/office/officeart/2018/2/layout/IconVerticalSolidList"/>
    <dgm:cxn modelId="{921428D6-05CD-42D9-800A-B7E08C649A2A}" type="presParOf" srcId="{62DC37CD-24A4-4D4E-97D7-779E52E1424D}" destId="{D30C67B9-09DF-4C0C-8896-C9B4C4654781}" srcOrd="3" destOrd="0" presId="urn:microsoft.com/office/officeart/2018/2/layout/IconVerticalSolidList"/>
    <dgm:cxn modelId="{B23A1869-41A6-4802-8D13-CBB8F93B1D75}" type="presParOf" srcId="{F872CD8A-A00F-4A2C-826F-980869E0104B}" destId="{48C8664C-1A9C-4AFA-8993-04FBFF2F7C4F}" srcOrd="13" destOrd="0" presId="urn:microsoft.com/office/officeart/2018/2/layout/IconVerticalSolidList"/>
    <dgm:cxn modelId="{CBE54D1B-4A6E-46DD-9F01-723E97561877}" type="presParOf" srcId="{F872CD8A-A00F-4A2C-826F-980869E0104B}" destId="{343C5939-4F15-4BAF-804E-9205A5A7718E}" srcOrd="14" destOrd="0" presId="urn:microsoft.com/office/officeart/2018/2/layout/IconVerticalSolidList"/>
    <dgm:cxn modelId="{486A95F8-014D-4B15-8AC5-8A09B5754CAB}" type="presParOf" srcId="{343C5939-4F15-4BAF-804E-9205A5A7718E}" destId="{B8364AA2-4FAF-44F2-96D0-D2F569C3EA6B}" srcOrd="0" destOrd="0" presId="urn:microsoft.com/office/officeart/2018/2/layout/IconVerticalSolidList"/>
    <dgm:cxn modelId="{DFDCBC43-7151-4F40-AA72-83CEBBA52DF7}" type="presParOf" srcId="{343C5939-4F15-4BAF-804E-9205A5A7718E}" destId="{249D2437-4A67-4161-A45C-DF9B6DF112D0}" srcOrd="1" destOrd="0" presId="urn:microsoft.com/office/officeart/2018/2/layout/IconVerticalSolidList"/>
    <dgm:cxn modelId="{CECDE71A-BFCA-4B20-9C66-E70518771346}" type="presParOf" srcId="{343C5939-4F15-4BAF-804E-9205A5A7718E}" destId="{6D744C8C-1DAD-4EA6-B167-0DCCC6419D0E}" srcOrd="2" destOrd="0" presId="urn:microsoft.com/office/officeart/2018/2/layout/IconVerticalSolidList"/>
    <dgm:cxn modelId="{1585F105-4945-4D74-8DE3-98F0649958B7}" type="presParOf" srcId="{343C5939-4F15-4BAF-804E-9205A5A7718E}" destId="{F2269A14-DC9F-40D3-9D70-433CF86AD71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59B162-5A35-4501-B6A5-A2C7D0B4289D}">
      <dsp:nvSpPr>
        <dsp:cNvPr id="0" name=""/>
        <dsp:cNvSpPr/>
      </dsp:nvSpPr>
      <dsp:spPr>
        <a:xfrm>
          <a:off x="0" y="1698"/>
          <a:ext cx="7213600" cy="8610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16872E-3F48-4CF0-B54A-506F9AD4671B}">
      <dsp:nvSpPr>
        <dsp:cNvPr id="0" name=""/>
        <dsp:cNvSpPr/>
      </dsp:nvSpPr>
      <dsp:spPr>
        <a:xfrm>
          <a:off x="260473" y="195439"/>
          <a:ext cx="473588" cy="4735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4A087-B6B1-42EB-B2DC-BFEC08ED9F95}">
      <dsp:nvSpPr>
        <dsp:cNvPr id="0" name=""/>
        <dsp:cNvSpPr/>
      </dsp:nvSpPr>
      <dsp:spPr>
        <a:xfrm>
          <a:off x="994536" y="1698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Base Models: VGG16, ResNet50, EfficientNet</a:t>
          </a:r>
        </a:p>
      </dsp:txBody>
      <dsp:txXfrm>
        <a:off x="994536" y="1698"/>
        <a:ext cx="6219063" cy="861070"/>
      </dsp:txXfrm>
    </dsp:sp>
    <dsp:sp modelId="{0F3E88F9-350F-4FE6-9D96-FC2314BAA405}">
      <dsp:nvSpPr>
        <dsp:cNvPr id="0" name=""/>
        <dsp:cNvSpPr/>
      </dsp:nvSpPr>
      <dsp:spPr>
        <a:xfrm>
          <a:off x="0" y="1078036"/>
          <a:ext cx="7213600" cy="8610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CD37C4-D9B5-4647-85D2-0ABC87510D08}">
      <dsp:nvSpPr>
        <dsp:cNvPr id="0" name=""/>
        <dsp:cNvSpPr/>
      </dsp:nvSpPr>
      <dsp:spPr>
        <a:xfrm>
          <a:off x="260473" y="1271777"/>
          <a:ext cx="473588" cy="4735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1A6B5-D882-4C5A-A038-9AE9E25ABC72}">
      <dsp:nvSpPr>
        <dsp:cNvPr id="0" name=""/>
        <dsp:cNvSpPr/>
      </dsp:nvSpPr>
      <dsp:spPr>
        <a:xfrm>
          <a:off x="994536" y="1078036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Augmentation: Rotation, scaling, contrast adjustments</a:t>
          </a:r>
        </a:p>
      </dsp:txBody>
      <dsp:txXfrm>
        <a:off x="994536" y="1078036"/>
        <a:ext cx="6219063" cy="861070"/>
      </dsp:txXfrm>
    </dsp:sp>
    <dsp:sp modelId="{FE6F8487-A575-4C59-8B74-F8273E2E2372}">
      <dsp:nvSpPr>
        <dsp:cNvPr id="0" name=""/>
        <dsp:cNvSpPr/>
      </dsp:nvSpPr>
      <dsp:spPr>
        <a:xfrm>
          <a:off x="0" y="2154374"/>
          <a:ext cx="7213600" cy="8610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8FDEE3-F04D-4FD9-B581-D78E04E9B9F5}">
      <dsp:nvSpPr>
        <dsp:cNvPr id="0" name=""/>
        <dsp:cNvSpPr/>
      </dsp:nvSpPr>
      <dsp:spPr>
        <a:xfrm>
          <a:off x="260473" y="2348115"/>
          <a:ext cx="473588" cy="4735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5E060-4425-439C-A99A-4B8E1CCC15D5}">
      <dsp:nvSpPr>
        <dsp:cNvPr id="0" name=""/>
        <dsp:cNvSpPr/>
      </dsp:nvSpPr>
      <dsp:spPr>
        <a:xfrm>
          <a:off x="994536" y="2154374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Transfer Learning: Using pre-trained models for improved accuracy</a:t>
          </a:r>
        </a:p>
      </dsp:txBody>
      <dsp:txXfrm>
        <a:off x="994536" y="2154374"/>
        <a:ext cx="6219063" cy="861070"/>
      </dsp:txXfrm>
    </dsp:sp>
    <dsp:sp modelId="{D336CB40-B355-4B49-9E96-DEC4492B50FE}">
      <dsp:nvSpPr>
        <dsp:cNvPr id="0" name=""/>
        <dsp:cNvSpPr/>
      </dsp:nvSpPr>
      <dsp:spPr>
        <a:xfrm>
          <a:off x="0" y="3230712"/>
          <a:ext cx="7213600" cy="8610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5F3670-F3D0-4056-95F4-CAC907A50B6D}">
      <dsp:nvSpPr>
        <dsp:cNvPr id="0" name=""/>
        <dsp:cNvSpPr/>
      </dsp:nvSpPr>
      <dsp:spPr>
        <a:xfrm>
          <a:off x="260473" y="3424453"/>
          <a:ext cx="473588" cy="4735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6F9DB-E7FD-4D0B-811C-C99A4307CA17}">
      <dsp:nvSpPr>
        <dsp:cNvPr id="0" name=""/>
        <dsp:cNvSpPr/>
      </dsp:nvSpPr>
      <dsp:spPr>
        <a:xfrm>
          <a:off x="994536" y="3230712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Hyperparameter Optimization: Fine-tuning learning rate, batch size, dropout</a:t>
          </a:r>
        </a:p>
      </dsp:txBody>
      <dsp:txXfrm>
        <a:off x="994536" y="3230712"/>
        <a:ext cx="6219063" cy="8610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B6D740-EDA7-4816-832B-821BC5EB885A}">
      <dsp:nvSpPr>
        <dsp:cNvPr id="0" name=""/>
        <dsp:cNvSpPr/>
      </dsp:nvSpPr>
      <dsp:spPr>
        <a:xfrm>
          <a:off x="0" y="0"/>
          <a:ext cx="5770880" cy="9005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Publicly available dataset with ~28,328 images &amp; 90,000 annotations</a:t>
          </a:r>
        </a:p>
      </dsp:txBody>
      <dsp:txXfrm>
        <a:off x="26377" y="26377"/>
        <a:ext cx="4723000" cy="847812"/>
      </dsp:txXfrm>
    </dsp:sp>
    <dsp:sp modelId="{2D8E93C1-29D2-4E6B-862B-C5895091DE0B}">
      <dsp:nvSpPr>
        <dsp:cNvPr id="0" name=""/>
        <dsp:cNvSpPr/>
      </dsp:nvSpPr>
      <dsp:spPr>
        <a:xfrm>
          <a:off x="483311" y="1064305"/>
          <a:ext cx="5770880" cy="900566"/>
        </a:xfrm>
        <a:prstGeom prst="roundRect">
          <a:avLst>
            <a:gd name="adj" fmla="val 10000"/>
          </a:avLst>
        </a:prstGeom>
        <a:solidFill>
          <a:schemeClr val="accent2">
            <a:hueOff val="-988095"/>
            <a:satOff val="4733"/>
            <a:lumOff val="437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130 fish species captured in real-world underwater environments</a:t>
          </a:r>
        </a:p>
      </dsp:txBody>
      <dsp:txXfrm>
        <a:off x="509688" y="1090682"/>
        <a:ext cx="4649446" cy="847812"/>
      </dsp:txXfrm>
    </dsp:sp>
    <dsp:sp modelId="{1369B8C7-1097-4F82-9ED2-05208F93EA47}">
      <dsp:nvSpPr>
        <dsp:cNvPr id="0" name=""/>
        <dsp:cNvSpPr/>
      </dsp:nvSpPr>
      <dsp:spPr>
        <a:xfrm>
          <a:off x="959408" y="2128610"/>
          <a:ext cx="5770880" cy="900566"/>
        </a:xfrm>
        <a:prstGeom prst="roundRect">
          <a:avLst>
            <a:gd name="adj" fmla="val 10000"/>
          </a:avLst>
        </a:prstGeom>
        <a:solidFill>
          <a:schemeClr val="accent2">
            <a:hueOff val="-1976191"/>
            <a:satOff val="9467"/>
            <a:lumOff val="87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Includes complex backgrounds and varying lighting conditions</a:t>
          </a:r>
        </a:p>
      </dsp:txBody>
      <dsp:txXfrm>
        <a:off x="985785" y="2154987"/>
        <a:ext cx="4656660" cy="847812"/>
      </dsp:txXfrm>
    </dsp:sp>
    <dsp:sp modelId="{32C316A2-4374-4A9D-B002-72E9AC80680E}">
      <dsp:nvSpPr>
        <dsp:cNvPr id="0" name=""/>
        <dsp:cNvSpPr/>
      </dsp:nvSpPr>
      <dsp:spPr>
        <a:xfrm>
          <a:off x="1442720" y="3192915"/>
          <a:ext cx="5770880" cy="900566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Source: GitHub (https://github.com/SEFSC/SEAMAPD21)</a:t>
          </a:r>
        </a:p>
      </dsp:txBody>
      <dsp:txXfrm>
        <a:off x="1469097" y="3219292"/>
        <a:ext cx="4649446" cy="847812"/>
      </dsp:txXfrm>
    </dsp:sp>
    <dsp:sp modelId="{69FB5395-BD29-4988-AD59-B9241BFEF407}">
      <dsp:nvSpPr>
        <dsp:cNvPr id="0" name=""/>
        <dsp:cNvSpPr/>
      </dsp:nvSpPr>
      <dsp:spPr>
        <a:xfrm>
          <a:off x="5185512" y="689751"/>
          <a:ext cx="585367" cy="5853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5317220" y="689751"/>
        <a:ext cx="321951" cy="440489"/>
      </dsp:txXfrm>
    </dsp:sp>
    <dsp:sp modelId="{17EAF624-A40C-4ABF-B0B0-2A4BED4B6AAC}">
      <dsp:nvSpPr>
        <dsp:cNvPr id="0" name=""/>
        <dsp:cNvSpPr/>
      </dsp:nvSpPr>
      <dsp:spPr>
        <a:xfrm>
          <a:off x="5668823" y="1754057"/>
          <a:ext cx="585367" cy="5853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045920"/>
            <a:satOff val="22554"/>
            <a:lumOff val="214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045920"/>
              <a:satOff val="22554"/>
              <a:lumOff val="2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5800531" y="1754057"/>
        <a:ext cx="321951" cy="440489"/>
      </dsp:txXfrm>
    </dsp:sp>
    <dsp:sp modelId="{79FA3B51-66FC-4207-9C72-CDF3A02DEA0C}">
      <dsp:nvSpPr>
        <dsp:cNvPr id="0" name=""/>
        <dsp:cNvSpPr/>
      </dsp:nvSpPr>
      <dsp:spPr>
        <a:xfrm>
          <a:off x="6144920" y="2818362"/>
          <a:ext cx="585367" cy="5853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276628" y="2818362"/>
        <a:ext cx="321951" cy="4404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68924-04C1-41B2-A447-308A90288DE0}">
      <dsp:nvSpPr>
        <dsp:cNvPr id="0" name=""/>
        <dsp:cNvSpPr/>
      </dsp:nvSpPr>
      <dsp:spPr>
        <a:xfrm>
          <a:off x="0" y="499"/>
          <a:ext cx="7213600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AD017A-ABD3-4B17-A9C8-2E095897EE27}">
      <dsp:nvSpPr>
        <dsp:cNvPr id="0" name=""/>
        <dsp:cNvSpPr/>
      </dsp:nvSpPr>
      <dsp:spPr>
        <a:xfrm>
          <a:off x="353707" y="263587"/>
          <a:ext cx="643104" cy="643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E8F72-120A-4E59-A1E0-A10F517E4B6F}">
      <dsp:nvSpPr>
        <dsp:cNvPr id="0" name=""/>
        <dsp:cNvSpPr/>
      </dsp:nvSpPr>
      <dsp:spPr>
        <a:xfrm>
          <a:off x="1350519" y="499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Literature review highlights success with YOLO and CNN-based models</a:t>
          </a:r>
        </a:p>
      </dsp:txBody>
      <dsp:txXfrm>
        <a:off x="1350519" y="499"/>
        <a:ext cx="5863080" cy="1169280"/>
      </dsp:txXfrm>
    </dsp:sp>
    <dsp:sp modelId="{FBA720AF-67DC-4287-B403-4F19281FBC64}">
      <dsp:nvSpPr>
        <dsp:cNvPr id="0" name=""/>
        <dsp:cNvSpPr/>
      </dsp:nvSpPr>
      <dsp:spPr>
        <a:xfrm>
          <a:off x="0" y="1462100"/>
          <a:ext cx="7213600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F14E7D-76F9-4643-88CE-374DC1960DD4}">
      <dsp:nvSpPr>
        <dsp:cNvPr id="0" name=""/>
        <dsp:cNvSpPr/>
      </dsp:nvSpPr>
      <dsp:spPr>
        <a:xfrm>
          <a:off x="353707" y="1725188"/>
          <a:ext cx="643104" cy="643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59B54-EB37-49D8-AB7B-1B9522EE5927}">
      <dsp:nvSpPr>
        <dsp:cNvPr id="0" name=""/>
        <dsp:cNvSpPr/>
      </dsp:nvSpPr>
      <dsp:spPr>
        <a:xfrm>
          <a:off x="1350519" y="1462100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Key challenge: Limited annotated datasets for deep-sea species</a:t>
          </a:r>
        </a:p>
      </dsp:txBody>
      <dsp:txXfrm>
        <a:off x="1350519" y="1462100"/>
        <a:ext cx="5863080" cy="1169280"/>
      </dsp:txXfrm>
    </dsp:sp>
    <dsp:sp modelId="{66D619F8-D281-498B-B2AF-427CE42C72BF}">
      <dsp:nvSpPr>
        <dsp:cNvPr id="0" name=""/>
        <dsp:cNvSpPr/>
      </dsp:nvSpPr>
      <dsp:spPr>
        <a:xfrm>
          <a:off x="0" y="2923701"/>
          <a:ext cx="7213600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2FFDA-E80A-4F96-AF4A-3CE06743E3DD}">
      <dsp:nvSpPr>
        <dsp:cNvPr id="0" name=""/>
        <dsp:cNvSpPr/>
      </dsp:nvSpPr>
      <dsp:spPr>
        <a:xfrm>
          <a:off x="353707" y="3186789"/>
          <a:ext cx="643104" cy="643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B506D5-8467-4966-ABF3-8C4517EFA1DE}">
      <dsp:nvSpPr>
        <dsp:cNvPr id="0" name=""/>
        <dsp:cNvSpPr/>
      </dsp:nvSpPr>
      <dsp:spPr>
        <a:xfrm>
          <a:off x="1350519" y="2923701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Need for robust preprocessing to enhance model performance</a:t>
          </a:r>
        </a:p>
      </dsp:txBody>
      <dsp:txXfrm>
        <a:off x="1350519" y="2923701"/>
        <a:ext cx="5863080" cy="11692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189BD-6BB4-4A5B-BD53-5F5509AAC2BF}">
      <dsp:nvSpPr>
        <dsp:cNvPr id="0" name=""/>
        <dsp:cNvSpPr/>
      </dsp:nvSpPr>
      <dsp:spPr>
        <a:xfrm>
          <a:off x="613109" y="1057143"/>
          <a:ext cx="962257" cy="9622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03311F-DB0E-450C-9374-57810272A986}">
      <dsp:nvSpPr>
        <dsp:cNvPr id="0" name=""/>
        <dsp:cNvSpPr/>
      </dsp:nvSpPr>
      <dsp:spPr>
        <a:xfrm>
          <a:off x="25063" y="2316338"/>
          <a:ext cx="2138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Dataset Limitations: Need more annotated images → Solution: Collaborative data collection</a:t>
          </a:r>
        </a:p>
      </dsp:txBody>
      <dsp:txXfrm>
        <a:off x="25063" y="2316338"/>
        <a:ext cx="2138350" cy="720000"/>
      </dsp:txXfrm>
    </dsp:sp>
    <dsp:sp modelId="{2878D96E-6B07-4559-8074-13E96DA1FF39}">
      <dsp:nvSpPr>
        <dsp:cNvPr id="0" name=""/>
        <dsp:cNvSpPr/>
      </dsp:nvSpPr>
      <dsp:spPr>
        <a:xfrm>
          <a:off x="3125671" y="1057143"/>
          <a:ext cx="962257" cy="9622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3BF434-40AD-4DD5-8EA7-CDCEB96B9CA5}">
      <dsp:nvSpPr>
        <dsp:cNvPr id="0" name=""/>
        <dsp:cNvSpPr/>
      </dsp:nvSpPr>
      <dsp:spPr>
        <a:xfrm>
          <a:off x="2537625" y="2316338"/>
          <a:ext cx="2138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Low Visibility &amp; Background Noise → Solution: Advanced image enhancement</a:t>
          </a:r>
        </a:p>
      </dsp:txBody>
      <dsp:txXfrm>
        <a:off x="2537625" y="2316338"/>
        <a:ext cx="2138350" cy="720000"/>
      </dsp:txXfrm>
    </dsp:sp>
    <dsp:sp modelId="{3323482A-1DBF-434C-B7C5-5402E460BF21}">
      <dsp:nvSpPr>
        <dsp:cNvPr id="0" name=""/>
        <dsp:cNvSpPr/>
      </dsp:nvSpPr>
      <dsp:spPr>
        <a:xfrm>
          <a:off x="5638232" y="1057143"/>
          <a:ext cx="962257" cy="9622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6DF9B-092B-4B14-867A-61B71F8188F2}">
      <dsp:nvSpPr>
        <dsp:cNvPr id="0" name=""/>
        <dsp:cNvSpPr/>
      </dsp:nvSpPr>
      <dsp:spPr>
        <a:xfrm>
          <a:off x="5050186" y="2316338"/>
          <a:ext cx="2138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Similar-Looking Species → Solution: Feature engineering and deeper CNN layers</a:t>
          </a:r>
        </a:p>
      </dsp:txBody>
      <dsp:txXfrm>
        <a:off x="5050186" y="2316338"/>
        <a:ext cx="21383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409C6-0B8F-4808-AD15-8C83FF13ED47}">
      <dsp:nvSpPr>
        <dsp:cNvPr id="0" name=""/>
        <dsp:cNvSpPr/>
      </dsp:nvSpPr>
      <dsp:spPr>
        <a:xfrm>
          <a:off x="0" y="499"/>
          <a:ext cx="7213600" cy="4197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E7C6DE-08F9-4246-87CC-CCAEFB32E283}">
      <dsp:nvSpPr>
        <dsp:cNvPr id="0" name=""/>
        <dsp:cNvSpPr/>
      </dsp:nvSpPr>
      <dsp:spPr>
        <a:xfrm>
          <a:off x="126971" y="94941"/>
          <a:ext cx="230857" cy="2308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07F50-8BE6-485E-8BA9-28940FF77C24}">
      <dsp:nvSpPr>
        <dsp:cNvPr id="0" name=""/>
        <dsp:cNvSpPr/>
      </dsp:nvSpPr>
      <dsp:spPr>
        <a:xfrm>
          <a:off x="484801" y="499"/>
          <a:ext cx="6728798" cy="419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23" tIns="44423" rIns="44423" bIns="444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Week 1:</a:t>
          </a:r>
        </a:p>
      </dsp:txBody>
      <dsp:txXfrm>
        <a:off x="484801" y="499"/>
        <a:ext cx="6728798" cy="419741"/>
      </dsp:txXfrm>
    </dsp:sp>
    <dsp:sp modelId="{0CA29198-64AC-4B44-9815-73537455E719}">
      <dsp:nvSpPr>
        <dsp:cNvPr id="0" name=""/>
        <dsp:cNvSpPr/>
      </dsp:nvSpPr>
      <dsp:spPr>
        <a:xfrm>
          <a:off x="0" y="525176"/>
          <a:ext cx="7213600" cy="4197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CC64B-40C6-4158-B000-7DF6562E5AC0}">
      <dsp:nvSpPr>
        <dsp:cNvPr id="0" name=""/>
        <dsp:cNvSpPr/>
      </dsp:nvSpPr>
      <dsp:spPr>
        <a:xfrm>
          <a:off x="126971" y="619618"/>
          <a:ext cx="230857" cy="2308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B61A0F-B01B-4115-9E16-9087A72CA1C3}">
      <dsp:nvSpPr>
        <dsp:cNvPr id="0" name=""/>
        <dsp:cNvSpPr/>
      </dsp:nvSpPr>
      <dsp:spPr>
        <a:xfrm>
          <a:off x="484801" y="525176"/>
          <a:ext cx="6728798" cy="419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23" tIns="44423" rIns="44423" bIns="444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exploration and preprocessing</a:t>
          </a:r>
        </a:p>
      </dsp:txBody>
      <dsp:txXfrm>
        <a:off x="484801" y="525176"/>
        <a:ext cx="6728798" cy="419741"/>
      </dsp:txXfrm>
    </dsp:sp>
    <dsp:sp modelId="{684F5FB2-4EBC-4F4D-8E44-65F673061E74}">
      <dsp:nvSpPr>
        <dsp:cNvPr id="0" name=""/>
        <dsp:cNvSpPr/>
      </dsp:nvSpPr>
      <dsp:spPr>
        <a:xfrm>
          <a:off x="0" y="1049854"/>
          <a:ext cx="7213600" cy="4197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51B1B3-1C7A-483B-A6E9-B763284E57C3}">
      <dsp:nvSpPr>
        <dsp:cNvPr id="0" name=""/>
        <dsp:cNvSpPr/>
      </dsp:nvSpPr>
      <dsp:spPr>
        <a:xfrm>
          <a:off x="126971" y="1144296"/>
          <a:ext cx="230857" cy="2308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62E5EE-DD99-4B1B-9E25-634E491DE022}">
      <dsp:nvSpPr>
        <dsp:cNvPr id="0" name=""/>
        <dsp:cNvSpPr/>
      </dsp:nvSpPr>
      <dsp:spPr>
        <a:xfrm>
          <a:off x="484801" y="1049854"/>
          <a:ext cx="6728798" cy="419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23" tIns="44423" rIns="44423" bIns="444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Implement augmentation and prepare dataset</a:t>
          </a:r>
        </a:p>
      </dsp:txBody>
      <dsp:txXfrm>
        <a:off x="484801" y="1049854"/>
        <a:ext cx="6728798" cy="419741"/>
      </dsp:txXfrm>
    </dsp:sp>
    <dsp:sp modelId="{F3BA3BDD-BC85-490C-8742-9D2ECA20F0BB}">
      <dsp:nvSpPr>
        <dsp:cNvPr id="0" name=""/>
        <dsp:cNvSpPr/>
      </dsp:nvSpPr>
      <dsp:spPr>
        <a:xfrm>
          <a:off x="0" y="1574531"/>
          <a:ext cx="7213600" cy="4197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C356D4-C8B0-450B-A508-2FBAA5B550B5}">
      <dsp:nvSpPr>
        <dsp:cNvPr id="0" name=""/>
        <dsp:cNvSpPr/>
      </dsp:nvSpPr>
      <dsp:spPr>
        <a:xfrm>
          <a:off x="126971" y="1668973"/>
          <a:ext cx="230857" cy="2308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897FB-EAB8-4A9F-A69D-0810871D7AB8}">
      <dsp:nvSpPr>
        <dsp:cNvPr id="0" name=""/>
        <dsp:cNvSpPr/>
      </dsp:nvSpPr>
      <dsp:spPr>
        <a:xfrm>
          <a:off x="484801" y="1574531"/>
          <a:ext cx="6728798" cy="419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23" tIns="44423" rIns="44423" bIns="444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 baseline CNN models</a:t>
          </a:r>
        </a:p>
      </dsp:txBody>
      <dsp:txXfrm>
        <a:off x="484801" y="1574531"/>
        <a:ext cx="6728798" cy="419741"/>
      </dsp:txXfrm>
    </dsp:sp>
    <dsp:sp modelId="{F73E381E-FFD4-4EAE-9592-B473FD9870BE}">
      <dsp:nvSpPr>
        <dsp:cNvPr id="0" name=""/>
        <dsp:cNvSpPr/>
      </dsp:nvSpPr>
      <dsp:spPr>
        <a:xfrm>
          <a:off x="0" y="2099208"/>
          <a:ext cx="7213600" cy="4197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197D5-F305-484D-8053-B86E7FA08D5A}">
      <dsp:nvSpPr>
        <dsp:cNvPr id="0" name=""/>
        <dsp:cNvSpPr/>
      </dsp:nvSpPr>
      <dsp:spPr>
        <a:xfrm>
          <a:off x="126971" y="2193650"/>
          <a:ext cx="230857" cy="2308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1F354-2BD8-46BE-99D1-231B151BAB46}">
      <dsp:nvSpPr>
        <dsp:cNvPr id="0" name=""/>
        <dsp:cNvSpPr/>
      </dsp:nvSpPr>
      <dsp:spPr>
        <a:xfrm>
          <a:off x="484801" y="2099208"/>
          <a:ext cx="6728798" cy="419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23" tIns="44423" rIns="44423" bIns="444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Week 2:</a:t>
          </a:r>
        </a:p>
      </dsp:txBody>
      <dsp:txXfrm>
        <a:off x="484801" y="2099208"/>
        <a:ext cx="6728798" cy="419741"/>
      </dsp:txXfrm>
    </dsp:sp>
    <dsp:sp modelId="{5DF2A3B1-3C74-43F8-8DDB-93B3F182C35D}">
      <dsp:nvSpPr>
        <dsp:cNvPr id="0" name=""/>
        <dsp:cNvSpPr/>
      </dsp:nvSpPr>
      <dsp:spPr>
        <a:xfrm>
          <a:off x="0" y="2623885"/>
          <a:ext cx="7213600" cy="4197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EDF129-6142-41E3-8FE8-59F3B1A418E4}">
      <dsp:nvSpPr>
        <dsp:cNvPr id="0" name=""/>
        <dsp:cNvSpPr/>
      </dsp:nvSpPr>
      <dsp:spPr>
        <a:xfrm>
          <a:off x="126971" y="2718327"/>
          <a:ext cx="230857" cy="23085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E26AB-E5B8-4C1B-871A-C4116248D650}">
      <dsp:nvSpPr>
        <dsp:cNvPr id="0" name=""/>
        <dsp:cNvSpPr/>
      </dsp:nvSpPr>
      <dsp:spPr>
        <a:xfrm>
          <a:off x="484801" y="2623885"/>
          <a:ext cx="6728798" cy="419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23" tIns="44423" rIns="44423" bIns="444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Optimize CNN architectures (VGG16, </a:t>
          </a:r>
          <a:r>
            <a:rPr lang="en-US" sz="1600" kern="1200" dirty="0" err="1"/>
            <a:t>ResNet</a:t>
          </a:r>
          <a:r>
            <a:rPr lang="en-US" sz="1600" kern="1200" dirty="0"/>
            <a:t>, </a:t>
          </a:r>
          <a:r>
            <a:rPr lang="en-US" sz="1600" kern="1200" dirty="0" err="1"/>
            <a:t>EfficientNet</a:t>
          </a:r>
          <a:r>
            <a:rPr lang="en-US" sz="1600" kern="1200" dirty="0"/>
            <a:t>)</a:t>
          </a:r>
        </a:p>
      </dsp:txBody>
      <dsp:txXfrm>
        <a:off x="484801" y="2623885"/>
        <a:ext cx="6728798" cy="419741"/>
      </dsp:txXfrm>
    </dsp:sp>
    <dsp:sp modelId="{43A98718-CD7F-46E9-8A27-EC1C9D028094}">
      <dsp:nvSpPr>
        <dsp:cNvPr id="0" name=""/>
        <dsp:cNvSpPr/>
      </dsp:nvSpPr>
      <dsp:spPr>
        <a:xfrm>
          <a:off x="0" y="3148563"/>
          <a:ext cx="7213600" cy="4197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22ECE5-C640-4241-85E2-EDA65CFBF58B}">
      <dsp:nvSpPr>
        <dsp:cNvPr id="0" name=""/>
        <dsp:cNvSpPr/>
      </dsp:nvSpPr>
      <dsp:spPr>
        <a:xfrm>
          <a:off x="126971" y="3243005"/>
          <a:ext cx="230857" cy="23085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C67B9-09DF-4C0C-8896-C9B4C4654781}">
      <dsp:nvSpPr>
        <dsp:cNvPr id="0" name=""/>
        <dsp:cNvSpPr/>
      </dsp:nvSpPr>
      <dsp:spPr>
        <a:xfrm>
          <a:off x="484801" y="3148563"/>
          <a:ext cx="6728798" cy="419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23" tIns="44423" rIns="44423" bIns="444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Evaluate performance (precision, recall, F1-score)</a:t>
          </a:r>
        </a:p>
      </dsp:txBody>
      <dsp:txXfrm>
        <a:off x="484801" y="3148563"/>
        <a:ext cx="6728798" cy="419741"/>
      </dsp:txXfrm>
    </dsp:sp>
    <dsp:sp modelId="{B8364AA2-4FAF-44F2-96D0-D2F569C3EA6B}">
      <dsp:nvSpPr>
        <dsp:cNvPr id="0" name=""/>
        <dsp:cNvSpPr/>
      </dsp:nvSpPr>
      <dsp:spPr>
        <a:xfrm>
          <a:off x="0" y="3673240"/>
          <a:ext cx="7213600" cy="4197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D2437-4A67-4161-A45C-DF9B6DF112D0}">
      <dsp:nvSpPr>
        <dsp:cNvPr id="0" name=""/>
        <dsp:cNvSpPr/>
      </dsp:nvSpPr>
      <dsp:spPr>
        <a:xfrm>
          <a:off x="126971" y="3767682"/>
          <a:ext cx="230857" cy="23085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69A14-DC9F-40D3-9D70-433CF86AD71F}">
      <dsp:nvSpPr>
        <dsp:cNvPr id="0" name=""/>
        <dsp:cNvSpPr/>
      </dsp:nvSpPr>
      <dsp:spPr>
        <a:xfrm>
          <a:off x="484801" y="3673240"/>
          <a:ext cx="6728798" cy="419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23" tIns="44423" rIns="44423" bIns="444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Analyze misclassifications and refine approach</a:t>
          </a:r>
        </a:p>
      </dsp:txBody>
      <dsp:txXfrm>
        <a:off x="484801" y="3673240"/>
        <a:ext cx="6728798" cy="4197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5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76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9040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74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0775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97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3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8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1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7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5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9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1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2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02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0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7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817" y="1191114"/>
            <a:ext cx="6772836" cy="199053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600" dirty="0"/>
              <a:t>Deep-Sea Fish Detection Using CNNs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160" y="4573348"/>
            <a:ext cx="3308040" cy="945709"/>
          </a:xfrm>
        </p:spPr>
        <p:txBody>
          <a:bodyPr>
            <a:noAutofit/>
          </a:bodyPr>
          <a:lstStyle/>
          <a:p>
            <a:pPr algn="l">
              <a:lnSpc>
                <a:spcPct val="160000"/>
              </a:lnSpc>
            </a:pPr>
            <a:r>
              <a:rPr lang="en-US" dirty="0"/>
              <a:t>By:</a:t>
            </a:r>
            <a:br>
              <a:rPr lang="en-US" dirty="0"/>
            </a:br>
            <a:r>
              <a:rPr lang="en-US" dirty="0"/>
              <a:t>Poojitha Priyadarshini Madari</a:t>
            </a:r>
          </a:p>
          <a:p>
            <a:pPr algn="l"/>
            <a:r>
              <a:rPr lang="en-US" dirty="0"/>
              <a:t>Feb 19 2025 </a:t>
            </a:r>
          </a:p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8ECE17-3818-B740-62C0-54BDCC15B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7498" y="488612"/>
            <a:ext cx="2824269" cy="677824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87BBEB-4781-0773-BC16-98F01C0CB016}"/>
              </a:ext>
            </a:extLst>
          </p:cNvPr>
          <p:cNvSpPr txBox="1"/>
          <p:nvPr/>
        </p:nvSpPr>
        <p:spPr>
          <a:xfrm>
            <a:off x="1426029" y="3352800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CSC-695 Directed Study</a:t>
            </a:r>
          </a:p>
          <a:p>
            <a:pPr algn="ctr"/>
            <a:r>
              <a:rPr lang="en-US" dirty="0"/>
              <a:t>Under the Guidance of</a:t>
            </a:r>
          </a:p>
          <a:p>
            <a:pPr algn="ctr"/>
            <a:r>
              <a:rPr lang="en-US" dirty="0"/>
              <a:t>Dr. Joe Zhang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550" y="609600"/>
            <a:ext cx="2802951" cy="1320800"/>
          </a:xfrm>
        </p:spPr>
        <p:txBody>
          <a:bodyPr>
            <a:normAutofit/>
          </a:bodyPr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7172" y="2160589"/>
            <a:ext cx="304832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Detecting deep-sea fish species is challenging due to low visibility and complex backgrounds.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CNNs provide a powerful tool for accurate species detection and classification.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Goal: Develop a robust CNN model for real-world underwater detection.</a:t>
            </a:r>
            <a:endParaRPr lang="en-US"/>
          </a:p>
        </p:txBody>
      </p:sp>
      <p:pic>
        <p:nvPicPr>
          <p:cNvPr id="11" name="Picture 10" descr="Schools of fishes underwater">
            <a:extLst>
              <a:ext uri="{FF2B5EF4-FFF2-40B4-BE49-F238E27FC236}">
                <a16:creationId xmlns:a16="http://schemas.microsoft.com/office/drawing/2014/main" id="{6AF204FB-B572-C16F-18F2-F62931208A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424" r="19193" b="-2"/>
          <a:stretch/>
        </p:blipFill>
        <p:spPr>
          <a:xfrm>
            <a:off x="20" y="-1"/>
            <a:ext cx="404620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t>Methodology: Convolutional Neural Networks (CNNs)</a:t>
            </a:r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61A66A-D4A6-143F-285F-5E947FE287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685860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t>Dataset: SEAMAPD21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F3419F-30FD-0C35-D41A-A172066E21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728700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t>Initial Findings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4B98E5-364B-ECD1-51E2-BCE7468E6D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52410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t>Challenges and Proposed Solutions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A0B99B-E83A-B556-734D-F8D81F19C5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0176901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t>Next Steps: Two-Week Plan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3363AD-C309-13A6-33BC-4BD81A0C21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1572654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962" y="1179151"/>
            <a:ext cx="2475485" cy="4463889"/>
          </a:xfrm>
        </p:spPr>
        <p:txBody>
          <a:bodyPr anchor="ctr">
            <a:normAutofit/>
          </a:bodyPr>
          <a:lstStyle/>
          <a:p>
            <a:r>
              <a:t>Conclusion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2502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188" y="1109145"/>
            <a:ext cx="4755762" cy="4603900"/>
          </a:xfrm>
        </p:spPr>
        <p:txBody>
          <a:bodyPr anchor="ctr">
            <a:normAutofit/>
          </a:bodyPr>
          <a:lstStyle/>
          <a:p>
            <a:r>
              <a:rPr dirty="0"/>
              <a:t>CNNs offer a promising solution for deep-sea fish detection</a:t>
            </a:r>
          </a:p>
          <a:p>
            <a:r>
              <a:rPr dirty="0"/>
              <a:t>Challenges include dataset limitations and underwater image complexity</a:t>
            </a:r>
          </a:p>
          <a:p>
            <a:r>
              <a:rPr dirty="0"/>
              <a:t>Next steps focus on refining models for better accuracy</a:t>
            </a:r>
          </a:p>
          <a:p>
            <a:r>
              <a:rPr dirty="0"/>
              <a:t>Expected impact</a:t>
            </a:r>
            <a:r>
              <a:rPr lang="en-US" dirty="0"/>
              <a:t> is i</a:t>
            </a:r>
            <a:r>
              <a:rPr dirty="0"/>
              <a:t>mproved marine species monitoring and conservation efforts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523104" y="0"/>
            <a:ext cx="631947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901</TotalTime>
  <Words>305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Deep-Sea Fish Detection Using CNNs</vt:lpstr>
      <vt:lpstr>Project Overview</vt:lpstr>
      <vt:lpstr>Methodology: Convolutional Neural Networks (CNNs)</vt:lpstr>
      <vt:lpstr>Dataset: SEAMAPD21</vt:lpstr>
      <vt:lpstr>Initial Findings</vt:lpstr>
      <vt:lpstr>Challenges and Proposed Solutions</vt:lpstr>
      <vt:lpstr>Next Steps: Two-Week Plan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Poojitha Priyadarshini Madari</cp:lastModifiedBy>
  <cp:revision>1</cp:revision>
  <dcterms:created xsi:type="dcterms:W3CDTF">2013-01-27T09:14:16Z</dcterms:created>
  <dcterms:modified xsi:type="dcterms:W3CDTF">2025-02-20T17:05:54Z</dcterms:modified>
  <cp:category/>
</cp:coreProperties>
</file>