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Prata"/>
      <p:regular r:id="rId29"/>
    </p:embeddedFont>
    <p:embeddedFont>
      <p:font typeface="Raleway"/>
      <p:regular r:id="rId30"/>
      <p:bold r:id="rId31"/>
      <p:italic r:id="rId32"/>
      <p:boldItalic r:id="rId33"/>
    </p:embeddedFont>
    <p:embeddedFont>
      <p:font typeface="Assistant"/>
      <p:regular r:id="rId34"/>
      <p:bold r:id="rId35"/>
    </p:embeddedFont>
    <p:embeddedFont>
      <p:font typeface="Glory"/>
      <p:regular r:id="rId36"/>
      <p:bold r:id="rId37"/>
      <p:italic r:id="rId38"/>
      <p:boldItalic r:id="rId39"/>
    </p:embeddedFont>
    <p:embeddedFont>
      <p:font typeface="Open Sans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regular.fntdata"/><Relationship Id="rId20" Type="http://schemas.openxmlformats.org/officeDocument/2006/relationships/slide" Target="slides/slide15.xml"/><Relationship Id="rId42" Type="http://schemas.openxmlformats.org/officeDocument/2006/relationships/font" Target="fonts/OpenSans-italic.fntdata"/><Relationship Id="rId41" Type="http://schemas.openxmlformats.org/officeDocument/2006/relationships/font" Target="fonts/OpenSans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OpenSans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at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6.xml"/><Relationship Id="rId33" Type="http://schemas.openxmlformats.org/officeDocument/2006/relationships/font" Target="fonts/Raleway-boldItalic.fntdata"/><Relationship Id="rId10" Type="http://schemas.openxmlformats.org/officeDocument/2006/relationships/slide" Target="slides/slide5.xml"/><Relationship Id="rId32" Type="http://schemas.openxmlformats.org/officeDocument/2006/relationships/font" Target="fonts/Raleway-italic.fntdata"/><Relationship Id="rId13" Type="http://schemas.openxmlformats.org/officeDocument/2006/relationships/slide" Target="slides/slide8.xml"/><Relationship Id="rId35" Type="http://schemas.openxmlformats.org/officeDocument/2006/relationships/font" Target="fonts/Assistant-bold.fntdata"/><Relationship Id="rId12" Type="http://schemas.openxmlformats.org/officeDocument/2006/relationships/slide" Target="slides/slide7.xml"/><Relationship Id="rId34" Type="http://schemas.openxmlformats.org/officeDocument/2006/relationships/font" Target="fonts/Assistant-regular.fntdata"/><Relationship Id="rId15" Type="http://schemas.openxmlformats.org/officeDocument/2006/relationships/slide" Target="slides/slide10.xml"/><Relationship Id="rId37" Type="http://schemas.openxmlformats.org/officeDocument/2006/relationships/font" Target="fonts/Glory-bold.fntdata"/><Relationship Id="rId14" Type="http://schemas.openxmlformats.org/officeDocument/2006/relationships/slide" Target="slides/slide9.xml"/><Relationship Id="rId36" Type="http://schemas.openxmlformats.org/officeDocument/2006/relationships/font" Target="fonts/Glory-regular.fntdata"/><Relationship Id="rId17" Type="http://schemas.openxmlformats.org/officeDocument/2006/relationships/slide" Target="slides/slide12.xml"/><Relationship Id="rId39" Type="http://schemas.openxmlformats.org/officeDocument/2006/relationships/font" Target="fonts/Glory-boldItalic.fntdata"/><Relationship Id="rId16" Type="http://schemas.openxmlformats.org/officeDocument/2006/relationships/slide" Target="slides/slide11.xml"/><Relationship Id="rId38" Type="http://schemas.openxmlformats.org/officeDocument/2006/relationships/font" Target="fonts/Glory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0f3ec256f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30f3ec256f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0f3ec256f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0f3ec256f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0f3ec256f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30f3ec256f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0f3ec256f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0f3ec256f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0f3ec256f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0f3ec256f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0f3ec256f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0f3ec256f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0f3ec256f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0f3ec256f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0f3ec256f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0f3ec256f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0f3ec256f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0f3ec256f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30f3ec256f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30f3ec256f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2126a3bec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2126a3bec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0f3ec256fd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30f3ec256f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0f3ec256fd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0f3ec256f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30f3ec256fd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30f3ec256fd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2126a3bec9_0_4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2126a3bec9_0_4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1fba705b9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1fba705b9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0f3ec256f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0f3ec256f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0f3ec256f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0f3ec256f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0f3ec256f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30f3ec256f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0f3ec256f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0f3ec256f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0f3ec256f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0f3ec256f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0f3ec256f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0f3ec256f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974400" y="1071525"/>
            <a:ext cx="5605200" cy="195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974400" y="3199675"/>
            <a:ext cx="5605200" cy="4095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375945" y="272047"/>
            <a:ext cx="8271949" cy="4598349"/>
            <a:chOff x="375945" y="272047"/>
            <a:chExt cx="8271949" cy="4598349"/>
          </a:xfrm>
        </p:grpSpPr>
        <p:sp>
          <p:nvSpPr>
            <p:cNvPr id="12" name="Google Shape;12;p2"/>
            <p:cNvSpPr/>
            <p:nvPr/>
          </p:nvSpPr>
          <p:spPr>
            <a:xfrm rot="2700000">
              <a:off x="407158" y="305593"/>
              <a:ext cx="158675" cy="15400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2700000">
              <a:off x="8460541" y="1590230"/>
              <a:ext cx="155705" cy="15400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408641" y="4683892"/>
              <a:ext cx="155705" cy="15400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4989447" y="2630913"/>
            <a:ext cx="4288206" cy="3742965"/>
            <a:chOff x="4989447" y="2630913"/>
            <a:chExt cx="4288206" cy="3742965"/>
          </a:xfrm>
        </p:grpSpPr>
        <p:grpSp>
          <p:nvGrpSpPr>
            <p:cNvPr id="16" name="Google Shape;16;p2"/>
            <p:cNvGrpSpPr/>
            <p:nvPr/>
          </p:nvGrpSpPr>
          <p:grpSpPr>
            <a:xfrm rot="5400000">
              <a:off x="8562834" y="2630913"/>
              <a:ext cx="714820" cy="714820"/>
              <a:chOff x="771846" y="524889"/>
              <a:chExt cx="1566900" cy="1566900"/>
            </a:xfrm>
          </p:grpSpPr>
          <p:sp>
            <p:nvSpPr>
              <p:cNvPr id="17" name="Google Shape;17;p2"/>
              <p:cNvSpPr/>
              <p:nvPr/>
            </p:nvSpPr>
            <p:spPr>
              <a:xfrm rot="5400000">
                <a:off x="1208150" y="960625"/>
                <a:ext cx="694226" cy="695345"/>
              </a:xfrm>
              <a:custGeom>
                <a:rect b="b" l="l" r="r" t="t"/>
                <a:pathLst>
                  <a:path extrusionOk="0" h="523" w="523">
                    <a:moveTo>
                      <a:pt x="261" y="523"/>
                    </a:moveTo>
                    <a:cubicBezTo>
                      <a:pt x="261" y="523"/>
                      <a:pt x="261" y="523"/>
                      <a:pt x="261" y="523"/>
                    </a:cubicBezTo>
                    <a:cubicBezTo>
                      <a:pt x="406" y="523"/>
                      <a:pt x="523" y="406"/>
                      <a:pt x="523" y="261"/>
                    </a:cubicBezTo>
                    <a:cubicBezTo>
                      <a:pt x="523" y="261"/>
                      <a:pt x="523" y="261"/>
                      <a:pt x="523" y="261"/>
                    </a:cubicBezTo>
                    <a:cubicBezTo>
                      <a:pt x="523" y="117"/>
                      <a:pt x="406" y="0"/>
                      <a:pt x="261" y="0"/>
                    </a:cubicBezTo>
                    <a:cubicBezTo>
                      <a:pt x="261" y="0"/>
                      <a:pt x="261" y="0"/>
                      <a:pt x="261" y="0"/>
                    </a:cubicBezTo>
                    <a:cubicBezTo>
                      <a:pt x="117" y="0"/>
                      <a:pt x="0" y="117"/>
                      <a:pt x="0" y="261"/>
                    </a:cubicBezTo>
                    <a:cubicBezTo>
                      <a:pt x="0" y="261"/>
                      <a:pt x="0" y="261"/>
                      <a:pt x="0" y="261"/>
                    </a:cubicBezTo>
                    <a:cubicBezTo>
                      <a:pt x="0" y="406"/>
                      <a:pt x="117" y="523"/>
                      <a:pt x="261" y="5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771846" y="524889"/>
                <a:ext cx="1566900" cy="1566900"/>
              </a:xfrm>
              <a:prstGeom prst="arc">
                <a:avLst>
                  <a:gd fmla="val 16200000" name="adj1"/>
                  <a:gd fmla="val 5338847" name="adj2"/>
                </a:avLst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9" name="Google Shape;19;p2"/>
            <p:cNvGrpSpPr/>
            <p:nvPr/>
          </p:nvGrpSpPr>
          <p:grpSpPr>
            <a:xfrm>
              <a:off x="4989447" y="3937463"/>
              <a:ext cx="2436415" cy="2436415"/>
              <a:chOff x="1125364" y="878389"/>
              <a:chExt cx="859800" cy="859800"/>
            </a:xfrm>
          </p:grpSpPr>
          <p:sp>
            <p:nvSpPr>
              <p:cNvPr id="20" name="Google Shape;20;p2"/>
              <p:cNvSpPr/>
              <p:nvPr/>
            </p:nvSpPr>
            <p:spPr>
              <a:xfrm rot="5400000">
                <a:off x="1208150" y="960625"/>
                <a:ext cx="694226" cy="695345"/>
              </a:xfrm>
              <a:custGeom>
                <a:rect b="b" l="l" r="r" t="t"/>
                <a:pathLst>
                  <a:path extrusionOk="0" h="523" w="523">
                    <a:moveTo>
                      <a:pt x="261" y="523"/>
                    </a:moveTo>
                    <a:cubicBezTo>
                      <a:pt x="261" y="523"/>
                      <a:pt x="261" y="523"/>
                      <a:pt x="261" y="523"/>
                    </a:cubicBezTo>
                    <a:cubicBezTo>
                      <a:pt x="406" y="523"/>
                      <a:pt x="523" y="406"/>
                      <a:pt x="523" y="261"/>
                    </a:cubicBezTo>
                    <a:cubicBezTo>
                      <a:pt x="523" y="261"/>
                      <a:pt x="523" y="261"/>
                      <a:pt x="523" y="261"/>
                    </a:cubicBezTo>
                    <a:cubicBezTo>
                      <a:pt x="523" y="117"/>
                      <a:pt x="406" y="0"/>
                      <a:pt x="261" y="0"/>
                    </a:cubicBezTo>
                    <a:cubicBezTo>
                      <a:pt x="261" y="0"/>
                      <a:pt x="261" y="0"/>
                      <a:pt x="261" y="0"/>
                    </a:cubicBezTo>
                    <a:cubicBezTo>
                      <a:pt x="117" y="0"/>
                      <a:pt x="0" y="117"/>
                      <a:pt x="0" y="261"/>
                    </a:cubicBezTo>
                    <a:cubicBezTo>
                      <a:pt x="0" y="261"/>
                      <a:pt x="0" y="261"/>
                      <a:pt x="0" y="261"/>
                    </a:cubicBezTo>
                    <a:cubicBezTo>
                      <a:pt x="0" y="406"/>
                      <a:pt x="117" y="523"/>
                      <a:pt x="261" y="5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1125364" y="878389"/>
                <a:ext cx="859800" cy="859800"/>
              </a:xfrm>
              <a:prstGeom prst="arc">
                <a:avLst>
                  <a:gd fmla="val 16200000" name="adj1"/>
                  <a:gd fmla="val 5338847" name="adj2"/>
                </a:avLst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1"/>
          <p:cNvSpPr txBox="1"/>
          <p:nvPr>
            <p:ph hasCustomPrompt="1" type="title"/>
          </p:nvPr>
        </p:nvSpPr>
        <p:spPr>
          <a:xfrm>
            <a:off x="1284000" y="1939850"/>
            <a:ext cx="6576000" cy="123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21" name="Google Shape;121;p11"/>
          <p:cNvSpPr txBox="1"/>
          <p:nvPr>
            <p:ph idx="1" type="subTitle"/>
          </p:nvPr>
        </p:nvSpPr>
        <p:spPr>
          <a:xfrm>
            <a:off x="1284000" y="3179850"/>
            <a:ext cx="6576000" cy="4683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22" name="Google Shape;122;p11"/>
          <p:cNvGrpSpPr/>
          <p:nvPr/>
        </p:nvGrpSpPr>
        <p:grpSpPr>
          <a:xfrm>
            <a:off x="-333516" y="-636987"/>
            <a:ext cx="8372180" cy="4691257"/>
            <a:chOff x="-333516" y="-636987"/>
            <a:chExt cx="8372180" cy="4691257"/>
          </a:xfrm>
        </p:grpSpPr>
        <p:grpSp>
          <p:nvGrpSpPr>
            <p:cNvPr id="123" name="Google Shape;123;p11"/>
            <p:cNvGrpSpPr/>
            <p:nvPr/>
          </p:nvGrpSpPr>
          <p:grpSpPr>
            <a:xfrm>
              <a:off x="1250076" y="-636987"/>
              <a:ext cx="1700426" cy="1700426"/>
              <a:chOff x="1125364" y="878389"/>
              <a:chExt cx="859800" cy="859800"/>
            </a:xfrm>
          </p:grpSpPr>
          <p:sp>
            <p:nvSpPr>
              <p:cNvPr id="124" name="Google Shape;124;p11"/>
              <p:cNvSpPr/>
              <p:nvPr/>
            </p:nvSpPr>
            <p:spPr>
              <a:xfrm rot="5400000">
                <a:off x="1208150" y="960625"/>
                <a:ext cx="694226" cy="695345"/>
              </a:xfrm>
              <a:custGeom>
                <a:rect b="b" l="l" r="r" t="t"/>
                <a:pathLst>
                  <a:path extrusionOk="0" h="523" w="523">
                    <a:moveTo>
                      <a:pt x="261" y="523"/>
                    </a:moveTo>
                    <a:cubicBezTo>
                      <a:pt x="261" y="523"/>
                      <a:pt x="261" y="523"/>
                      <a:pt x="261" y="523"/>
                    </a:cubicBezTo>
                    <a:cubicBezTo>
                      <a:pt x="406" y="523"/>
                      <a:pt x="523" y="406"/>
                      <a:pt x="523" y="261"/>
                    </a:cubicBezTo>
                    <a:cubicBezTo>
                      <a:pt x="523" y="261"/>
                      <a:pt x="523" y="261"/>
                      <a:pt x="523" y="261"/>
                    </a:cubicBezTo>
                    <a:cubicBezTo>
                      <a:pt x="523" y="117"/>
                      <a:pt x="406" y="0"/>
                      <a:pt x="261" y="0"/>
                    </a:cubicBezTo>
                    <a:cubicBezTo>
                      <a:pt x="261" y="0"/>
                      <a:pt x="261" y="0"/>
                      <a:pt x="261" y="0"/>
                    </a:cubicBezTo>
                    <a:cubicBezTo>
                      <a:pt x="117" y="0"/>
                      <a:pt x="0" y="117"/>
                      <a:pt x="0" y="261"/>
                    </a:cubicBezTo>
                    <a:cubicBezTo>
                      <a:pt x="0" y="261"/>
                      <a:pt x="0" y="261"/>
                      <a:pt x="0" y="261"/>
                    </a:cubicBezTo>
                    <a:cubicBezTo>
                      <a:pt x="0" y="406"/>
                      <a:pt x="117" y="523"/>
                      <a:pt x="261" y="5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1"/>
              <p:cNvSpPr/>
              <p:nvPr/>
            </p:nvSpPr>
            <p:spPr>
              <a:xfrm>
                <a:off x="1125364" y="878389"/>
                <a:ext cx="859800" cy="859800"/>
              </a:xfrm>
              <a:prstGeom prst="arc">
                <a:avLst>
                  <a:gd fmla="val 16200000" name="adj1"/>
                  <a:gd fmla="val 5338847" name="adj2"/>
                </a:avLst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26" name="Google Shape;126;p11"/>
            <p:cNvGrpSpPr/>
            <p:nvPr/>
          </p:nvGrpSpPr>
          <p:grpSpPr>
            <a:xfrm rot="5400000">
              <a:off x="-333516" y="3339450"/>
              <a:ext cx="714820" cy="714820"/>
              <a:chOff x="771846" y="524889"/>
              <a:chExt cx="1566900" cy="1566900"/>
            </a:xfrm>
          </p:grpSpPr>
          <p:sp>
            <p:nvSpPr>
              <p:cNvPr id="127" name="Google Shape;127;p11"/>
              <p:cNvSpPr/>
              <p:nvPr/>
            </p:nvSpPr>
            <p:spPr>
              <a:xfrm rot="5400000">
                <a:off x="1208150" y="960625"/>
                <a:ext cx="694226" cy="695345"/>
              </a:xfrm>
              <a:custGeom>
                <a:rect b="b" l="l" r="r" t="t"/>
                <a:pathLst>
                  <a:path extrusionOk="0" h="523" w="523">
                    <a:moveTo>
                      <a:pt x="261" y="523"/>
                    </a:moveTo>
                    <a:cubicBezTo>
                      <a:pt x="261" y="523"/>
                      <a:pt x="261" y="523"/>
                      <a:pt x="261" y="523"/>
                    </a:cubicBezTo>
                    <a:cubicBezTo>
                      <a:pt x="406" y="523"/>
                      <a:pt x="523" y="406"/>
                      <a:pt x="523" y="261"/>
                    </a:cubicBezTo>
                    <a:cubicBezTo>
                      <a:pt x="523" y="261"/>
                      <a:pt x="523" y="261"/>
                      <a:pt x="523" y="261"/>
                    </a:cubicBezTo>
                    <a:cubicBezTo>
                      <a:pt x="523" y="117"/>
                      <a:pt x="406" y="0"/>
                      <a:pt x="261" y="0"/>
                    </a:cubicBezTo>
                    <a:cubicBezTo>
                      <a:pt x="261" y="0"/>
                      <a:pt x="261" y="0"/>
                      <a:pt x="261" y="0"/>
                    </a:cubicBezTo>
                    <a:cubicBezTo>
                      <a:pt x="117" y="0"/>
                      <a:pt x="0" y="117"/>
                      <a:pt x="0" y="261"/>
                    </a:cubicBezTo>
                    <a:cubicBezTo>
                      <a:pt x="0" y="261"/>
                      <a:pt x="0" y="261"/>
                      <a:pt x="0" y="261"/>
                    </a:cubicBezTo>
                    <a:cubicBezTo>
                      <a:pt x="0" y="406"/>
                      <a:pt x="117" y="523"/>
                      <a:pt x="261" y="5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1"/>
              <p:cNvSpPr/>
              <p:nvPr/>
            </p:nvSpPr>
            <p:spPr>
              <a:xfrm>
                <a:off x="771846" y="524889"/>
                <a:ext cx="1566900" cy="1566900"/>
              </a:xfrm>
              <a:prstGeom prst="arc">
                <a:avLst>
                  <a:gd fmla="val 16200000" name="adj1"/>
                  <a:gd fmla="val 5338847" name="adj2"/>
                </a:avLst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29" name="Google Shape;129;p11"/>
            <p:cNvGrpSpPr/>
            <p:nvPr/>
          </p:nvGrpSpPr>
          <p:grpSpPr>
            <a:xfrm rot="-5400000">
              <a:off x="7178864" y="1063439"/>
              <a:ext cx="859800" cy="859800"/>
              <a:chOff x="1125364" y="878389"/>
              <a:chExt cx="859800" cy="859800"/>
            </a:xfrm>
          </p:grpSpPr>
          <p:sp>
            <p:nvSpPr>
              <p:cNvPr id="130" name="Google Shape;130;p11"/>
              <p:cNvSpPr/>
              <p:nvPr/>
            </p:nvSpPr>
            <p:spPr>
              <a:xfrm rot="5400000">
                <a:off x="1208150" y="960625"/>
                <a:ext cx="694226" cy="695345"/>
              </a:xfrm>
              <a:custGeom>
                <a:rect b="b" l="l" r="r" t="t"/>
                <a:pathLst>
                  <a:path extrusionOk="0" h="523" w="523">
                    <a:moveTo>
                      <a:pt x="261" y="523"/>
                    </a:moveTo>
                    <a:cubicBezTo>
                      <a:pt x="261" y="523"/>
                      <a:pt x="261" y="523"/>
                      <a:pt x="261" y="523"/>
                    </a:cubicBezTo>
                    <a:cubicBezTo>
                      <a:pt x="406" y="523"/>
                      <a:pt x="523" y="406"/>
                      <a:pt x="523" y="261"/>
                    </a:cubicBezTo>
                    <a:cubicBezTo>
                      <a:pt x="523" y="261"/>
                      <a:pt x="523" y="261"/>
                      <a:pt x="523" y="261"/>
                    </a:cubicBezTo>
                    <a:cubicBezTo>
                      <a:pt x="523" y="117"/>
                      <a:pt x="406" y="0"/>
                      <a:pt x="261" y="0"/>
                    </a:cubicBezTo>
                    <a:cubicBezTo>
                      <a:pt x="261" y="0"/>
                      <a:pt x="261" y="0"/>
                      <a:pt x="261" y="0"/>
                    </a:cubicBezTo>
                    <a:cubicBezTo>
                      <a:pt x="117" y="0"/>
                      <a:pt x="0" y="117"/>
                      <a:pt x="0" y="261"/>
                    </a:cubicBezTo>
                    <a:cubicBezTo>
                      <a:pt x="0" y="261"/>
                      <a:pt x="0" y="261"/>
                      <a:pt x="0" y="261"/>
                    </a:cubicBezTo>
                    <a:cubicBezTo>
                      <a:pt x="0" y="406"/>
                      <a:pt x="117" y="523"/>
                      <a:pt x="261" y="5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1"/>
              <p:cNvSpPr/>
              <p:nvPr/>
            </p:nvSpPr>
            <p:spPr>
              <a:xfrm>
                <a:off x="1125364" y="878389"/>
                <a:ext cx="859800" cy="859800"/>
              </a:xfrm>
              <a:prstGeom prst="arc">
                <a:avLst>
                  <a:gd fmla="val 16200000" name="adj1"/>
                  <a:gd fmla="val 5338847" name="adj2"/>
                </a:avLst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grpSp>
        <p:nvGrpSpPr>
          <p:cNvPr id="132" name="Google Shape;132;p11"/>
          <p:cNvGrpSpPr/>
          <p:nvPr/>
        </p:nvGrpSpPr>
        <p:grpSpPr>
          <a:xfrm>
            <a:off x="376994" y="4650347"/>
            <a:ext cx="8395426" cy="221100"/>
            <a:chOff x="376994" y="4650347"/>
            <a:chExt cx="8395426" cy="221100"/>
          </a:xfrm>
        </p:grpSpPr>
        <p:sp>
          <p:nvSpPr>
            <p:cNvPr id="133" name="Google Shape;133;p11"/>
            <p:cNvSpPr/>
            <p:nvPr/>
          </p:nvSpPr>
          <p:spPr>
            <a:xfrm rot="2700000">
              <a:off x="408641" y="4683892"/>
              <a:ext cx="155705" cy="15400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1"/>
            <p:cNvSpPr/>
            <p:nvPr/>
          </p:nvSpPr>
          <p:spPr>
            <a:xfrm rot="2700000">
              <a:off x="8582533" y="4683893"/>
              <a:ext cx="158675" cy="15400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5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3"/>
          <p:cNvSpPr txBox="1"/>
          <p:nvPr>
            <p:ph type="title"/>
          </p:nvPr>
        </p:nvSpPr>
        <p:spPr>
          <a:xfrm>
            <a:off x="715100" y="2747325"/>
            <a:ext cx="49998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>
                <a:latin typeface="Prata"/>
                <a:ea typeface="Prata"/>
                <a:cs typeface="Prata"/>
                <a:sym typeface="Prat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8" name="Google Shape;138;p13"/>
          <p:cNvSpPr txBox="1"/>
          <p:nvPr>
            <p:ph idx="1" type="subTitle"/>
          </p:nvPr>
        </p:nvSpPr>
        <p:spPr>
          <a:xfrm>
            <a:off x="715100" y="535000"/>
            <a:ext cx="4999800" cy="20223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>
                <a:latin typeface="Glory"/>
                <a:ea typeface="Glory"/>
                <a:cs typeface="Glory"/>
                <a:sym typeface="Glor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grpSp>
        <p:nvGrpSpPr>
          <p:cNvPr id="139" name="Google Shape;139;p13"/>
          <p:cNvGrpSpPr/>
          <p:nvPr/>
        </p:nvGrpSpPr>
        <p:grpSpPr>
          <a:xfrm>
            <a:off x="2168726" y="-324811"/>
            <a:ext cx="6337413" cy="6321338"/>
            <a:chOff x="2168726" y="-324811"/>
            <a:chExt cx="6337413" cy="6321338"/>
          </a:xfrm>
        </p:grpSpPr>
        <p:grpSp>
          <p:nvGrpSpPr>
            <p:cNvPr id="140" name="Google Shape;140;p13"/>
            <p:cNvGrpSpPr/>
            <p:nvPr/>
          </p:nvGrpSpPr>
          <p:grpSpPr>
            <a:xfrm>
              <a:off x="7646339" y="-324811"/>
              <a:ext cx="859800" cy="859800"/>
              <a:chOff x="1125364" y="878389"/>
              <a:chExt cx="859800" cy="859800"/>
            </a:xfrm>
          </p:grpSpPr>
          <p:sp>
            <p:nvSpPr>
              <p:cNvPr id="141" name="Google Shape;141;p13"/>
              <p:cNvSpPr/>
              <p:nvPr/>
            </p:nvSpPr>
            <p:spPr>
              <a:xfrm rot="5400000">
                <a:off x="1208150" y="960625"/>
                <a:ext cx="694226" cy="695345"/>
              </a:xfrm>
              <a:custGeom>
                <a:rect b="b" l="l" r="r" t="t"/>
                <a:pathLst>
                  <a:path extrusionOk="0" h="523" w="523">
                    <a:moveTo>
                      <a:pt x="261" y="523"/>
                    </a:moveTo>
                    <a:cubicBezTo>
                      <a:pt x="261" y="523"/>
                      <a:pt x="261" y="523"/>
                      <a:pt x="261" y="523"/>
                    </a:cubicBezTo>
                    <a:cubicBezTo>
                      <a:pt x="406" y="523"/>
                      <a:pt x="523" y="406"/>
                      <a:pt x="523" y="261"/>
                    </a:cubicBezTo>
                    <a:cubicBezTo>
                      <a:pt x="523" y="261"/>
                      <a:pt x="523" y="261"/>
                      <a:pt x="523" y="261"/>
                    </a:cubicBezTo>
                    <a:cubicBezTo>
                      <a:pt x="523" y="117"/>
                      <a:pt x="406" y="0"/>
                      <a:pt x="261" y="0"/>
                    </a:cubicBezTo>
                    <a:cubicBezTo>
                      <a:pt x="261" y="0"/>
                      <a:pt x="261" y="0"/>
                      <a:pt x="261" y="0"/>
                    </a:cubicBezTo>
                    <a:cubicBezTo>
                      <a:pt x="117" y="0"/>
                      <a:pt x="0" y="117"/>
                      <a:pt x="0" y="261"/>
                    </a:cubicBezTo>
                    <a:cubicBezTo>
                      <a:pt x="0" y="261"/>
                      <a:pt x="0" y="261"/>
                      <a:pt x="0" y="261"/>
                    </a:cubicBezTo>
                    <a:cubicBezTo>
                      <a:pt x="0" y="406"/>
                      <a:pt x="117" y="523"/>
                      <a:pt x="261" y="5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3"/>
              <p:cNvSpPr/>
              <p:nvPr/>
            </p:nvSpPr>
            <p:spPr>
              <a:xfrm>
                <a:off x="1125364" y="878389"/>
                <a:ext cx="859800" cy="859800"/>
              </a:xfrm>
              <a:prstGeom prst="arc">
                <a:avLst>
                  <a:gd fmla="val 16200000" name="adj1"/>
                  <a:gd fmla="val 5338847" name="adj2"/>
                </a:avLst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43" name="Google Shape;143;p13"/>
            <p:cNvGrpSpPr/>
            <p:nvPr/>
          </p:nvGrpSpPr>
          <p:grpSpPr>
            <a:xfrm>
              <a:off x="2168726" y="4296100"/>
              <a:ext cx="1700426" cy="1700426"/>
              <a:chOff x="1125364" y="878389"/>
              <a:chExt cx="859800" cy="859800"/>
            </a:xfrm>
          </p:grpSpPr>
          <p:sp>
            <p:nvSpPr>
              <p:cNvPr id="144" name="Google Shape;144;p13"/>
              <p:cNvSpPr/>
              <p:nvPr/>
            </p:nvSpPr>
            <p:spPr>
              <a:xfrm rot="5400000">
                <a:off x="1208150" y="960625"/>
                <a:ext cx="694226" cy="695345"/>
              </a:xfrm>
              <a:custGeom>
                <a:rect b="b" l="l" r="r" t="t"/>
                <a:pathLst>
                  <a:path extrusionOk="0" h="523" w="523">
                    <a:moveTo>
                      <a:pt x="261" y="523"/>
                    </a:moveTo>
                    <a:cubicBezTo>
                      <a:pt x="261" y="523"/>
                      <a:pt x="261" y="523"/>
                      <a:pt x="261" y="523"/>
                    </a:cubicBezTo>
                    <a:cubicBezTo>
                      <a:pt x="406" y="523"/>
                      <a:pt x="523" y="406"/>
                      <a:pt x="523" y="261"/>
                    </a:cubicBezTo>
                    <a:cubicBezTo>
                      <a:pt x="523" y="261"/>
                      <a:pt x="523" y="261"/>
                      <a:pt x="523" y="261"/>
                    </a:cubicBezTo>
                    <a:cubicBezTo>
                      <a:pt x="523" y="117"/>
                      <a:pt x="406" y="0"/>
                      <a:pt x="261" y="0"/>
                    </a:cubicBezTo>
                    <a:cubicBezTo>
                      <a:pt x="261" y="0"/>
                      <a:pt x="261" y="0"/>
                      <a:pt x="261" y="0"/>
                    </a:cubicBezTo>
                    <a:cubicBezTo>
                      <a:pt x="117" y="0"/>
                      <a:pt x="0" y="117"/>
                      <a:pt x="0" y="261"/>
                    </a:cubicBezTo>
                    <a:cubicBezTo>
                      <a:pt x="0" y="261"/>
                      <a:pt x="0" y="261"/>
                      <a:pt x="0" y="261"/>
                    </a:cubicBezTo>
                    <a:cubicBezTo>
                      <a:pt x="0" y="406"/>
                      <a:pt x="117" y="523"/>
                      <a:pt x="261" y="5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3"/>
              <p:cNvSpPr/>
              <p:nvPr/>
            </p:nvSpPr>
            <p:spPr>
              <a:xfrm>
                <a:off x="1125364" y="878389"/>
                <a:ext cx="859800" cy="859800"/>
              </a:xfrm>
              <a:prstGeom prst="arc">
                <a:avLst>
                  <a:gd fmla="val 16200000" name="adj1"/>
                  <a:gd fmla="val 5338847" name="adj2"/>
                </a:avLst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grpSp>
        <p:nvGrpSpPr>
          <p:cNvPr id="146" name="Google Shape;146;p13"/>
          <p:cNvGrpSpPr/>
          <p:nvPr/>
        </p:nvGrpSpPr>
        <p:grpSpPr>
          <a:xfrm>
            <a:off x="376994" y="4650347"/>
            <a:ext cx="8395426" cy="221100"/>
            <a:chOff x="376994" y="4650347"/>
            <a:chExt cx="8395426" cy="221100"/>
          </a:xfrm>
        </p:grpSpPr>
        <p:sp>
          <p:nvSpPr>
            <p:cNvPr id="147" name="Google Shape;147;p13"/>
            <p:cNvSpPr/>
            <p:nvPr/>
          </p:nvSpPr>
          <p:spPr>
            <a:xfrm rot="2700000">
              <a:off x="408641" y="4683892"/>
              <a:ext cx="155705" cy="15400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3"/>
            <p:cNvSpPr/>
            <p:nvPr/>
          </p:nvSpPr>
          <p:spPr>
            <a:xfrm rot="2700000">
              <a:off x="8582533" y="4683893"/>
              <a:ext cx="158675" cy="15400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"/>
          <p:cNvSpPr txBox="1"/>
          <p:nvPr>
            <p:ph idx="1" type="subTitle"/>
          </p:nvPr>
        </p:nvSpPr>
        <p:spPr>
          <a:xfrm>
            <a:off x="948600" y="2922738"/>
            <a:ext cx="23364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8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51" name="Google Shape;151;p14"/>
          <p:cNvSpPr txBox="1"/>
          <p:nvPr>
            <p:ph idx="2" type="subTitle"/>
          </p:nvPr>
        </p:nvSpPr>
        <p:spPr>
          <a:xfrm>
            <a:off x="948600" y="3848976"/>
            <a:ext cx="2336400" cy="5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4"/>
          <p:cNvSpPr txBox="1"/>
          <p:nvPr>
            <p:ph idx="3" type="subTitle"/>
          </p:nvPr>
        </p:nvSpPr>
        <p:spPr>
          <a:xfrm>
            <a:off x="3403800" y="3848976"/>
            <a:ext cx="2336400" cy="5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4"/>
          <p:cNvSpPr txBox="1"/>
          <p:nvPr>
            <p:ph idx="4" type="subTitle"/>
          </p:nvPr>
        </p:nvSpPr>
        <p:spPr>
          <a:xfrm>
            <a:off x="5859000" y="3848976"/>
            <a:ext cx="2336400" cy="5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4"/>
          <p:cNvSpPr txBox="1"/>
          <p:nvPr>
            <p:ph type="title"/>
          </p:nvPr>
        </p:nvSpPr>
        <p:spPr>
          <a:xfrm>
            <a:off x="720000" y="445025"/>
            <a:ext cx="77088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5" name="Google Shape;155;p14"/>
          <p:cNvSpPr txBox="1"/>
          <p:nvPr>
            <p:ph idx="5" type="subTitle"/>
          </p:nvPr>
        </p:nvSpPr>
        <p:spPr>
          <a:xfrm>
            <a:off x="3403800" y="2922738"/>
            <a:ext cx="23364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8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56" name="Google Shape;156;p14"/>
          <p:cNvSpPr txBox="1"/>
          <p:nvPr>
            <p:ph idx="6" type="subTitle"/>
          </p:nvPr>
        </p:nvSpPr>
        <p:spPr>
          <a:xfrm>
            <a:off x="5859000" y="2922738"/>
            <a:ext cx="23364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8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57" name="Google Shape;157;p14"/>
          <p:cNvSpPr txBox="1"/>
          <p:nvPr>
            <p:ph idx="7" type="subTitle"/>
          </p:nvPr>
        </p:nvSpPr>
        <p:spPr>
          <a:xfrm>
            <a:off x="948600" y="3376764"/>
            <a:ext cx="23364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4"/>
          <p:cNvSpPr txBox="1"/>
          <p:nvPr>
            <p:ph idx="8" type="subTitle"/>
          </p:nvPr>
        </p:nvSpPr>
        <p:spPr>
          <a:xfrm>
            <a:off x="3403800" y="3376764"/>
            <a:ext cx="23364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4"/>
          <p:cNvSpPr txBox="1"/>
          <p:nvPr>
            <p:ph idx="9" type="subTitle"/>
          </p:nvPr>
        </p:nvSpPr>
        <p:spPr>
          <a:xfrm>
            <a:off x="5859000" y="3376764"/>
            <a:ext cx="23364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60" name="Google Shape;160;p14"/>
          <p:cNvGrpSpPr/>
          <p:nvPr/>
        </p:nvGrpSpPr>
        <p:grpSpPr>
          <a:xfrm>
            <a:off x="-482811" y="99113"/>
            <a:ext cx="9502103" cy="2168851"/>
            <a:chOff x="-482811" y="99113"/>
            <a:chExt cx="9502103" cy="2168851"/>
          </a:xfrm>
        </p:grpSpPr>
        <p:grpSp>
          <p:nvGrpSpPr>
            <p:cNvPr id="161" name="Google Shape;161;p14"/>
            <p:cNvGrpSpPr/>
            <p:nvPr/>
          </p:nvGrpSpPr>
          <p:grpSpPr>
            <a:xfrm rot="-5400000">
              <a:off x="-482811" y="1408164"/>
              <a:ext cx="859800" cy="859800"/>
              <a:chOff x="1125364" y="878389"/>
              <a:chExt cx="859800" cy="859800"/>
            </a:xfrm>
          </p:grpSpPr>
          <p:sp>
            <p:nvSpPr>
              <p:cNvPr id="162" name="Google Shape;162;p14"/>
              <p:cNvSpPr/>
              <p:nvPr/>
            </p:nvSpPr>
            <p:spPr>
              <a:xfrm rot="5400000">
                <a:off x="1208150" y="960625"/>
                <a:ext cx="694226" cy="695345"/>
              </a:xfrm>
              <a:custGeom>
                <a:rect b="b" l="l" r="r" t="t"/>
                <a:pathLst>
                  <a:path extrusionOk="0" h="523" w="523">
                    <a:moveTo>
                      <a:pt x="261" y="523"/>
                    </a:moveTo>
                    <a:cubicBezTo>
                      <a:pt x="261" y="523"/>
                      <a:pt x="261" y="523"/>
                      <a:pt x="261" y="523"/>
                    </a:cubicBezTo>
                    <a:cubicBezTo>
                      <a:pt x="406" y="523"/>
                      <a:pt x="523" y="406"/>
                      <a:pt x="523" y="261"/>
                    </a:cubicBezTo>
                    <a:cubicBezTo>
                      <a:pt x="523" y="261"/>
                      <a:pt x="523" y="261"/>
                      <a:pt x="523" y="261"/>
                    </a:cubicBezTo>
                    <a:cubicBezTo>
                      <a:pt x="523" y="117"/>
                      <a:pt x="406" y="0"/>
                      <a:pt x="261" y="0"/>
                    </a:cubicBezTo>
                    <a:cubicBezTo>
                      <a:pt x="261" y="0"/>
                      <a:pt x="261" y="0"/>
                      <a:pt x="261" y="0"/>
                    </a:cubicBezTo>
                    <a:cubicBezTo>
                      <a:pt x="117" y="0"/>
                      <a:pt x="0" y="117"/>
                      <a:pt x="0" y="261"/>
                    </a:cubicBezTo>
                    <a:cubicBezTo>
                      <a:pt x="0" y="261"/>
                      <a:pt x="0" y="261"/>
                      <a:pt x="0" y="261"/>
                    </a:cubicBezTo>
                    <a:cubicBezTo>
                      <a:pt x="0" y="406"/>
                      <a:pt x="117" y="523"/>
                      <a:pt x="261" y="5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4"/>
              <p:cNvSpPr/>
              <p:nvPr/>
            </p:nvSpPr>
            <p:spPr>
              <a:xfrm>
                <a:off x="1125364" y="878389"/>
                <a:ext cx="859800" cy="859800"/>
              </a:xfrm>
              <a:prstGeom prst="arc">
                <a:avLst>
                  <a:gd fmla="val 16200000" name="adj1"/>
                  <a:gd fmla="val 5338847" name="adj2"/>
                </a:avLst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64" name="Google Shape;164;p14"/>
            <p:cNvGrpSpPr/>
            <p:nvPr/>
          </p:nvGrpSpPr>
          <p:grpSpPr>
            <a:xfrm rot="5400000">
              <a:off x="8304472" y="99113"/>
              <a:ext cx="714820" cy="714820"/>
              <a:chOff x="771846" y="524889"/>
              <a:chExt cx="1566900" cy="1566900"/>
            </a:xfrm>
          </p:grpSpPr>
          <p:sp>
            <p:nvSpPr>
              <p:cNvPr id="165" name="Google Shape;165;p14"/>
              <p:cNvSpPr/>
              <p:nvPr/>
            </p:nvSpPr>
            <p:spPr>
              <a:xfrm rot="5400000">
                <a:off x="1208150" y="960625"/>
                <a:ext cx="694226" cy="695345"/>
              </a:xfrm>
              <a:custGeom>
                <a:rect b="b" l="l" r="r" t="t"/>
                <a:pathLst>
                  <a:path extrusionOk="0" h="523" w="523">
                    <a:moveTo>
                      <a:pt x="261" y="523"/>
                    </a:moveTo>
                    <a:cubicBezTo>
                      <a:pt x="261" y="523"/>
                      <a:pt x="261" y="523"/>
                      <a:pt x="261" y="523"/>
                    </a:cubicBezTo>
                    <a:cubicBezTo>
                      <a:pt x="406" y="523"/>
                      <a:pt x="523" y="406"/>
                      <a:pt x="523" y="261"/>
                    </a:cubicBezTo>
                    <a:cubicBezTo>
                      <a:pt x="523" y="261"/>
                      <a:pt x="523" y="261"/>
                      <a:pt x="523" y="261"/>
                    </a:cubicBezTo>
                    <a:cubicBezTo>
                      <a:pt x="523" y="117"/>
                      <a:pt x="406" y="0"/>
                      <a:pt x="261" y="0"/>
                    </a:cubicBezTo>
                    <a:cubicBezTo>
                      <a:pt x="261" y="0"/>
                      <a:pt x="261" y="0"/>
                      <a:pt x="261" y="0"/>
                    </a:cubicBezTo>
                    <a:cubicBezTo>
                      <a:pt x="117" y="0"/>
                      <a:pt x="0" y="117"/>
                      <a:pt x="0" y="261"/>
                    </a:cubicBezTo>
                    <a:cubicBezTo>
                      <a:pt x="0" y="261"/>
                      <a:pt x="0" y="261"/>
                      <a:pt x="0" y="261"/>
                    </a:cubicBezTo>
                    <a:cubicBezTo>
                      <a:pt x="0" y="406"/>
                      <a:pt x="117" y="523"/>
                      <a:pt x="261" y="5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4"/>
              <p:cNvSpPr/>
              <p:nvPr/>
            </p:nvSpPr>
            <p:spPr>
              <a:xfrm>
                <a:off x="771846" y="524889"/>
                <a:ext cx="1566900" cy="1566900"/>
              </a:xfrm>
              <a:prstGeom prst="arc">
                <a:avLst>
                  <a:gd fmla="val 16200000" name="adj1"/>
                  <a:gd fmla="val 5338847" name="adj2"/>
                </a:avLst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grpSp>
        <p:nvGrpSpPr>
          <p:cNvPr id="167" name="Google Shape;167;p14"/>
          <p:cNvGrpSpPr/>
          <p:nvPr/>
        </p:nvGrpSpPr>
        <p:grpSpPr>
          <a:xfrm>
            <a:off x="376994" y="4650347"/>
            <a:ext cx="8395426" cy="221100"/>
            <a:chOff x="376994" y="4650347"/>
            <a:chExt cx="8395426" cy="221100"/>
          </a:xfrm>
        </p:grpSpPr>
        <p:sp>
          <p:nvSpPr>
            <p:cNvPr id="168" name="Google Shape;168;p14"/>
            <p:cNvSpPr/>
            <p:nvPr/>
          </p:nvSpPr>
          <p:spPr>
            <a:xfrm rot="2700000">
              <a:off x="408641" y="4683892"/>
              <a:ext cx="155705" cy="15400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4"/>
            <p:cNvSpPr/>
            <p:nvPr/>
          </p:nvSpPr>
          <p:spPr>
            <a:xfrm rot="2700000">
              <a:off x="8582533" y="4683893"/>
              <a:ext cx="158675" cy="15400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"/>
          <p:cNvSpPr txBox="1"/>
          <p:nvPr>
            <p:ph idx="1" type="subTitle"/>
          </p:nvPr>
        </p:nvSpPr>
        <p:spPr>
          <a:xfrm>
            <a:off x="1758549" y="1717000"/>
            <a:ext cx="2714700" cy="356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9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72" name="Google Shape;172;p15"/>
          <p:cNvSpPr txBox="1"/>
          <p:nvPr>
            <p:ph idx="2" type="subTitle"/>
          </p:nvPr>
        </p:nvSpPr>
        <p:spPr>
          <a:xfrm>
            <a:off x="1758537" y="2073698"/>
            <a:ext cx="27147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Glory"/>
                <a:ea typeface="Glory"/>
                <a:cs typeface="Glory"/>
                <a:sym typeface="Glor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15"/>
          <p:cNvSpPr txBox="1"/>
          <p:nvPr>
            <p:ph idx="3" type="subTitle"/>
          </p:nvPr>
        </p:nvSpPr>
        <p:spPr>
          <a:xfrm>
            <a:off x="5714187" y="2073698"/>
            <a:ext cx="27147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Glory"/>
                <a:ea typeface="Glory"/>
                <a:cs typeface="Glory"/>
                <a:sym typeface="Glor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5"/>
          <p:cNvSpPr txBox="1"/>
          <p:nvPr>
            <p:ph idx="4" type="subTitle"/>
          </p:nvPr>
        </p:nvSpPr>
        <p:spPr>
          <a:xfrm>
            <a:off x="1758525" y="3523026"/>
            <a:ext cx="27147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Glory"/>
                <a:ea typeface="Glory"/>
                <a:cs typeface="Glory"/>
                <a:sym typeface="Glor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15"/>
          <p:cNvSpPr txBox="1"/>
          <p:nvPr>
            <p:ph idx="5" type="subTitle"/>
          </p:nvPr>
        </p:nvSpPr>
        <p:spPr>
          <a:xfrm>
            <a:off x="5714175" y="3523026"/>
            <a:ext cx="27147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Glory"/>
                <a:ea typeface="Glory"/>
                <a:cs typeface="Glory"/>
                <a:sym typeface="Glor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7" name="Google Shape;177;p15"/>
          <p:cNvSpPr txBox="1"/>
          <p:nvPr>
            <p:ph idx="6" type="subTitle"/>
          </p:nvPr>
        </p:nvSpPr>
        <p:spPr>
          <a:xfrm>
            <a:off x="1758549" y="3180328"/>
            <a:ext cx="2714700" cy="356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9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78" name="Google Shape;178;p15"/>
          <p:cNvSpPr txBox="1"/>
          <p:nvPr>
            <p:ph idx="7" type="subTitle"/>
          </p:nvPr>
        </p:nvSpPr>
        <p:spPr>
          <a:xfrm>
            <a:off x="5714194" y="1717000"/>
            <a:ext cx="2714700" cy="356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9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79" name="Google Shape;179;p15"/>
          <p:cNvSpPr txBox="1"/>
          <p:nvPr>
            <p:ph idx="8" type="subTitle"/>
          </p:nvPr>
        </p:nvSpPr>
        <p:spPr>
          <a:xfrm>
            <a:off x="5714194" y="3180328"/>
            <a:ext cx="2714700" cy="356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9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180" name="Google Shape;180;p15"/>
          <p:cNvGrpSpPr/>
          <p:nvPr/>
        </p:nvGrpSpPr>
        <p:grpSpPr>
          <a:xfrm>
            <a:off x="375945" y="272047"/>
            <a:ext cx="221100" cy="4598349"/>
            <a:chOff x="375945" y="272047"/>
            <a:chExt cx="221100" cy="4598349"/>
          </a:xfrm>
        </p:grpSpPr>
        <p:sp>
          <p:nvSpPr>
            <p:cNvPr id="181" name="Google Shape;181;p15"/>
            <p:cNvSpPr/>
            <p:nvPr/>
          </p:nvSpPr>
          <p:spPr>
            <a:xfrm rot="2700000">
              <a:off x="407158" y="305593"/>
              <a:ext cx="158675" cy="15400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5"/>
            <p:cNvSpPr/>
            <p:nvPr/>
          </p:nvSpPr>
          <p:spPr>
            <a:xfrm rot="2700000">
              <a:off x="408641" y="4683892"/>
              <a:ext cx="155705" cy="15400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3" name="Google Shape;183;p15"/>
          <p:cNvGrpSpPr/>
          <p:nvPr/>
        </p:nvGrpSpPr>
        <p:grpSpPr>
          <a:xfrm>
            <a:off x="5957489" y="932088"/>
            <a:ext cx="3550390" cy="4691876"/>
            <a:chOff x="5957489" y="932088"/>
            <a:chExt cx="3550390" cy="4691876"/>
          </a:xfrm>
        </p:grpSpPr>
        <p:grpSp>
          <p:nvGrpSpPr>
            <p:cNvPr id="184" name="Google Shape;184;p15"/>
            <p:cNvGrpSpPr/>
            <p:nvPr/>
          </p:nvGrpSpPr>
          <p:grpSpPr>
            <a:xfrm rot="5400000">
              <a:off x="8793059" y="932088"/>
              <a:ext cx="714820" cy="714820"/>
              <a:chOff x="771846" y="524889"/>
              <a:chExt cx="1566900" cy="1566900"/>
            </a:xfrm>
          </p:grpSpPr>
          <p:sp>
            <p:nvSpPr>
              <p:cNvPr id="185" name="Google Shape;185;p15"/>
              <p:cNvSpPr/>
              <p:nvPr/>
            </p:nvSpPr>
            <p:spPr>
              <a:xfrm rot="5400000">
                <a:off x="1208150" y="960625"/>
                <a:ext cx="694226" cy="695345"/>
              </a:xfrm>
              <a:custGeom>
                <a:rect b="b" l="l" r="r" t="t"/>
                <a:pathLst>
                  <a:path extrusionOk="0" h="523" w="523">
                    <a:moveTo>
                      <a:pt x="261" y="523"/>
                    </a:moveTo>
                    <a:cubicBezTo>
                      <a:pt x="261" y="523"/>
                      <a:pt x="261" y="523"/>
                      <a:pt x="261" y="523"/>
                    </a:cubicBezTo>
                    <a:cubicBezTo>
                      <a:pt x="406" y="523"/>
                      <a:pt x="523" y="406"/>
                      <a:pt x="523" y="261"/>
                    </a:cubicBezTo>
                    <a:cubicBezTo>
                      <a:pt x="523" y="261"/>
                      <a:pt x="523" y="261"/>
                      <a:pt x="523" y="261"/>
                    </a:cubicBezTo>
                    <a:cubicBezTo>
                      <a:pt x="523" y="117"/>
                      <a:pt x="406" y="0"/>
                      <a:pt x="261" y="0"/>
                    </a:cubicBezTo>
                    <a:cubicBezTo>
                      <a:pt x="261" y="0"/>
                      <a:pt x="261" y="0"/>
                      <a:pt x="261" y="0"/>
                    </a:cubicBezTo>
                    <a:cubicBezTo>
                      <a:pt x="117" y="0"/>
                      <a:pt x="0" y="117"/>
                      <a:pt x="0" y="261"/>
                    </a:cubicBezTo>
                    <a:cubicBezTo>
                      <a:pt x="0" y="261"/>
                      <a:pt x="0" y="261"/>
                      <a:pt x="0" y="261"/>
                    </a:cubicBezTo>
                    <a:cubicBezTo>
                      <a:pt x="0" y="406"/>
                      <a:pt x="117" y="523"/>
                      <a:pt x="261" y="5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>
                <a:off x="771846" y="524889"/>
                <a:ext cx="1566900" cy="1566900"/>
              </a:xfrm>
              <a:prstGeom prst="arc">
                <a:avLst>
                  <a:gd fmla="val 16200000" name="adj1"/>
                  <a:gd fmla="val 5338847" name="adj2"/>
                </a:avLst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87" name="Google Shape;187;p15"/>
            <p:cNvGrpSpPr/>
            <p:nvPr/>
          </p:nvGrpSpPr>
          <p:grpSpPr>
            <a:xfrm rot="10800000">
              <a:off x="5957489" y="4764164"/>
              <a:ext cx="859800" cy="859800"/>
              <a:chOff x="1125364" y="878389"/>
              <a:chExt cx="859800" cy="859800"/>
            </a:xfrm>
          </p:grpSpPr>
          <p:sp>
            <p:nvSpPr>
              <p:cNvPr id="188" name="Google Shape;188;p15"/>
              <p:cNvSpPr/>
              <p:nvPr/>
            </p:nvSpPr>
            <p:spPr>
              <a:xfrm rot="5400000">
                <a:off x="1208150" y="960625"/>
                <a:ext cx="694226" cy="695345"/>
              </a:xfrm>
              <a:custGeom>
                <a:rect b="b" l="l" r="r" t="t"/>
                <a:pathLst>
                  <a:path extrusionOk="0" h="523" w="523">
                    <a:moveTo>
                      <a:pt x="261" y="523"/>
                    </a:moveTo>
                    <a:cubicBezTo>
                      <a:pt x="261" y="523"/>
                      <a:pt x="261" y="523"/>
                      <a:pt x="261" y="523"/>
                    </a:cubicBezTo>
                    <a:cubicBezTo>
                      <a:pt x="406" y="523"/>
                      <a:pt x="523" y="406"/>
                      <a:pt x="523" y="261"/>
                    </a:cubicBezTo>
                    <a:cubicBezTo>
                      <a:pt x="523" y="261"/>
                      <a:pt x="523" y="261"/>
                      <a:pt x="523" y="261"/>
                    </a:cubicBezTo>
                    <a:cubicBezTo>
                      <a:pt x="523" y="117"/>
                      <a:pt x="406" y="0"/>
                      <a:pt x="261" y="0"/>
                    </a:cubicBezTo>
                    <a:cubicBezTo>
                      <a:pt x="261" y="0"/>
                      <a:pt x="261" y="0"/>
                      <a:pt x="261" y="0"/>
                    </a:cubicBezTo>
                    <a:cubicBezTo>
                      <a:pt x="117" y="0"/>
                      <a:pt x="0" y="117"/>
                      <a:pt x="0" y="261"/>
                    </a:cubicBezTo>
                    <a:cubicBezTo>
                      <a:pt x="0" y="261"/>
                      <a:pt x="0" y="261"/>
                      <a:pt x="0" y="261"/>
                    </a:cubicBezTo>
                    <a:cubicBezTo>
                      <a:pt x="0" y="406"/>
                      <a:pt x="117" y="523"/>
                      <a:pt x="261" y="5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>
                <a:off x="1125364" y="878389"/>
                <a:ext cx="859800" cy="859800"/>
              </a:xfrm>
              <a:prstGeom prst="arc">
                <a:avLst>
                  <a:gd fmla="val 16200000" name="adj1"/>
                  <a:gd fmla="val 5338847" name="adj2"/>
                </a:avLst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BLANK_1_1_1_1_2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"/>
          <p:cNvSpPr txBox="1"/>
          <p:nvPr>
            <p:ph idx="1" type="subTitle"/>
          </p:nvPr>
        </p:nvSpPr>
        <p:spPr>
          <a:xfrm>
            <a:off x="720000" y="3762275"/>
            <a:ext cx="2424900" cy="356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9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92" name="Google Shape;192;p16"/>
          <p:cNvSpPr txBox="1"/>
          <p:nvPr>
            <p:ph idx="2" type="subTitle"/>
          </p:nvPr>
        </p:nvSpPr>
        <p:spPr>
          <a:xfrm>
            <a:off x="720000" y="4123700"/>
            <a:ext cx="24249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Glory"/>
                <a:ea typeface="Glory"/>
                <a:cs typeface="Glory"/>
                <a:sym typeface="Glor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4" name="Google Shape;194;p16"/>
          <p:cNvSpPr txBox="1"/>
          <p:nvPr>
            <p:ph hasCustomPrompt="1" idx="3" type="title"/>
          </p:nvPr>
        </p:nvSpPr>
        <p:spPr>
          <a:xfrm>
            <a:off x="1617001" y="3025817"/>
            <a:ext cx="630900" cy="6309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 sz="1900">
                <a:latin typeface="Prata"/>
                <a:ea typeface="Prata"/>
                <a:cs typeface="Prata"/>
                <a:sym typeface="Prat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5" name="Google Shape;195;p16"/>
          <p:cNvSpPr txBox="1"/>
          <p:nvPr>
            <p:ph idx="4" type="subTitle"/>
          </p:nvPr>
        </p:nvSpPr>
        <p:spPr>
          <a:xfrm>
            <a:off x="3359550" y="3762275"/>
            <a:ext cx="2424900" cy="356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9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96" name="Google Shape;196;p16"/>
          <p:cNvSpPr txBox="1"/>
          <p:nvPr>
            <p:ph idx="5" type="subTitle"/>
          </p:nvPr>
        </p:nvSpPr>
        <p:spPr>
          <a:xfrm>
            <a:off x="3359550" y="4123700"/>
            <a:ext cx="24249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Glory"/>
                <a:ea typeface="Glory"/>
                <a:cs typeface="Glory"/>
                <a:sym typeface="Glor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16"/>
          <p:cNvSpPr txBox="1"/>
          <p:nvPr>
            <p:ph hasCustomPrompt="1" idx="6" type="title"/>
          </p:nvPr>
        </p:nvSpPr>
        <p:spPr>
          <a:xfrm>
            <a:off x="4256552" y="3025817"/>
            <a:ext cx="630900" cy="6309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 sz="1900">
                <a:latin typeface="Prata"/>
                <a:ea typeface="Prata"/>
                <a:cs typeface="Prata"/>
                <a:sym typeface="Prat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8" name="Google Shape;198;p16"/>
          <p:cNvSpPr txBox="1"/>
          <p:nvPr>
            <p:ph idx="7" type="subTitle"/>
          </p:nvPr>
        </p:nvSpPr>
        <p:spPr>
          <a:xfrm>
            <a:off x="5999050" y="3762275"/>
            <a:ext cx="2424900" cy="356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9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99" name="Google Shape;199;p16"/>
          <p:cNvSpPr txBox="1"/>
          <p:nvPr>
            <p:ph idx="8" type="subTitle"/>
          </p:nvPr>
        </p:nvSpPr>
        <p:spPr>
          <a:xfrm>
            <a:off x="5999050" y="4123700"/>
            <a:ext cx="24249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Glory"/>
                <a:ea typeface="Glory"/>
                <a:cs typeface="Glory"/>
                <a:sym typeface="Glor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16"/>
          <p:cNvSpPr txBox="1"/>
          <p:nvPr>
            <p:ph hasCustomPrompt="1" idx="9" type="title"/>
          </p:nvPr>
        </p:nvSpPr>
        <p:spPr>
          <a:xfrm>
            <a:off x="6896076" y="3025817"/>
            <a:ext cx="630900" cy="6309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 sz="1900">
                <a:latin typeface="Prata"/>
                <a:ea typeface="Prata"/>
                <a:cs typeface="Prata"/>
                <a:sym typeface="Prat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1" name="Google Shape;201;p16"/>
          <p:cNvSpPr txBox="1"/>
          <p:nvPr>
            <p:ph idx="13" type="subTitle"/>
          </p:nvPr>
        </p:nvSpPr>
        <p:spPr>
          <a:xfrm>
            <a:off x="2039800" y="2031575"/>
            <a:ext cx="2424900" cy="356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9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02" name="Google Shape;202;p16"/>
          <p:cNvSpPr txBox="1"/>
          <p:nvPr>
            <p:ph idx="14" type="subTitle"/>
          </p:nvPr>
        </p:nvSpPr>
        <p:spPr>
          <a:xfrm>
            <a:off x="2039800" y="2387875"/>
            <a:ext cx="24249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Glory"/>
                <a:ea typeface="Glory"/>
                <a:cs typeface="Glory"/>
                <a:sym typeface="Glor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16"/>
          <p:cNvSpPr txBox="1"/>
          <p:nvPr>
            <p:ph hasCustomPrompt="1" idx="15" type="title"/>
          </p:nvPr>
        </p:nvSpPr>
        <p:spPr>
          <a:xfrm>
            <a:off x="2936802" y="1295117"/>
            <a:ext cx="630900" cy="6309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 sz="1900">
                <a:latin typeface="Prata"/>
                <a:ea typeface="Prata"/>
                <a:cs typeface="Prata"/>
                <a:sym typeface="Prat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4" name="Google Shape;204;p16"/>
          <p:cNvSpPr txBox="1"/>
          <p:nvPr>
            <p:ph idx="16" type="subTitle"/>
          </p:nvPr>
        </p:nvSpPr>
        <p:spPr>
          <a:xfrm>
            <a:off x="4679300" y="2031575"/>
            <a:ext cx="2424900" cy="356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9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05" name="Google Shape;205;p16"/>
          <p:cNvSpPr txBox="1"/>
          <p:nvPr>
            <p:ph idx="17" type="subTitle"/>
          </p:nvPr>
        </p:nvSpPr>
        <p:spPr>
          <a:xfrm>
            <a:off x="4679300" y="2387875"/>
            <a:ext cx="24249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Glory"/>
                <a:ea typeface="Glory"/>
                <a:cs typeface="Glory"/>
                <a:sym typeface="Glor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16"/>
          <p:cNvSpPr txBox="1"/>
          <p:nvPr>
            <p:ph hasCustomPrompt="1" idx="18" type="title"/>
          </p:nvPr>
        </p:nvSpPr>
        <p:spPr>
          <a:xfrm>
            <a:off x="5576326" y="1295117"/>
            <a:ext cx="630900" cy="6309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 sz="1900">
                <a:latin typeface="Prata"/>
                <a:ea typeface="Prata"/>
                <a:cs typeface="Prata"/>
                <a:sym typeface="Prat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207" name="Google Shape;207;p16"/>
          <p:cNvGrpSpPr/>
          <p:nvPr/>
        </p:nvGrpSpPr>
        <p:grpSpPr>
          <a:xfrm>
            <a:off x="375945" y="272047"/>
            <a:ext cx="221100" cy="4598349"/>
            <a:chOff x="375945" y="272047"/>
            <a:chExt cx="221100" cy="4598349"/>
          </a:xfrm>
        </p:grpSpPr>
        <p:sp>
          <p:nvSpPr>
            <p:cNvPr id="208" name="Google Shape;208;p16"/>
            <p:cNvSpPr/>
            <p:nvPr/>
          </p:nvSpPr>
          <p:spPr>
            <a:xfrm rot="2700000">
              <a:off x="407158" y="305593"/>
              <a:ext cx="158675" cy="15400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6"/>
            <p:cNvSpPr/>
            <p:nvPr/>
          </p:nvSpPr>
          <p:spPr>
            <a:xfrm rot="2700000">
              <a:off x="408641" y="4683892"/>
              <a:ext cx="155705" cy="15400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0" name="Google Shape;210;p16"/>
          <p:cNvGrpSpPr/>
          <p:nvPr/>
        </p:nvGrpSpPr>
        <p:grpSpPr>
          <a:xfrm>
            <a:off x="6961364" y="-414786"/>
            <a:ext cx="2484040" cy="3402469"/>
            <a:chOff x="6961364" y="-414786"/>
            <a:chExt cx="2484040" cy="3402469"/>
          </a:xfrm>
        </p:grpSpPr>
        <p:grpSp>
          <p:nvGrpSpPr>
            <p:cNvPr id="211" name="Google Shape;211;p16"/>
            <p:cNvGrpSpPr/>
            <p:nvPr/>
          </p:nvGrpSpPr>
          <p:grpSpPr>
            <a:xfrm rot="5400000">
              <a:off x="8730584" y="2272863"/>
              <a:ext cx="714820" cy="714820"/>
              <a:chOff x="771846" y="524889"/>
              <a:chExt cx="1566900" cy="1566900"/>
            </a:xfrm>
          </p:grpSpPr>
          <p:sp>
            <p:nvSpPr>
              <p:cNvPr id="212" name="Google Shape;212;p16"/>
              <p:cNvSpPr/>
              <p:nvPr/>
            </p:nvSpPr>
            <p:spPr>
              <a:xfrm rot="5400000">
                <a:off x="1208150" y="960625"/>
                <a:ext cx="694226" cy="695345"/>
              </a:xfrm>
              <a:custGeom>
                <a:rect b="b" l="l" r="r" t="t"/>
                <a:pathLst>
                  <a:path extrusionOk="0" h="523" w="523">
                    <a:moveTo>
                      <a:pt x="261" y="523"/>
                    </a:moveTo>
                    <a:cubicBezTo>
                      <a:pt x="261" y="523"/>
                      <a:pt x="261" y="523"/>
                      <a:pt x="261" y="523"/>
                    </a:cubicBezTo>
                    <a:cubicBezTo>
                      <a:pt x="406" y="523"/>
                      <a:pt x="523" y="406"/>
                      <a:pt x="523" y="261"/>
                    </a:cubicBezTo>
                    <a:cubicBezTo>
                      <a:pt x="523" y="261"/>
                      <a:pt x="523" y="261"/>
                      <a:pt x="523" y="261"/>
                    </a:cubicBezTo>
                    <a:cubicBezTo>
                      <a:pt x="523" y="117"/>
                      <a:pt x="406" y="0"/>
                      <a:pt x="261" y="0"/>
                    </a:cubicBezTo>
                    <a:cubicBezTo>
                      <a:pt x="261" y="0"/>
                      <a:pt x="261" y="0"/>
                      <a:pt x="261" y="0"/>
                    </a:cubicBezTo>
                    <a:cubicBezTo>
                      <a:pt x="117" y="0"/>
                      <a:pt x="0" y="117"/>
                      <a:pt x="0" y="261"/>
                    </a:cubicBezTo>
                    <a:cubicBezTo>
                      <a:pt x="0" y="261"/>
                      <a:pt x="0" y="261"/>
                      <a:pt x="0" y="261"/>
                    </a:cubicBezTo>
                    <a:cubicBezTo>
                      <a:pt x="0" y="406"/>
                      <a:pt x="117" y="523"/>
                      <a:pt x="261" y="5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6"/>
              <p:cNvSpPr/>
              <p:nvPr/>
            </p:nvSpPr>
            <p:spPr>
              <a:xfrm>
                <a:off x="771846" y="524889"/>
                <a:ext cx="1566900" cy="1566900"/>
              </a:xfrm>
              <a:prstGeom prst="arc">
                <a:avLst>
                  <a:gd fmla="val 16200000" name="adj1"/>
                  <a:gd fmla="val 5338847" name="adj2"/>
                </a:avLst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14" name="Google Shape;214;p16"/>
            <p:cNvGrpSpPr/>
            <p:nvPr/>
          </p:nvGrpSpPr>
          <p:grpSpPr>
            <a:xfrm>
              <a:off x="6961364" y="-414786"/>
              <a:ext cx="859800" cy="859800"/>
              <a:chOff x="1125364" y="878389"/>
              <a:chExt cx="859800" cy="859800"/>
            </a:xfrm>
          </p:grpSpPr>
          <p:sp>
            <p:nvSpPr>
              <p:cNvPr id="215" name="Google Shape;215;p16"/>
              <p:cNvSpPr/>
              <p:nvPr/>
            </p:nvSpPr>
            <p:spPr>
              <a:xfrm rot="5400000">
                <a:off x="1208150" y="960625"/>
                <a:ext cx="694226" cy="695345"/>
              </a:xfrm>
              <a:custGeom>
                <a:rect b="b" l="l" r="r" t="t"/>
                <a:pathLst>
                  <a:path extrusionOk="0" h="523" w="523">
                    <a:moveTo>
                      <a:pt x="261" y="523"/>
                    </a:moveTo>
                    <a:cubicBezTo>
                      <a:pt x="261" y="523"/>
                      <a:pt x="261" y="523"/>
                      <a:pt x="261" y="523"/>
                    </a:cubicBezTo>
                    <a:cubicBezTo>
                      <a:pt x="406" y="523"/>
                      <a:pt x="523" y="406"/>
                      <a:pt x="523" y="261"/>
                    </a:cubicBezTo>
                    <a:cubicBezTo>
                      <a:pt x="523" y="261"/>
                      <a:pt x="523" y="261"/>
                      <a:pt x="523" y="261"/>
                    </a:cubicBezTo>
                    <a:cubicBezTo>
                      <a:pt x="523" y="117"/>
                      <a:pt x="406" y="0"/>
                      <a:pt x="261" y="0"/>
                    </a:cubicBezTo>
                    <a:cubicBezTo>
                      <a:pt x="261" y="0"/>
                      <a:pt x="261" y="0"/>
                      <a:pt x="261" y="0"/>
                    </a:cubicBezTo>
                    <a:cubicBezTo>
                      <a:pt x="117" y="0"/>
                      <a:pt x="0" y="117"/>
                      <a:pt x="0" y="261"/>
                    </a:cubicBezTo>
                    <a:cubicBezTo>
                      <a:pt x="0" y="261"/>
                      <a:pt x="0" y="261"/>
                      <a:pt x="0" y="261"/>
                    </a:cubicBezTo>
                    <a:cubicBezTo>
                      <a:pt x="0" y="406"/>
                      <a:pt x="117" y="523"/>
                      <a:pt x="261" y="5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6"/>
              <p:cNvSpPr/>
              <p:nvPr/>
            </p:nvSpPr>
            <p:spPr>
              <a:xfrm>
                <a:off x="1125364" y="878389"/>
                <a:ext cx="859800" cy="859800"/>
              </a:xfrm>
              <a:prstGeom prst="arc">
                <a:avLst>
                  <a:gd fmla="val 16200000" name="adj1"/>
                  <a:gd fmla="val 5338847" name="adj2"/>
                </a:avLst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9" name="Google Shape;219;p17"/>
          <p:cNvSpPr txBox="1"/>
          <p:nvPr>
            <p:ph idx="1" type="subTitle"/>
          </p:nvPr>
        </p:nvSpPr>
        <p:spPr>
          <a:xfrm>
            <a:off x="717550" y="2080594"/>
            <a:ext cx="23916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Glory"/>
                <a:ea typeface="Glory"/>
                <a:cs typeface="Glory"/>
                <a:sym typeface="Glor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17"/>
          <p:cNvSpPr txBox="1"/>
          <p:nvPr>
            <p:ph idx="2" type="subTitle"/>
          </p:nvPr>
        </p:nvSpPr>
        <p:spPr>
          <a:xfrm>
            <a:off x="3375576" y="2080594"/>
            <a:ext cx="23916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Glory"/>
                <a:ea typeface="Glory"/>
                <a:cs typeface="Glory"/>
                <a:sym typeface="Glor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17"/>
          <p:cNvSpPr txBox="1"/>
          <p:nvPr>
            <p:ph idx="3" type="subTitle"/>
          </p:nvPr>
        </p:nvSpPr>
        <p:spPr>
          <a:xfrm>
            <a:off x="6033603" y="2080594"/>
            <a:ext cx="23916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Glory"/>
                <a:ea typeface="Glory"/>
                <a:cs typeface="Glory"/>
                <a:sym typeface="Glor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17"/>
          <p:cNvSpPr txBox="1"/>
          <p:nvPr>
            <p:ph idx="4" type="subTitle"/>
          </p:nvPr>
        </p:nvSpPr>
        <p:spPr>
          <a:xfrm>
            <a:off x="717550" y="3773627"/>
            <a:ext cx="23916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Glory"/>
                <a:ea typeface="Glory"/>
                <a:cs typeface="Glory"/>
                <a:sym typeface="Glor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17"/>
          <p:cNvSpPr txBox="1"/>
          <p:nvPr>
            <p:ph idx="5" type="subTitle"/>
          </p:nvPr>
        </p:nvSpPr>
        <p:spPr>
          <a:xfrm>
            <a:off x="3375576" y="3773627"/>
            <a:ext cx="23916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Glory"/>
                <a:ea typeface="Glory"/>
                <a:cs typeface="Glory"/>
                <a:sym typeface="Glor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17"/>
          <p:cNvSpPr txBox="1"/>
          <p:nvPr>
            <p:ph idx="6" type="subTitle"/>
          </p:nvPr>
        </p:nvSpPr>
        <p:spPr>
          <a:xfrm>
            <a:off x="6033603" y="3773627"/>
            <a:ext cx="23916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Glory"/>
                <a:ea typeface="Glory"/>
                <a:cs typeface="Glory"/>
                <a:sym typeface="Glor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17"/>
          <p:cNvSpPr txBox="1"/>
          <p:nvPr>
            <p:ph idx="7" type="subTitle"/>
          </p:nvPr>
        </p:nvSpPr>
        <p:spPr>
          <a:xfrm>
            <a:off x="717550" y="1722938"/>
            <a:ext cx="23916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9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26" name="Google Shape;226;p17"/>
          <p:cNvSpPr txBox="1"/>
          <p:nvPr>
            <p:ph idx="8" type="subTitle"/>
          </p:nvPr>
        </p:nvSpPr>
        <p:spPr>
          <a:xfrm>
            <a:off x="3375576" y="1722938"/>
            <a:ext cx="23916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9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27" name="Google Shape;227;p17"/>
          <p:cNvSpPr txBox="1"/>
          <p:nvPr>
            <p:ph idx="9" type="subTitle"/>
          </p:nvPr>
        </p:nvSpPr>
        <p:spPr>
          <a:xfrm>
            <a:off x="6033603" y="1722938"/>
            <a:ext cx="23916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9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28" name="Google Shape;228;p17"/>
          <p:cNvSpPr txBox="1"/>
          <p:nvPr>
            <p:ph idx="13" type="subTitle"/>
          </p:nvPr>
        </p:nvSpPr>
        <p:spPr>
          <a:xfrm>
            <a:off x="717550" y="3417225"/>
            <a:ext cx="23916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9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29" name="Google Shape;229;p17"/>
          <p:cNvSpPr txBox="1"/>
          <p:nvPr>
            <p:ph idx="14" type="subTitle"/>
          </p:nvPr>
        </p:nvSpPr>
        <p:spPr>
          <a:xfrm>
            <a:off x="3375576" y="3417225"/>
            <a:ext cx="23916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9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30" name="Google Shape;230;p17"/>
          <p:cNvSpPr txBox="1"/>
          <p:nvPr>
            <p:ph idx="15" type="subTitle"/>
          </p:nvPr>
        </p:nvSpPr>
        <p:spPr>
          <a:xfrm>
            <a:off x="6033603" y="3417225"/>
            <a:ext cx="23916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sz="19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231" name="Google Shape;231;p17"/>
          <p:cNvGrpSpPr/>
          <p:nvPr/>
        </p:nvGrpSpPr>
        <p:grpSpPr>
          <a:xfrm>
            <a:off x="375945" y="272047"/>
            <a:ext cx="8395424" cy="221100"/>
            <a:chOff x="375945" y="272047"/>
            <a:chExt cx="8395424" cy="221100"/>
          </a:xfrm>
        </p:grpSpPr>
        <p:sp>
          <p:nvSpPr>
            <p:cNvPr id="232" name="Google Shape;232;p17"/>
            <p:cNvSpPr/>
            <p:nvPr/>
          </p:nvSpPr>
          <p:spPr>
            <a:xfrm rot="2700000">
              <a:off x="407158" y="305593"/>
              <a:ext cx="158675" cy="15400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7"/>
            <p:cNvSpPr/>
            <p:nvPr/>
          </p:nvSpPr>
          <p:spPr>
            <a:xfrm rot="2700000">
              <a:off x="8584016" y="305580"/>
              <a:ext cx="155705" cy="15400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4" name="Google Shape;234;p17"/>
          <p:cNvGrpSpPr/>
          <p:nvPr/>
        </p:nvGrpSpPr>
        <p:grpSpPr>
          <a:xfrm>
            <a:off x="1109572" y="4117364"/>
            <a:ext cx="8506042" cy="1326844"/>
            <a:chOff x="1109572" y="4117364"/>
            <a:chExt cx="8506042" cy="1326844"/>
          </a:xfrm>
        </p:grpSpPr>
        <p:grpSp>
          <p:nvGrpSpPr>
            <p:cNvPr id="235" name="Google Shape;235;p17"/>
            <p:cNvGrpSpPr/>
            <p:nvPr/>
          </p:nvGrpSpPr>
          <p:grpSpPr>
            <a:xfrm rot="-5400000">
              <a:off x="8755814" y="4117364"/>
              <a:ext cx="859800" cy="859800"/>
              <a:chOff x="1125364" y="878389"/>
              <a:chExt cx="859800" cy="859800"/>
            </a:xfrm>
          </p:grpSpPr>
          <p:sp>
            <p:nvSpPr>
              <p:cNvPr id="236" name="Google Shape;236;p17"/>
              <p:cNvSpPr/>
              <p:nvPr/>
            </p:nvSpPr>
            <p:spPr>
              <a:xfrm rot="5400000">
                <a:off x="1208150" y="960625"/>
                <a:ext cx="694226" cy="695345"/>
              </a:xfrm>
              <a:custGeom>
                <a:rect b="b" l="l" r="r" t="t"/>
                <a:pathLst>
                  <a:path extrusionOk="0" h="523" w="523">
                    <a:moveTo>
                      <a:pt x="261" y="523"/>
                    </a:moveTo>
                    <a:cubicBezTo>
                      <a:pt x="261" y="523"/>
                      <a:pt x="261" y="523"/>
                      <a:pt x="261" y="523"/>
                    </a:cubicBezTo>
                    <a:cubicBezTo>
                      <a:pt x="406" y="523"/>
                      <a:pt x="523" y="406"/>
                      <a:pt x="523" y="261"/>
                    </a:cubicBezTo>
                    <a:cubicBezTo>
                      <a:pt x="523" y="261"/>
                      <a:pt x="523" y="261"/>
                      <a:pt x="523" y="261"/>
                    </a:cubicBezTo>
                    <a:cubicBezTo>
                      <a:pt x="523" y="117"/>
                      <a:pt x="406" y="0"/>
                      <a:pt x="261" y="0"/>
                    </a:cubicBezTo>
                    <a:cubicBezTo>
                      <a:pt x="261" y="0"/>
                      <a:pt x="261" y="0"/>
                      <a:pt x="261" y="0"/>
                    </a:cubicBezTo>
                    <a:cubicBezTo>
                      <a:pt x="117" y="0"/>
                      <a:pt x="0" y="117"/>
                      <a:pt x="0" y="261"/>
                    </a:cubicBezTo>
                    <a:cubicBezTo>
                      <a:pt x="0" y="261"/>
                      <a:pt x="0" y="261"/>
                      <a:pt x="0" y="261"/>
                    </a:cubicBezTo>
                    <a:cubicBezTo>
                      <a:pt x="0" y="406"/>
                      <a:pt x="117" y="523"/>
                      <a:pt x="261" y="5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7"/>
              <p:cNvSpPr/>
              <p:nvPr/>
            </p:nvSpPr>
            <p:spPr>
              <a:xfrm>
                <a:off x="1125364" y="878389"/>
                <a:ext cx="859800" cy="859800"/>
              </a:xfrm>
              <a:prstGeom prst="arc">
                <a:avLst>
                  <a:gd fmla="val 16200000" name="adj1"/>
                  <a:gd fmla="val 5338847" name="adj2"/>
                </a:avLst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38" name="Google Shape;238;p17"/>
            <p:cNvGrpSpPr/>
            <p:nvPr/>
          </p:nvGrpSpPr>
          <p:grpSpPr>
            <a:xfrm rot="10800000">
              <a:off x="1109572" y="4729388"/>
              <a:ext cx="714820" cy="714820"/>
              <a:chOff x="771846" y="524889"/>
              <a:chExt cx="1566900" cy="1566900"/>
            </a:xfrm>
          </p:grpSpPr>
          <p:sp>
            <p:nvSpPr>
              <p:cNvPr id="239" name="Google Shape;239;p17"/>
              <p:cNvSpPr/>
              <p:nvPr/>
            </p:nvSpPr>
            <p:spPr>
              <a:xfrm rot="5400000">
                <a:off x="1208150" y="960625"/>
                <a:ext cx="694226" cy="695345"/>
              </a:xfrm>
              <a:custGeom>
                <a:rect b="b" l="l" r="r" t="t"/>
                <a:pathLst>
                  <a:path extrusionOk="0" h="523" w="523">
                    <a:moveTo>
                      <a:pt x="261" y="523"/>
                    </a:moveTo>
                    <a:cubicBezTo>
                      <a:pt x="261" y="523"/>
                      <a:pt x="261" y="523"/>
                      <a:pt x="261" y="523"/>
                    </a:cubicBezTo>
                    <a:cubicBezTo>
                      <a:pt x="406" y="523"/>
                      <a:pt x="523" y="406"/>
                      <a:pt x="523" y="261"/>
                    </a:cubicBezTo>
                    <a:cubicBezTo>
                      <a:pt x="523" y="261"/>
                      <a:pt x="523" y="261"/>
                      <a:pt x="523" y="261"/>
                    </a:cubicBezTo>
                    <a:cubicBezTo>
                      <a:pt x="523" y="117"/>
                      <a:pt x="406" y="0"/>
                      <a:pt x="261" y="0"/>
                    </a:cubicBezTo>
                    <a:cubicBezTo>
                      <a:pt x="261" y="0"/>
                      <a:pt x="261" y="0"/>
                      <a:pt x="261" y="0"/>
                    </a:cubicBezTo>
                    <a:cubicBezTo>
                      <a:pt x="117" y="0"/>
                      <a:pt x="0" y="117"/>
                      <a:pt x="0" y="261"/>
                    </a:cubicBezTo>
                    <a:cubicBezTo>
                      <a:pt x="0" y="261"/>
                      <a:pt x="0" y="261"/>
                      <a:pt x="0" y="261"/>
                    </a:cubicBezTo>
                    <a:cubicBezTo>
                      <a:pt x="0" y="406"/>
                      <a:pt x="117" y="523"/>
                      <a:pt x="261" y="5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7"/>
              <p:cNvSpPr/>
              <p:nvPr/>
            </p:nvSpPr>
            <p:spPr>
              <a:xfrm>
                <a:off x="771846" y="524889"/>
                <a:ext cx="1566900" cy="1566900"/>
              </a:xfrm>
              <a:prstGeom prst="arc">
                <a:avLst>
                  <a:gd fmla="val 16200000" name="adj1"/>
                  <a:gd fmla="val 5338847" name="adj2"/>
                </a:avLst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8"/>
          <p:cNvSpPr txBox="1"/>
          <p:nvPr>
            <p:ph type="title"/>
          </p:nvPr>
        </p:nvSpPr>
        <p:spPr>
          <a:xfrm>
            <a:off x="715050" y="445025"/>
            <a:ext cx="771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latin typeface="Prata"/>
                <a:ea typeface="Prata"/>
                <a:cs typeface="Prata"/>
                <a:sym typeface="Pr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3" name="Google Shape;243;p18"/>
          <p:cNvSpPr txBox="1"/>
          <p:nvPr>
            <p:ph idx="1" type="subTitle"/>
          </p:nvPr>
        </p:nvSpPr>
        <p:spPr>
          <a:xfrm>
            <a:off x="1065399" y="1056600"/>
            <a:ext cx="3362400" cy="3449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●"/>
              <a:defRPr sz="1400">
                <a:latin typeface="Glory"/>
                <a:ea typeface="Glory"/>
                <a:cs typeface="Glory"/>
                <a:sym typeface="Glor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>
                <a:latin typeface="Glory"/>
                <a:ea typeface="Glory"/>
                <a:cs typeface="Glory"/>
                <a:sym typeface="Glor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>
                <a:latin typeface="Glory"/>
                <a:ea typeface="Glory"/>
                <a:cs typeface="Glory"/>
                <a:sym typeface="Glor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>
                <a:latin typeface="Glory"/>
                <a:ea typeface="Glory"/>
                <a:cs typeface="Glory"/>
                <a:sym typeface="Glor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>
                <a:latin typeface="Glory"/>
                <a:ea typeface="Glory"/>
                <a:cs typeface="Glory"/>
                <a:sym typeface="Glor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>
                <a:latin typeface="Glory"/>
                <a:ea typeface="Glory"/>
                <a:cs typeface="Glory"/>
                <a:sym typeface="Glor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>
                <a:latin typeface="Glory"/>
                <a:ea typeface="Glory"/>
                <a:cs typeface="Glory"/>
                <a:sym typeface="Glor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>
                <a:latin typeface="Glory"/>
                <a:ea typeface="Glory"/>
                <a:cs typeface="Glory"/>
                <a:sym typeface="Glor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>
                <a:latin typeface="Glory"/>
                <a:ea typeface="Glory"/>
                <a:cs typeface="Glory"/>
                <a:sym typeface="Glory"/>
              </a:defRPr>
            </a:lvl9pPr>
          </a:lstStyle>
          <a:p/>
        </p:txBody>
      </p:sp>
      <p:sp>
        <p:nvSpPr>
          <p:cNvPr id="244" name="Google Shape;244;p18"/>
          <p:cNvSpPr txBox="1"/>
          <p:nvPr>
            <p:ph idx="2" type="subTitle"/>
          </p:nvPr>
        </p:nvSpPr>
        <p:spPr>
          <a:xfrm>
            <a:off x="4716201" y="1056600"/>
            <a:ext cx="3362400" cy="3449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●"/>
              <a:defRPr sz="1400">
                <a:latin typeface="Glory"/>
                <a:ea typeface="Glory"/>
                <a:cs typeface="Glory"/>
                <a:sym typeface="Glor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>
                <a:latin typeface="Glory"/>
                <a:ea typeface="Glory"/>
                <a:cs typeface="Glory"/>
                <a:sym typeface="Glor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>
                <a:latin typeface="Glory"/>
                <a:ea typeface="Glory"/>
                <a:cs typeface="Glory"/>
                <a:sym typeface="Glor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>
                <a:latin typeface="Glory"/>
                <a:ea typeface="Glory"/>
                <a:cs typeface="Glory"/>
                <a:sym typeface="Glor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>
                <a:latin typeface="Glory"/>
                <a:ea typeface="Glory"/>
                <a:cs typeface="Glory"/>
                <a:sym typeface="Glor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>
                <a:latin typeface="Glory"/>
                <a:ea typeface="Glory"/>
                <a:cs typeface="Glory"/>
                <a:sym typeface="Glor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>
                <a:latin typeface="Glory"/>
                <a:ea typeface="Glory"/>
                <a:cs typeface="Glory"/>
                <a:sym typeface="Glor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>
                <a:latin typeface="Glory"/>
                <a:ea typeface="Glory"/>
                <a:cs typeface="Glory"/>
                <a:sym typeface="Glor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>
                <a:latin typeface="Glory"/>
                <a:ea typeface="Glory"/>
                <a:cs typeface="Glory"/>
                <a:sym typeface="Glory"/>
              </a:defRPr>
            </a:lvl9pPr>
          </a:lstStyle>
          <a:p/>
        </p:txBody>
      </p:sp>
      <p:grpSp>
        <p:nvGrpSpPr>
          <p:cNvPr id="245" name="Google Shape;245;p18"/>
          <p:cNvGrpSpPr/>
          <p:nvPr/>
        </p:nvGrpSpPr>
        <p:grpSpPr>
          <a:xfrm>
            <a:off x="375945" y="272047"/>
            <a:ext cx="221100" cy="4598349"/>
            <a:chOff x="375945" y="272047"/>
            <a:chExt cx="221100" cy="4598349"/>
          </a:xfrm>
        </p:grpSpPr>
        <p:sp>
          <p:nvSpPr>
            <p:cNvPr id="246" name="Google Shape;246;p18"/>
            <p:cNvSpPr/>
            <p:nvPr/>
          </p:nvSpPr>
          <p:spPr>
            <a:xfrm rot="2700000">
              <a:off x="407158" y="305593"/>
              <a:ext cx="158675" cy="15400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8"/>
            <p:cNvSpPr/>
            <p:nvPr/>
          </p:nvSpPr>
          <p:spPr>
            <a:xfrm rot="2700000">
              <a:off x="408641" y="4683892"/>
              <a:ext cx="155705" cy="15400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8" name="Google Shape;248;p18"/>
          <p:cNvGrpSpPr/>
          <p:nvPr/>
        </p:nvGrpSpPr>
        <p:grpSpPr>
          <a:xfrm>
            <a:off x="5420901" y="-385887"/>
            <a:ext cx="4056701" cy="6202214"/>
            <a:chOff x="5420901" y="-385887"/>
            <a:chExt cx="4056701" cy="6202214"/>
          </a:xfrm>
        </p:grpSpPr>
        <p:grpSp>
          <p:nvGrpSpPr>
            <p:cNvPr id="249" name="Google Shape;249;p18"/>
            <p:cNvGrpSpPr/>
            <p:nvPr/>
          </p:nvGrpSpPr>
          <p:grpSpPr>
            <a:xfrm>
              <a:off x="5420901" y="4115900"/>
              <a:ext cx="1700426" cy="1700426"/>
              <a:chOff x="1125364" y="878389"/>
              <a:chExt cx="859800" cy="859800"/>
            </a:xfrm>
          </p:grpSpPr>
          <p:sp>
            <p:nvSpPr>
              <p:cNvPr id="250" name="Google Shape;250;p18"/>
              <p:cNvSpPr/>
              <p:nvPr/>
            </p:nvSpPr>
            <p:spPr>
              <a:xfrm rot="5400000">
                <a:off x="1208150" y="960625"/>
                <a:ext cx="694226" cy="695345"/>
              </a:xfrm>
              <a:custGeom>
                <a:rect b="b" l="l" r="r" t="t"/>
                <a:pathLst>
                  <a:path extrusionOk="0" h="523" w="523">
                    <a:moveTo>
                      <a:pt x="261" y="523"/>
                    </a:moveTo>
                    <a:cubicBezTo>
                      <a:pt x="261" y="523"/>
                      <a:pt x="261" y="523"/>
                      <a:pt x="261" y="523"/>
                    </a:cubicBezTo>
                    <a:cubicBezTo>
                      <a:pt x="406" y="523"/>
                      <a:pt x="523" y="406"/>
                      <a:pt x="523" y="261"/>
                    </a:cubicBezTo>
                    <a:cubicBezTo>
                      <a:pt x="523" y="261"/>
                      <a:pt x="523" y="261"/>
                      <a:pt x="523" y="261"/>
                    </a:cubicBezTo>
                    <a:cubicBezTo>
                      <a:pt x="523" y="117"/>
                      <a:pt x="406" y="0"/>
                      <a:pt x="261" y="0"/>
                    </a:cubicBezTo>
                    <a:cubicBezTo>
                      <a:pt x="261" y="0"/>
                      <a:pt x="261" y="0"/>
                      <a:pt x="261" y="0"/>
                    </a:cubicBezTo>
                    <a:cubicBezTo>
                      <a:pt x="117" y="0"/>
                      <a:pt x="0" y="117"/>
                      <a:pt x="0" y="261"/>
                    </a:cubicBezTo>
                    <a:cubicBezTo>
                      <a:pt x="0" y="261"/>
                      <a:pt x="0" y="261"/>
                      <a:pt x="0" y="261"/>
                    </a:cubicBezTo>
                    <a:cubicBezTo>
                      <a:pt x="0" y="406"/>
                      <a:pt x="117" y="523"/>
                      <a:pt x="261" y="5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8"/>
              <p:cNvSpPr/>
              <p:nvPr/>
            </p:nvSpPr>
            <p:spPr>
              <a:xfrm>
                <a:off x="1125364" y="878389"/>
                <a:ext cx="859800" cy="859800"/>
              </a:xfrm>
              <a:prstGeom prst="arc">
                <a:avLst>
                  <a:gd fmla="val 16200000" name="adj1"/>
                  <a:gd fmla="val 5338847" name="adj2"/>
                </a:avLst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52" name="Google Shape;252;p18"/>
            <p:cNvGrpSpPr/>
            <p:nvPr/>
          </p:nvGrpSpPr>
          <p:grpSpPr>
            <a:xfrm rot="-5400000">
              <a:off x="8617801" y="2755789"/>
              <a:ext cx="859800" cy="859800"/>
              <a:chOff x="1125364" y="878389"/>
              <a:chExt cx="859800" cy="859800"/>
            </a:xfrm>
          </p:grpSpPr>
          <p:sp>
            <p:nvSpPr>
              <p:cNvPr id="253" name="Google Shape;253;p18"/>
              <p:cNvSpPr/>
              <p:nvPr/>
            </p:nvSpPr>
            <p:spPr>
              <a:xfrm rot="5400000">
                <a:off x="1208150" y="960625"/>
                <a:ext cx="694226" cy="695345"/>
              </a:xfrm>
              <a:custGeom>
                <a:rect b="b" l="l" r="r" t="t"/>
                <a:pathLst>
                  <a:path extrusionOk="0" h="523" w="523">
                    <a:moveTo>
                      <a:pt x="261" y="523"/>
                    </a:moveTo>
                    <a:cubicBezTo>
                      <a:pt x="261" y="523"/>
                      <a:pt x="261" y="523"/>
                      <a:pt x="261" y="523"/>
                    </a:cubicBezTo>
                    <a:cubicBezTo>
                      <a:pt x="406" y="523"/>
                      <a:pt x="523" y="406"/>
                      <a:pt x="523" y="261"/>
                    </a:cubicBezTo>
                    <a:cubicBezTo>
                      <a:pt x="523" y="261"/>
                      <a:pt x="523" y="261"/>
                      <a:pt x="523" y="261"/>
                    </a:cubicBezTo>
                    <a:cubicBezTo>
                      <a:pt x="523" y="117"/>
                      <a:pt x="406" y="0"/>
                      <a:pt x="261" y="0"/>
                    </a:cubicBezTo>
                    <a:cubicBezTo>
                      <a:pt x="261" y="0"/>
                      <a:pt x="261" y="0"/>
                      <a:pt x="261" y="0"/>
                    </a:cubicBezTo>
                    <a:cubicBezTo>
                      <a:pt x="117" y="0"/>
                      <a:pt x="0" y="117"/>
                      <a:pt x="0" y="261"/>
                    </a:cubicBezTo>
                    <a:cubicBezTo>
                      <a:pt x="0" y="261"/>
                      <a:pt x="0" y="261"/>
                      <a:pt x="0" y="261"/>
                    </a:cubicBezTo>
                    <a:cubicBezTo>
                      <a:pt x="0" y="406"/>
                      <a:pt x="117" y="523"/>
                      <a:pt x="261" y="5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54;p18"/>
              <p:cNvSpPr/>
              <p:nvPr/>
            </p:nvSpPr>
            <p:spPr>
              <a:xfrm>
                <a:off x="1125364" y="878389"/>
                <a:ext cx="859800" cy="859800"/>
              </a:xfrm>
              <a:prstGeom prst="arc">
                <a:avLst>
                  <a:gd fmla="val 16200000" name="adj1"/>
                  <a:gd fmla="val 5338847" name="adj2"/>
                </a:avLst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55" name="Google Shape;255;p18"/>
            <p:cNvGrpSpPr/>
            <p:nvPr/>
          </p:nvGrpSpPr>
          <p:grpSpPr>
            <a:xfrm rot="5400000">
              <a:off x="7403122" y="-385887"/>
              <a:ext cx="714820" cy="714820"/>
              <a:chOff x="771846" y="524889"/>
              <a:chExt cx="1566900" cy="1566900"/>
            </a:xfrm>
          </p:grpSpPr>
          <p:sp>
            <p:nvSpPr>
              <p:cNvPr id="256" name="Google Shape;256;p18"/>
              <p:cNvSpPr/>
              <p:nvPr/>
            </p:nvSpPr>
            <p:spPr>
              <a:xfrm rot="5400000">
                <a:off x="1208150" y="960625"/>
                <a:ext cx="694226" cy="695345"/>
              </a:xfrm>
              <a:custGeom>
                <a:rect b="b" l="l" r="r" t="t"/>
                <a:pathLst>
                  <a:path extrusionOk="0" h="523" w="523">
                    <a:moveTo>
                      <a:pt x="261" y="523"/>
                    </a:moveTo>
                    <a:cubicBezTo>
                      <a:pt x="261" y="523"/>
                      <a:pt x="261" y="523"/>
                      <a:pt x="261" y="523"/>
                    </a:cubicBezTo>
                    <a:cubicBezTo>
                      <a:pt x="406" y="523"/>
                      <a:pt x="523" y="406"/>
                      <a:pt x="523" y="261"/>
                    </a:cubicBezTo>
                    <a:cubicBezTo>
                      <a:pt x="523" y="261"/>
                      <a:pt x="523" y="261"/>
                      <a:pt x="523" y="261"/>
                    </a:cubicBezTo>
                    <a:cubicBezTo>
                      <a:pt x="523" y="117"/>
                      <a:pt x="406" y="0"/>
                      <a:pt x="261" y="0"/>
                    </a:cubicBezTo>
                    <a:cubicBezTo>
                      <a:pt x="261" y="0"/>
                      <a:pt x="261" y="0"/>
                      <a:pt x="261" y="0"/>
                    </a:cubicBezTo>
                    <a:cubicBezTo>
                      <a:pt x="117" y="0"/>
                      <a:pt x="0" y="117"/>
                      <a:pt x="0" y="261"/>
                    </a:cubicBezTo>
                    <a:cubicBezTo>
                      <a:pt x="0" y="261"/>
                      <a:pt x="0" y="261"/>
                      <a:pt x="0" y="261"/>
                    </a:cubicBezTo>
                    <a:cubicBezTo>
                      <a:pt x="0" y="406"/>
                      <a:pt x="117" y="523"/>
                      <a:pt x="261" y="5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p18"/>
              <p:cNvSpPr/>
              <p:nvPr/>
            </p:nvSpPr>
            <p:spPr>
              <a:xfrm>
                <a:off x="771846" y="524889"/>
                <a:ext cx="1566900" cy="1566900"/>
              </a:xfrm>
              <a:prstGeom prst="arc">
                <a:avLst>
                  <a:gd fmla="val 16200000" name="adj1"/>
                  <a:gd fmla="val 5338847" name="adj2"/>
                </a:avLst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1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9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0" name="Google Shape;260;p19"/>
          <p:cNvSpPr txBox="1"/>
          <p:nvPr>
            <p:ph idx="1" type="subTitle"/>
          </p:nvPr>
        </p:nvSpPr>
        <p:spPr>
          <a:xfrm>
            <a:off x="717550" y="1060675"/>
            <a:ext cx="7713900" cy="991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lory"/>
              <a:buChar char="●"/>
              <a:defRPr sz="1400">
                <a:latin typeface="Assistant"/>
                <a:ea typeface="Assistant"/>
                <a:cs typeface="Assistant"/>
                <a:sym typeface="Assistan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lory"/>
              <a:buChar char="○"/>
              <a:defRPr>
                <a:latin typeface="Glory"/>
                <a:ea typeface="Glory"/>
                <a:cs typeface="Glory"/>
                <a:sym typeface="Glor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lory"/>
              <a:buChar char="■"/>
              <a:defRPr>
                <a:latin typeface="Glory"/>
                <a:ea typeface="Glory"/>
                <a:cs typeface="Glory"/>
                <a:sym typeface="Glor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lory"/>
              <a:buChar char="●"/>
              <a:defRPr>
                <a:latin typeface="Glory"/>
                <a:ea typeface="Glory"/>
                <a:cs typeface="Glory"/>
                <a:sym typeface="Glor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lory"/>
              <a:buChar char="○"/>
              <a:defRPr>
                <a:latin typeface="Glory"/>
                <a:ea typeface="Glory"/>
                <a:cs typeface="Glory"/>
                <a:sym typeface="Glor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lory"/>
              <a:buChar char="■"/>
              <a:defRPr>
                <a:latin typeface="Glory"/>
                <a:ea typeface="Glory"/>
                <a:cs typeface="Glory"/>
                <a:sym typeface="Glor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lory"/>
              <a:buChar char="●"/>
              <a:defRPr>
                <a:latin typeface="Glory"/>
                <a:ea typeface="Glory"/>
                <a:cs typeface="Glory"/>
                <a:sym typeface="Glor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lory"/>
              <a:buChar char="○"/>
              <a:defRPr>
                <a:latin typeface="Glory"/>
                <a:ea typeface="Glory"/>
                <a:cs typeface="Glory"/>
                <a:sym typeface="Glor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lory"/>
              <a:buChar char="■"/>
              <a:defRPr>
                <a:latin typeface="Glory"/>
                <a:ea typeface="Glory"/>
                <a:cs typeface="Glory"/>
                <a:sym typeface="Glory"/>
              </a:defRPr>
            </a:lvl9pPr>
          </a:lstStyle>
          <a:p/>
        </p:txBody>
      </p:sp>
      <p:grpSp>
        <p:nvGrpSpPr>
          <p:cNvPr id="261" name="Google Shape;261;p19"/>
          <p:cNvGrpSpPr/>
          <p:nvPr/>
        </p:nvGrpSpPr>
        <p:grpSpPr>
          <a:xfrm>
            <a:off x="8551320" y="273084"/>
            <a:ext cx="221100" cy="4598364"/>
            <a:chOff x="8551320" y="273084"/>
            <a:chExt cx="221100" cy="4598364"/>
          </a:xfrm>
        </p:grpSpPr>
        <p:sp>
          <p:nvSpPr>
            <p:cNvPr id="262" name="Google Shape;262;p19"/>
            <p:cNvSpPr/>
            <p:nvPr/>
          </p:nvSpPr>
          <p:spPr>
            <a:xfrm rot="2700000">
              <a:off x="8584016" y="305580"/>
              <a:ext cx="155705" cy="15400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9"/>
            <p:cNvSpPr/>
            <p:nvPr/>
          </p:nvSpPr>
          <p:spPr>
            <a:xfrm rot="2700000">
              <a:off x="8582533" y="4683893"/>
              <a:ext cx="158675" cy="15400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4" name="Google Shape;264;p19"/>
          <p:cNvGrpSpPr/>
          <p:nvPr/>
        </p:nvGrpSpPr>
        <p:grpSpPr>
          <a:xfrm>
            <a:off x="-490886" y="-375037"/>
            <a:ext cx="2573140" cy="2583176"/>
            <a:chOff x="-490886" y="-375037"/>
            <a:chExt cx="2573140" cy="2583176"/>
          </a:xfrm>
        </p:grpSpPr>
        <p:grpSp>
          <p:nvGrpSpPr>
            <p:cNvPr id="265" name="Google Shape;265;p19"/>
            <p:cNvGrpSpPr/>
            <p:nvPr/>
          </p:nvGrpSpPr>
          <p:grpSpPr>
            <a:xfrm rot="5400000">
              <a:off x="1367434" y="-375037"/>
              <a:ext cx="714820" cy="714820"/>
              <a:chOff x="771846" y="524889"/>
              <a:chExt cx="1566900" cy="1566900"/>
            </a:xfrm>
          </p:grpSpPr>
          <p:sp>
            <p:nvSpPr>
              <p:cNvPr id="266" name="Google Shape;266;p19"/>
              <p:cNvSpPr/>
              <p:nvPr/>
            </p:nvSpPr>
            <p:spPr>
              <a:xfrm rot="5400000">
                <a:off x="1208150" y="960625"/>
                <a:ext cx="694226" cy="695345"/>
              </a:xfrm>
              <a:custGeom>
                <a:rect b="b" l="l" r="r" t="t"/>
                <a:pathLst>
                  <a:path extrusionOk="0" h="523" w="523">
                    <a:moveTo>
                      <a:pt x="261" y="523"/>
                    </a:moveTo>
                    <a:cubicBezTo>
                      <a:pt x="261" y="523"/>
                      <a:pt x="261" y="523"/>
                      <a:pt x="261" y="523"/>
                    </a:cubicBezTo>
                    <a:cubicBezTo>
                      <a:pt x="406" y="523"/>
                      <a:pt x="523" y="406"/>
                      <a:pt x="523" y="261"/>
                    </a:cubicBezTo>
                    <a:cubicBezTo>
                      <a:pt x="523" y="261"/>
                      <a:pt x="523" y="261"/>
                      <a:pt x="523" y="261"/>
                    </a:cubicBezTo>
                    <a:cubicBezTo>
                      <a:pt x="523" y="117"/>
                      <a:pt x="406" y="0"/>
                      <a:pt x="261" y="0"/>
                    </a:cubicBezTo>
                    <a:cubicBezTo>
                      <a:pt x="261" y="0"/>
                      <a:pt x="261" y="0"/>
                      <a:pt x="261" y="0"/>
                    </a:cubicBezTo>
                    <a:cubicBezTo>
                      <a:pt x="117" y="0"/>
                      <a:pt x="0" y="117"/>
                      <a:pt x="0" y="261"/>
                    </a:cubicBezTo>
                    <a:cubicBezTo>
                      <a:pt x="0" y="261"/>
                      <a:pt x="0" y="261"/>
                      <a:pt x="0" y="261"/>
                    </a:cubicBezTo>
                    <a:cubicBezTo>
                      <a:pt x="0" y="406"/>
                      <a:pt x="117" y="523"/>
                      <a:pt x="261" y="5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267;p19"/>
              <p:cNvSpPr/>
              <p:nvPr/>
            </p:nvSpPr>
            <p:spPr>
              <a:xfrm>
                <a:off x="771846" y="524889"/>
                <a:ext cx="1566900" cy="1566900"/>
              </a:xfrm>
              <a:prstGeom prst="arc">
                <a:avLst>
                  <a:gd fmla="val 16200000" name="adj1"/>
                  <a:gd fmla="val 5338847" name="adj2"/>
                </a:avLst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68" name="Google Shape;268;p19"/>
            <p:cNvGrpSpPr/>
            <p:nvPr/>
          </p:nvGrpSpPr>
          <p:grpSpPr>
            <a:xfrm rot="-5400000">
              <a:off x="-490886" y="1348339"/>
              <a:ext cx="859800" cy="859800"/>
              <a:chOff x="1125364" y="878389"/>
              <a:chExt cx="859800" cy="859800"/>
            </a:xfrm>
          </p:grpSpPr>
          <p:sp>
            <p:nvSpPr>
              <p:cNvPr id="269" name="Google Shape;269;p19"/>
              <p:cNvSpPr/>
              <p:nvPr/>
            </p:nvSpPr>
            <p:spPr>
              <a:xfrm rot="5400000">
                <a:off x="1208150" y="960625"/>
                <a:ext cx="694226" cy="695345"/>
              </a:xfrm>
              <a:custGeom>
                <a:rect b="b" l="l" r="r" t="t"/>
                <a:pathLst>
                  <a:path extrusionOk="0" h="523" w="523">
                    <a:moveTo>
                      <a:pt x="261" y="523"/>
                    </a:moveTo>
                    <a:cubicBezTo>
                      <a:pt x="261" y="523"/>
                      <a:pt x="261" y="523"/>
                      <a:pt x="261" y="523"/>
                    </a:cubicBezTo>
                    <a:cubicBezTo>
                      <a:pt x="406" y="523"/>
                      <a:pt x="523" y="406"/>
                      <a:pt x="523" y="261"/>
                    </a:cubicBezTo>
                    <a:cubicBezTo>
                      <a:pt x="523" y="261"/>
                      <a:pt x="523" y="261"/>
                      <a:pt x="523" y="261"/>
                    </a:cubicBezTo>
                    <a:cubicBezTo>
                      <a:pt x="523" y="117"/>
                      <a:pt x="406" y="0"/>
                      <a:pt x="261" y="0"/>
                    </a:cubicBezTo>
                    <a:cubicBezTo>
                      <a:pt x="261" y="0"/>
                      <a:pt x="261" y="0"/>
                      <a:pt x="261" y="0"/>
                    </a:cubicBezTo>
                    <a:cubicBezTo>
                      <a:pt x="117" y="0"/>
                      <a:pt x="0" y="117"/>
                      <a:pt x="0" y="261"/>
                    </a:cubicBezTo>
                    <a:cubicBezTo>
                      <a:pt x="0" y="261"/>
                      <a:pt x="0" y="261"/>
                      <a:pt x="0" y="261"/>
                    </a:cubicBezTo>
                    <a:cubicBezTo>
                      <a:pt x="0" y="406"/>
                      <a:pt x="117" y="523"/>
                      <a:pt x="261" y="5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270;p19"/>
              <p:cNvSpPr/>
              <p:nvPr/>
            </p:nvSpPr>
            <p:spPr>
              <a:xfrm>
                <a:off x="1125364" y="878389"/>
                <a:ext cx="859800" cy="859800"/>
              </a:xfrm>
              <a:prstGeom prst="arc">
                <a:avLst>
                  <a:gd fmla="val 16200000" name="adj1"/>
                  <a:gd fmla="val 5338847" name="adj2"/>
                </a:avLst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73" name="Google Shape;273;p20"/>
          <p:cNvGrpSpPr/>
          <p:nvPr/>
        </p:nvGrpSpPr>
        <p:grpSpPr>
          <a:xfrm>
            <a:off x="8551320" y="273084"/>
            <a:ext cx="221100" cy="4598364"/>
            <a:chOff x="8551320" y="273084"/>
            <a:chExt cx="221100" cy="4598364"/>
          </a:xfrm>
        </p:grpSpPr>
        <p:sp>
          <p:nvSpPr>
            <p:cNvPr id="274" name="Google Shape;274;p20"/>
            <p:cNvSpPr/>
            <p:nvPr/>
          </p:nvSpPr>
          <p:spPr>
            <a:xfrm rot="2700000">
              <a:off x="8584016" y="305580"/>
              <a:ext cx="155705" cy="15400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20"/>
            <p:cNvSpPr/>
            <p:nvPr/>
          </p:nvSpPr>
          <p:spPr>
            <a:xfrm rot="2700000">
              <a:off x="8582533" y="4683893"/>
              <a:ext cx="158675" cy="15400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6" name="Google Shape;276;p20"/>
          <p:cNvGrpSpPr/>
          <p:nvPr/>
        </p:nvGrpSpPr>
        <p:grpSpPr>
          <a:xfrm>
            <a:off x="-444411" y="534989"/>
            <a:ext cx="1874328" cy="4962319"/>
            <a:chOff x="-444411" y="534989"/>
            <a:chExt cx="1874328" cy="4962319"/>
          </a:xfrm>
        </p:grpSpPr>
        <p:grpSp>
          <p:nvGrpSpPr>
            <p:cNvPr id="277" name="Google Shape;277;p20"/>
            <p:cNvGrpSpPr/>
            <p:nvPr/>
          </p:nvGrpSpPr>
          <p:grpSpPr>
            <a:xfrm rot="10800000">
              <a:off x="715097" y="4782488"/>
              <a:ext cx="714820" cy="714820"/>
              <a:chOff x="2897065" y="524889"/>
              <a:chExt cx="1566900" cy="1566900"/>
            </a:xfrm>
          </p:grpSpPr>
          <p:sp>
            <p:nvSpPr>
              <p:cNvPr id="278" name="Google Shape;278;p20"/>
              <p:cNvSpPr/>
              <p:nvPr/>
            </p:nvSpPr>
            <p:spPr>
              <a:xfrm rot="5400000">
                <a:off x="3333369" y="960625"/>
                <a:ext cx="694226" cy="695345"/>
              </a:xfrm>
              <a:custGeom>
                <a:rect b="b" l="l" r="r" t="t"/>
                <a:pathLst>
                  <a:path extrusionOk="0" h="523" w="523">
                    <a:moveTo>
                      <a:pt x="261" y="523"/>
                    </a:moveTo>
                    <a:cubicBezTo>
                      <a:pt x="261" y="523"/>
                      <a:pt x="261" y="523"/>
                      <a:pt x="261" y="523"/>
                    </a:cubicBezTo>
                    <a:cubicBezTo>
                      <a:pt x="406" y="523"/>
                      <a:pt x="523" y="406"/>
                      <a:pt x="523" y="261"/>
                    </a:cubicBezTo>
                    <a:cubicBezTo>
                      <a:pt x="523" y="261"/>
                      <a:pt x="523" y="261"/>
                      <a:pt x="523" y="261"/>
                    </a:cubicBezTo>
                    <a:cubicBezTo>
                      <a:pt x="523" y="117"/>
                      <a:pt x="406" y="0"/>
                      <a:pt x="261" y="0"/>
                    </a:cubicBezTo>
                    <a:cubicBezTo>
                      <a:pt x="261" y="0"/>
                      <a:pt x="261" y="0"/>
                      <a:pt x="261" y="0"/>
                    </a:cubicBezTo>
                    <a:cubicBezTo>
                      <a:pt x="117" y="0"/>
                      <a:pt x="0" y="117"/>
                      <a:pt x="0" y="261"/>
                    </a:cubicBezTo>
                    <a:cubicBezTo>
                      <a:pt x="0" y="261"/>
                      <a:pt x="0" y="261"/>
                      <a:pt x="0" y="261"/>
                    </a:cubicBezTo>
                    <a:cubicBezTo>
                      <a:pt x="0" y="406"/>
                      <a:pt x="117" y="523"/>
                      <a:pt x="261" y="5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279;p20"/>
              <p:cNvSpPr/>
              <p:nvPr/>
            </p:nvSpPr>
            <p:spPr>
              <a:xfrm>
                <a:off x="2897065" y="524889"/>
                <a:ext cx="1566900" cy="1566900"/>
              </a:xfrm>
              <a:prstGeom prst="arc">
                <a:avLst>
                  <a:gd fmla="val 16200000" name="adj1"/>
                  <a:gd fmla="val 5338847" name="adj2"/>
                </a:avLst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80" name="Google Shape;280;p20"/>
            <p:cNvGrpSpPr/>
            <p:nvPr/>
          </p:nvGrpSpPr>
          <p:grpSpPr>
            <a:xfrm rot="-5400000">
              <a:off x="-444411" y="534989"/>
              <a:ext cx="859800" cy="859800"/>
              <a:chOff x="1125364" y="878389"/>
              <a:chExt cx="859800" cy="859800"/>
            </a:xfrm>
          </p:grpSpPr>
          <p:sp>
            <p:nvSpPr>
              <p:cNvPr id="281" name="Google Shape;281;p20"/>
              <p:cNvSpPr/>
              <p:nvPr/>
            </p:nvSpPr>
            <p:spPr>
              <a:xfrm rot="5400000">
                <a:off x="1208150" y="960625"/>
                <a:ext cx="694226" cy="695345"/>
              </a:xfrm>
              <a:custGeom>
                <a:rect b="b" l="l" r="r" t="t"/>
                <a:pathLst>
                  <a:path extrusionOk="0" h="523" w="523">
                    <a:moveTo>
                      <a:pt x="261" y="523"/>
                    </a:moveTo>
                    <a:cubicBezTo>
                      <a:pt x="261" y="523"/>
                      <a:pt x="261" y="523"/>
                      <a:pt x="261" y="523"/>
                    </a:cubicBezTo>
                    <a:cubicBezTo>
                      <a:pt x="406" y="523"/>
                      <a:pt x="523" y="406"/>
                      <a:pt x="523" y="261"/>
                    </a:cubicBezTo>
                    <a:cubicBezTo>
                      <a:pt x="523" y="261"/>
                      <a:pt x="523" y="261"/>
                      <a:pt x="523" y="261"/>
                    </a:cubicBezTo>
                    <a:cubicBezTo>
                      <a:pt x="523" y="117"/>
                      <a:pt x="406" y="0"/>
                      <a:pt x="261" y="0"/>
                    </a:cubicBezTo>
                    <a:cubicBezTo>
                      <a:pt x="261" y="0"/>
                      <a:pt x="261" y="0"/>
                      <a:pt x="261" y="0"/>
                    </a:cubicBezTo>
                    <a:cubicBezTo>
                      <a:pt x="117" y="0"/>
                      <a:pt x="0" y="117"/>
                      <a:pt x="0" y="261"/>
                    </a:cubicBezTo>
                    <a:cubicBezTo>
                      <a:pt x="0" y="261"/>
                      <a:pt x="0" y="261"/>
                      <a:pt x="0" y="261"/>
                    </a:cubicBezTo>
                    <a:cubicBezTo>
                      <a:pt x="0" y="406"/>
                      <a:pt x="117" y="523"/>
                      <a:pt x="261" y="5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282;p20"/>
              <p:cNvSpPr/>
              <p:nvPr/>
            </p:nvSpPr>
            <p:spPr>
              <a:xfrm>
                <a:off x="1125364" y="878389"/>
                <a:ext cx="859800" cy="859800"/>
              </a:xfrm>
              <a:prstGeom prst="arc">
                <a:avLst>
                  <a:gd fmla="val 16200000" name="adj1"/>
                  <a:gd fmla="val 5338847" name="adj2"/>
                </a:avLst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1303800" y="2708200"/>
            <a:ext cx="65364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sz="4200">
                <a:latin typeface="Prata"/>
                <a:ea typeface="Prata"/>
                <a:cs typeface="Prata"/>
                <a:sym typeface="Prat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3"/>
          <p:cNvSpPr txBox="1"/>
          <p:nvPr>
            <p:ph hasCustomPrompt="1" idx="2" type="title"/>
          </p:nvPr>
        </p:nvSpPr>
        <p:spPr>
          <a:xfrm>
            <a:off x="4114800" y="1473942"/>
            <a:ext cx="914400" cy="9144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0" sz="4300">
                <a:latin typeface="Prata"/>
                <a:ea typeface="Prata"/>
                <a:cs typeface="Prata"/>
                <a:sym typeface="Prat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1303800" y="3461950"/>
            <a:ext cx="6536400" cy="4116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Glory"/>
                <a:ea typeface="Glory"/>
                <a:cs typeface="Glory"/>
                <a:sym typeface="Glor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6" name="Google Shape;26;p3"/>
          <p:cNvGrpSpPr/>
          <p:nvPr/>
        </p:nvGrpSpPr>
        <p:grpSpPr>
          <a:xfrm>
            <a:off x="-985324" y="1572363"/>
            <a:ext cx="7552238" cy="3895926"/>
            <a:chOff x="-985324" y="1572363"/>
            <a:chExt cx="7552238" cy="3895926"/>
          </a:xfrm>
        </p:grpSpPr>
        <p:grpSp>
          <p:nvGrpSpPr>
            <p:cNvPr id="27" name="Google Shape;27;p3"/>
            <p:cNvGrpSpPr/>
            <p:nvPr/>
          </p:nvGrpSpPr>
          <p:grpSpPr>
            <a:xfrm>
              <a:off x="-985324" y="1572363"/>
              <a:ext cx="1700426" cy="1700426"/>
              <a:chOff x="1125364" y="878389"/>
              <a:chExt cx="859800" cy="859800"/>
            </a:xfrm>
          </p:grpSpPr>
          <p:sp>
            <p:nvSpPr>
              <p:cNvPr id="28" name="Google Shape;28;p3"/>
              <p:cNvSpPr/>
              <p:nvPr/>
            </p:nvSpPr>
            <p:spPr>
              <a:xfrm rot="5400000">
                <a:off x="1208150" y="960625"/>
                <a:ext cx="694226" cy="695345"/>
              </a:xfrm>
              <a:custGeom>
                <a:rect b="b" l="l" r="r" t="t"/>
                <a:pathLst>
                  <a:path extrusionOk="0" h="523" w="523">
                    <a:moveTo>
                      <a:pt x="261" y="523"/>
                    </a:moveTo>
                    <a:cubicBezTo>
                      <a:pt x="261" y="523"/>
                      <a:pt x="261" y="523"/>
                      <a:pt x="261" y="523"/>
                    </a:cubicBezTo>
                    <a:cubicBezTo>
                      <a:pt x="406" y="523"/>
                      <a:pt x="523" y="406"/>
                      <a:pt x="523" y="261"/>
                    </a:cubicBezTo>
                    <a:cubicBezTo>
                      <a:pt x="523" y="261"/>
                      <a:pt x="523" y="261"/>
                      <a:pt x="523" y="261"/>
                    </a:cubicBezTo>
                    <a:cubicBezTo>
                      <a:pt x="523" y="117"/>
                      <a:pt x="406" y="0"/>
                      <a:pt x="261" y="0"/>
                    </a:cubicBezTo>
                    <a:cubicBezTo>
                      <a:pt x="261" y="0"/>
                      <a:pt x="261" y="0"/>
                      <a:pt x="261" y="0"/>
                    </a:cubicBezTo>
                    <a:cubicBezTo>
                      <a:pt x="117" y="0"/>
                      <a:pt x="0" y="117"/>
                      <a:pt x="0" y="261"/>
                    </a:cubicBezTo>
                    <a:cubicBezTo>
                      <a:pt x="0" y="261"/>
                      <a:pt x="0" y="261"/>
                      <a:pt x="0" y="261"/>
                    </a:cubicBezTo>
                    <a:cubicBezTo>
                      <a:pt x="0" y="406"/>
                      <a:pt x="117" y="523"/>
                      <a:pt x="261" y="5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>
                <a:off x="1125364" y="878389"/>
                <a:ext cx="859800" cy="859800"/>
              </a:xfrm>
              <a:prstGeom prst="arc">
                <a:avLst>
                  <a:gd fmla="val 16200000" name="adj1"/>
                  <a:gd fmla="val 5338847" name="adj2"/>
                </a:avLst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30" name="Google Shape;30;p3"/>
            <p:cNvGrpSpPr/>
            <p:nvPr/>
          </p:nvGrpSpPr>
          <p:grpSpPr>
            <a:xfrm rot="-5400000">
              <a:off x="5707114" y="4608489"/>
              <a:ext cx="859800" cy="859800"/>
              <a:chOff x="1125364" y="878389"/>
              <a:chExt cx="859800" cy="859800"/>
            </a:xfrm>
          </p:grpSpPr>
          <p:sp>
            <p:nvSpPr>
              <p:cNvPr id="31" name="Google Shape;31;p3"/>
              <p:cNvSpPr/>
              <p:nvPr/>
            </p:nvSpPr>
            <p:spPr>
              <a:xfrm rot="5400000">
                <a:off x="1208150" y="960625"/>
                <a:ext cx="694226" cy="695345"/>
              </a:xfrm>
              <a:custGeom>
                <a:rect b="b" l="l" r="r" t="t"/>
                <a:pathLst>
                  <a:path extrusionOk="0" h="523" w="523">
                    <a:moveTo>
                      <a:pt x="261" y="523"/>
                    </a:moveTo>
                    <a:cubicBezTo>
                      <a:pt x="261" y="523"/>
                      <a:pt x="261" y="523"/>
                      <a:pt x="261" y="523"/>
                    </a:cubicBezTo>
                    <a:cubicBezTo>
                      <a:pt x="406" y="523"/>
                      <a:pt x="523" y="406"/>
                      <a:pt x="523" y="261"/>
                    </a:cubicBezTo>
                    <a:cubicBezTo>
                      <a:pt x="523" y="261"/>
                      <a:pt x="523" y="261"/>
                      <a:pt x="523" y="261"/>
                    </a:cubicBezTo>
                    <a:cubicBezTo>
                      <a:pt x="523" y="117"/>
                      <a:pt x="406" y="0"/>
                      <a:pt x="261" y="0"/>
                    </a:cubicBezTo>
                    <a:cubicBezTo>
                      <a:pt x="261" y="0"/>
                      <a:pt x="261" y="0"/>
                      <a:pt x="261" y="0"/>
                    </a:cubicBezTo>
                    <a:cubicBezTo>
                      <a:pt x="117" y="0"/>
                      <a:pt x="0" y="117"/>
                      <a:pt x="0" y="261"/>
                    </a:cubicBezTo>
                    <a:cubicBezTo>
                      <a:pt x="0" y="261"/>
                      <a:pt x="0" y="261"/>
                      <a:pt x="0" y="261"/>
                    </a:cubicBezTo>
                    <a:cubicBezTo>
                      <a:pt x="0" y="406"/>
                      <a:pt x="117" y="523"/>
                      <a:pt x="261" y="5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1125364" y="878389"/>
                <a:ext cx="859800" cy="859800"/>
              </a:xfrm>
              <a:prstGeom prst="arc">
                <a:avLst>
                  <a:gd fmla="val 16200000" name="adj1"/>
                  <a:gd fmla="val 5338847" name="adj2"/>
                </a:avLst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grpSp>
        <p:nvGrpSpPr>
          <p:cNvPr id="33" name="Google Shape;33;p3"/>
          <p:cNvGrpSpPr/>
          <p:nvPr/>
        </p:nvGrpSpPr>
        <p:grpSpPr>
          <a:xfrm>
            <a:off x="375945" y="272047"/>
            <a:ext cx="8395424" cy="221100"/>
            <a:chOff x="375945" y="272047"/>
            <a:chExt cx="8395424" cy="221100"/>
          </a:xfrm>
        </p:grpSpPr>
        <p:sp>
          <p:nvSpPr>
            <p:cNvPr id="34" name="Google Shape;34;p3"/>
            <p:cNvSpPr/>
            <p:nvPr/>
          </p:nvSpPr>
          <p:spPr>
            <a:xfrm rot="2700000">
              <a:off x="407158" y="305593"/>
              <a:ext cx="158675" cy="15400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 rot="2700000">
              <a:off x="8584016" y="305580"/>
              <a:ext cx="155705" cy="15400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85" name="Google Shape;285;p21"/>
          <p:cNvGrpSpPr/>
          <p:nvPr/>
        </p:nvGrpSpPr>
        <p:grpSpPr>
          <a:xfrm>
            <a:off x="376997" y="273084"/>
            <a:ext cx="8394372" cy="219000"/>
            <a:chOff x="376997" y="273084"/>
            <a:chExt cx="8394372" cy="219000"/>
          </a:xfrm>
        </p:grpSpPr>
        <p:sp>
          <p:nvSpPr>
            <p:cNvPr id="286" name="Google Shape;286;p21"/>
            <p:cNvSpPr/>
            <p:nvPr/>
          </p:nvSpPr>
          <p:spPr>
            <a:xfrm flipH="1" rot="-2700000">
              <a:off x="408644" y="305580"/>
              <a:ext cx="155705" cy="15400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21"/>
            <p:cNvSpPr/>
            <p:nvPr/>
          </p:nvSpPr>
          <p:spPr>
            <a:xfrm rot="2700000">
              <a:off x="8584016" y="305580"/>
              <a:ext cx="155705" cy="15400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8" name="Google Shape;288;p21"/>
          <p:cNvGrpSpPr/>
          <p:nvPr/>
        </p:nvGrpSpPr>
        <p:grpSpPr>
          <a:xfrm>
            <a:off x="-378053" y="3148738"/>
            <a:ext cx="8556242" cy="2383826"/>
            <a:chOff x="-378053" y="3148738"/>
            <a:chExt cx="8556242" cy="2383826"/>
          </a:xfrm>
        </p:grpSpPr>
        <p:grpSp>
          <p:nvGrpSpPr>
            <p:cNvPr id="289" name="Google Shape;289;p21"/>
            <p:cNvGrpSpPr/>
            <p:nvPr/>
          </p:nvGrpSpPr>
          <p:grpSpPr>
            <a:xfrm>
              <a:off x="7318389" y="4672764"/>
              <a:ext cx="859800" cy="859800"/>
              <a:chOff x="1125364" y="878389"/>
              <a:chExt cx="859800" cy="859800"/>
            </a:xfrm>
          </p:grpSpPr>
          <p:sp>
            <p:nvSpPr>
              <p:cNvPr id="290" name="Google Shape;290;p21"/>
              <p:cNvSpPr/>
              <p:nvPr/>
            </p:nvSpPr>
            <p:spPr>
              <a:xfrm rot="5400000">
                <a:off x="1208150" y="960625"/>
                <a:ext cx="694226" cy="695345"/>
              </a:xfrm>
              <a:custGeom>
                <a:rect b="b" l="l" r="r" t="t"/>
                <a:pathLst>
                  <a:path extrusionOk="0" h="523" w="523">
                    <a:moveTo>
                      <a:pt x="261" y="523"/>
                    </a:moveTo>
                    <a:cubicBezTo>
                      <a:pt x="261" y="523"/>
                      <a:pt x="261" y="523"/>
                      <a:pt x="261" y="523"/>
                    </a:cubicBezTo>
                    <a:cubicBezTo>
                      <a:pt x="406" y="523"/>
                      <a:pt x="523" y="406"/>
                      <a:pt x="523" y="261"/>
                    </a:cubicBezTo>
                    <a:cubicBezTo>
                      <a:pt x="523" y="261"/>
                      <a:pt x="523" y="261"/>
                      <a:pt x="523" y="261"/>
                    </a:cubicBezTo>
                    <a:cubicBezTo>
                      <a:pt x="523" y="117"/>
                      <a:pt x="406" y="0"/>
                      <a:pt x="261" y="0"/>
                    </a:cubicBezTo>
                    <a:cubicBezTo>
                      <a:pt x="261" y="0"/>
                      <a:pt x="261" y="0"/>
                      <a:pt x="261" y="0"/>
                    </a:cubicBezTo>
                    <a:cubicBezTo>
                      <a:pt x="117" y="0"/>
                      <a:pt x="0" y="117"/>
                      <a:pt x="0" y="261"/>
                    </a:cubicBezTo>
                    <a:cubicBezTo>
                      <a:pt x="0" y="261"/>
                      <a:pt x="0" y="261"/>
                      <a:pt x="0" y="261"/>
                    </a:cubicBezTo>
                    <a:cubicBezTo>
                      <a:pt x="0" y="406"/>
                      <a:pt x="117" y="523"/>
                      <a:pt x="261" y="5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21"/>
              <p:cNvSpPr/>
              <p:nvPr/>
            </p:nvSpPr>
            <p:spPr>
              <a:xfrm>
                <a:off x="1125364" y="878389"/>
                <a:ext cx="859800" cy="859800"/>
              </a:xfrm>
              <a:prstGeom prst="arc">
                <a:avLst>
                  <a:gd fmla="val 16200000" name="adj1"/>
                  <a:gd fmla="val 5338847" name="adj2"/>
                </a:avLst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92" name="Google Shape;292;p21"/>
            <p:cNvGrpSpPr/>
            <p:nvPr/>
          </p:nvGrpSpPr>
          <p:grpSpPr>
            <a:xfrm rot="5400000">
              <a:off x="-378053" y="3148738"/>
              <a:ext cx="714820" cy="714820"/>
              <a:chOff x="771846" y="524889"/>
              <a:chExt cx="1566900" cy="1566900"/>
            </a:xfrm>
          </p:grpSpPr>
          <p:sp>
            <p:nvSpPr>
              <p:cNvPr id="293" name="Google Shape;293;p21"/>
              <p:cNvSpPr/>
              <p:nvPr/>
            </p:nvSpPr>
            <p:spPr>
              <a:xfrm rot="5400000">
                <a:off x="1208150" y="960625"/>
                <a:ext cx="694226" cy="695345"/>
              </a:xfrm>
              <a:custGeom>
                <a:rect b="b" l="l" r="r" t="t"/>
                <a:pathLst>
                  <a:path extrusionOk="0" h="523" w="523">
                    <a:moveTo>
                      <a:pt x="261" y="523"/>
                    </a:moveTo>
                    <a:cubicBezTo>
                      <a:pt x="261" y="523"/>
                      <a:pt x="261" y="523"/>
                      <a:pt x="261" y="523"/>
                    </a:cubicBezTo>
                    <a:cubicBezTo>
                      <a:pt x="406" y="523"/>
                      <a:pt x="523" y="406"/>
                      <a:pt x="523" y="261"/>
                    </a:cubicBezTo>
                    <a:cubicBezTo>
                      <a:pt x="523" y="261"/>
                      <a:pt x="523" y="261"/>
                      <a:pt x="523" y="261"/>
                    </a:cubicBezTo>
                    <a:cubicBezTo>
                      <a:pt x="523" y="117"/>
                      <a:pt x="406" y="0"/>
                      <a:pt x="261" y="0"/>
                    </a:cubicBezTo>
                    <a:cubicBezTo>
                      <a:pt x="261" y="0"/>
                      <a:pt x="261" y="0"/>
                      <a:pt x="261" y="0"/>
                    </a:cubicBezTo>
                    <a:cubicBezTo>
                      <a:pt x="117" y="0"/>
                      <a:pt x="0" y="117"/>
                      <a:pt x="0" y="261"/>
                    </a:cubicBezTo>
                    <a:cubicBezTo>
                      <a:pt x="0" y="261"/>
                      <a:pt x="0" y="261"/>
                      <a:pt x="0" y="261"/>
                    </a:cubicBezTo>
                    <a:cubicBezTo>
                      <a:pt x="0" y="406"/>
                      <a:pt x="117" y="523"/>
                      <a:pt x="261" y="5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21"/>
              <p:cNvSpPr/>
              <p:nvPr/>
            </p:nvSpPr>
            <p:spPr>
              <a:xfrm>
                <a:off x="771846" y="524889"/>
                <a:ext cx="1566900" cy="1566900"/>
              </a:xfrm>
              <a:prstGeom prst="arc">
                <a:avLst>
                  <a:gd fmla="val 16200000" name="adj1"/>
                  <a:gd fmla="val 5338847" name="adj2"/>
                </a:avLst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2"/>
          <p:cNvSpPr txBox="1"/>
          <p:nvPr>
            <p:ph type="title"/>
          </p:nvPr>
        </p:nvSpPr>
        <p:spPr>
          <a:xfrm>
            <a:off x="2347950" y="933300"/>
            <a:ext cx="4448100" cy="8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4900"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7" name="Google Shape;297;p22"/>
          <p:cNvSpPr txBox="1"/>
          <p:nvPr>
            <p:ph idx="1" type="subTitle"/>
          </p:nvPr>
        </p:nvSpPr>
        <p:spPr>
          <a:xfrm>
            <a:off x="2347900" y="1731155"/>
            <a:ext cx="4448100" cy="10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Glory"/>
                <a:ea typeface="Glory"/>
                <a:cs typeface="Glory"/>
                <a:sym typeface="Glor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22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rPr>
              <a:t>CREDITS:</a:t>
            </a:r>
            <a:r>
              <a:rPr lang="en" sz="1200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rPr>
              <a:t>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rPr>
              <a:t> </a:t>
            </a:r>
            <a:endParaRPr b="1" sz="1200" u="sng">
              <a:solidFill>
                <a:schemeClr val="dk1"/>
              </a:solidFill>
              <a:latin typeface="Glory"/>
              <a:ea typeface="Glory"/>
              <a:cs typeface="Glory"/>
              <a:sym typeface="Glory"/>
            </a:endParaRPr>
          </a:p>
        </p:txBody>
      </p:sp>
      <p:grpSp>
        <p:nvGrpSpPr>
          <p:cNvPr id="299" name="Google Shape;299;p22"/>
          <p:cNvGrpSpPr/>
          <p:nvPr/>
        </p:nvGrpSpPr>
        <p:grpSpPr>
          <a:xfrm>
            <a:off x="-144711" y="4011639"/>
            <a:ext cx="859800" cy="859800"/>
            <a:chOff x="1125364" y="878389"/>
            <a:chExt cx="859800" cy="859800"/>
          </a:xfrm>
        </p:grpSpPr>
        <p:sp>
          <p:nvSpPr>
            <p:cNvPr id="300" name="Google Shape;300;p22"/>
            <p:cNvSpPr/>
            <p:nvPr/>
          </p:nvSpPr>
          <p:spPr>
            <a:xfrm rot="5400000">
              <a:off x="1208150" y="960625"/>
              <a:ext cx="694226" cy="695345"/>
            </a:xfrm>
            <a:custGeom>
              <a:rect b="b" l="l" r="r" t="t"/>
              <a:pathLst>
                <a:path extrusionOk="0" h="523" w="523">
                  <a:moveTo>
                    <a:pt x="261" y="523"/>
                  </a:moveTo>
                  <a:cubicBezTo>
                    <a:pt x="261" y="523"/>
                    <a:pt x="261" y="523"/>
                    <a:pt x="261" y="523"/>
                  </a:cubicBezTo>
                  <a:cubicBezTo>
                    <a:pt x="406" y="523"/>
                    <a:pt x="523" y="406"/>
                    <a:pt x="523" y="261"/>
                  </a:cubicBezTo>
                  <a:cubicBezTo>
                    <a:pt x="523" y="261"/>
                    <a:pt x="523" y="261"/>
                    <a:pt x="523" y="261"/>
                  </a:cubicBezTo>
                  <a:cubicBezTo>
                    <a:pt x="523" y="117"/>
                    <a:pt x="406" y="0"/>
                    <a:pt x="261" y="0"/>
                  </a:cubicBezTo>
                  <a:cubicBezTo>
                    <a:pt x="261" y="0"/>
                    <a:pt x="261" y="0"/>
                    <a:pt x="261" y="0"/>
                  </a:cubicBezTo>
                  <a:cubicBezTo>
                    <a:pt x="117" y="0"/>
                    <a:pt x="0" y="117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406"/>
                    <a:pt x="117" y="523"/>
                    <a:pt x="261" y="5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22"/>
            <p:cNvSpPr/>
            <p:nvPr/>
          </p:nvSpPr>
          <p:spPr>
            <a:xfrm>
              <a:off x="1125364" y="878389"/>
              <a:ext cx="859800" cy="859800"/>
            </a:xfrm>
            <a:prstGeom prst="arc">
              <a:avLst>
                <a:gd fmla="val 16200000" name="adj1"/>
                <a:gd fmla="val 5338847" name="adj2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02" name="Google Shape;302;p22"/>
          <p:cNvGrpSpPr/>
          <p:nvPr/>
        </p:nvGrpSpPr>
        <p:grpSpPr>
          <a:xfrm>
            <a:off x="8551320" y="273084"/>
            <a:ext cx="221100" cy="4598364"/>
            <a:chOff x="8551320" y="273084"/>
            <a:chExt cx="221100" cy="4598364"/>
          </a:xfrm>
        </p:grpSpPr>
        <p:sp>
          <p:nvSpPr>
            <p:cNvPr id="303" name="Google Shape;303;p22"/>
            <p:cNvSpPr/>
            <p:nvPr/>
          </p:nvSpPr>
          <p:spPr>
            <a:xfrm rot="2700000">
              <a:off x="8584016" y="305580"/>
              <a:ext cx="155705" cy="15400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22"/>
            <p:cNvSpPr/>
            <p:nvPr/>
          </p:nvSpPr>
          <p:spPr>
            <a:xfrm rot="2700000">
              <a:off x="8582533" y="4683893"/>
              <a:ext cx="158675" cy="15400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23"/>
          <p:cNvGrpSpPr/>
          <p:nvPr/>
        </p:nvGrpSpPr>
        <p:grpSpPr>
          <a:xfrm>
            <a:off x="376994" y="4650347"/>
            <a:ext cx="8395426" cy="221100"/>
            <a:chOff x="376994" y="4650347"/>
            <a:chExt cx="8395426" cy="221100"/>
          </a:xfrm>
        </p:grpSpPr>
        <p:sp>
          <p:nvSpPr>
            <p:cNvPr id="307" name="Google Shape;307;p23"/>
            <p:cNvSpPr/>
            <p:nvPr/>
          </p:nvSpPr>
          <p:spPr>
            <a:xfrm rot="2700000">
              <a:off x="408641" y="4683892"/>
              <a:ext cx="155705" cy="15400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23"/>
            <p:cNvSpPr/>
            <p:nvPr/>
          </p:nvSpPr>
          <p:spPr>
            <a:xfrm rot="2700000">
              <a:off x="8582533" y="4683893"/>
              <a:ext cx="158675" cy="15400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9" name="Google Shape;309;p23"/>
          <p:cNvGrpSpPr/>
          <p:nvPr/>
        </p:nvGrpSpPr>
        <p:grpSpPr>
          <a:xfrm>
            <a:off x="-385991" y="-435011"/>
            <a:ext cx="7821230" cy="3006169"/>
            <a:chOff x="-385991" y="-324811"/>
            <a:chExt cx="7821230" cy="3006169"/>
          </a:xfrm>
        </p:grpSpPr>
        <p:grpSp>
          <p:nvGrpSpPr>
            <p:cNvPr id="310" name="Google Shape;310;p23"/>
            <p:cNvGrpSpPr/>
            <p:nvPr/>
          </p:nvGrpSpPr>
          <p:grpSpPr>
            <a:xfrm rot="5400000">
              <a:off x="-385991" y="1966538"/>
              <a:ext cx="714820" cy="714820"/>
              <a:chOff x="771846" y="524889"/>
              <a:chExt cx="1566900" cy="1566900"/>
            </a:xfrm>
          </p:grpSpPr>
          <p:sp>
            <p:nvSpPr>
              <p:cNvPr id="311" name="Google Shape;311;p23"/>
              <p:cNvSpPr/>
              <p:nvPr/>
            </p:nvSpPr>
            <p:spPr>
              <a:xfrm rot="5400000">
                <a:off x="1208150" y="960625"/>
                <a:ext cx="694226" cy="695345"/>
              </a:xfrm>
              <a:custGeom>
                <a:rect b="b" l="l" r="r" t="t"/>
                <a:pathLst>
                  <a:path extrusionOk="0" h="523" w="523">
                    <a:moveTo>
                      <a:pt x="261" y="523"/>
                    </a:moveTo>
                    <a:cubicBezTo>
                      <a:pt x="261" y="523"/>
                      <a:pt x="261" y="523"/>
                      <a:pt x="261" y="523"/>
                    </a:cubicBezTo>
                    <a:cubicBezTo>
                      <a:pt x="406" y="523"/>
                      <a:pt x="523" y="406"/>
                      <a:pt x="523" y="261"/>
                    </a:cubicBezTo>
                    <a:cubicBezTo>
                      <a:pt x="523" y="261"/>
                      <a:pt x="523" y="261"/>
                      <a:pt x="523" y="261"/>
                    </a:cubicBezTo>
                    <a:cubicBezTo>
                      <a:pt x="523" y="117"/>
                      <a:pt x="406" y="0"/>
                      <a:pt x="261" y="0"/>
                    </a:cubicBezTo>
                    <a:cubicBezTo>
                      <a:pt x="261" y="0"/>
                      <a:pt x="261" y="0"/>
                      <a:pt x="261" y="0"/>
                    </a:cubicBezTo>
                    <a:cubicBezTo>
                      <a:pt x="117" y="0"/>
                      <a:pt x="0" y="117"/>
                      <a:pt x="0" y="261"/>
                    </a:cubicBezTo>
                    <a:cubicBezTo>
                      <a:pt x="0" y="261"/>
                      <a:pt x="0" y="261"/>
                      <a:pt x="0" y="261"/>
                    </a:cubicBezTo>
                    <a:cubicBezTo>
                      <a:pt x="0" y="406"/>
                      <a:pt x="117" y="523"/>
                      <a:pt x="261" y="5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23"/>
              <p:cNvSpPr/>
              <p:nvPr/>
            </p:nvSpPr>
            <p:spPr>
              <a:xfrm>
                <a:off x="771846" y="524889"/>
                <a:ext cx="1566900" cy="1566900"/>
              </a:xfrm>
              <a:prstGeom prst="arc">
                <a:avLst>
                  <a:gd fmla="val 16200000" name="adj1"/>
                  <a:gd fmla="val 5338847" name="adj2"/>
                </a:avLst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313" name="Google Shape;313;p23"/>
            <p:cNvGrpSpPr/>
            <p:nvPr/>
          </p:nvGrpSpPr>
          <p:grpSpPr>
            <a:xfrm>
              <a:off x="6575439" y="-324811"/>
              <a:ext cx="859800" cy="859800"/>
              <a:chOff x="1125364" y="878389"/>
              <a:chExt cx="859800" cy="859800"/>
            </a:xfrm>
          </p:grpSpPr>
          <p:sp>
            <p:nvSpPr>
              <p:cNvPr id="314" name="Google Shape;314;p23"/>
              <p:cNvSpPr/>
              <p:nvPr/>
            </p:nvSpPr>
            <p:spPr>
              <a:xfrm rot="5400000">
                <a:off x="1208150" y="960625"/>
                <a:ext cx="694226" cy="695345"/>
              </a:xfrm>
              <a:custGeom>
                <a:rect b="b" l="l" r="r" t="t"/>
                <a:pathLst>
                  <a:path extrusionOk="0" h="523" w="523">
                    <a:moveTo>
                      <a:pt x="261" y="523"/>
                    </a:moveTo>
                    <a:cubicBezTo>
                      <a:pt x="261" y="523"/>
                      <a:pt x="261" y="523"/>
                      <a:pt x="261" y="523"/>
                    </a:cubicBezTo>
                    <a:cubicBezTo>
                      <a:pt x="406" y="523"/>
                      <a:pt x="523" y="406"/>
                      <a:pt x="523" y="261"/>
                    </a:cubicBezTo>
                    <a:cubicBezTo>
                      <a:pt x="523" y="261"/>
                      <a:pt x="523" y="261"/>
                      <a:pt x="523" y="261"/>
                    </a:cubicBezTo>
                    <a:cubicBezTo>
                      <a:pt x="523" y="117"/>
                      <a:pt x="406" y="0"/>
                      <a:pt x="261" y="0"/>
                    </a:cubicBezTo>
                    <a:cubicBezTo>
                      <a:pt x="261" y="0"/>
                      <a:pt x="261" y="0"/>
                      <a:pt x="261" y="0"/>
                    </a:cubicBezTo>
                    <a:cubicBezTo>
                      <a:pt x="117" y="0"/>
                      <a:pt x="0" y="117"/>
                      <a:pt x="0" y="261"/>
                    </a:cubicBezTo>
                    <a:cubicBezTo>
                      <a:pt x="0" y="261"/>
                      <a:pt x="0" y="261"/>
                      <a:pt x="0" y="261"/>
                    </a:cubicBezTo>
                    <a:cubicBezTo>
                      <a:pt x="0" y="406"/>
                      <a:pt x="117" y="523"/>
                      <a:pt x="261" y="5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23"/>
              <p:cNvSpPr/>
              <p:nvPr/>
            </p:nvSpPr>
            <p:spPr>
              <a:xfrm>
                <a:off x="1125364" y="878389"/>
                <a:ext cx="859800" cy="859800"/>
              </a:xfrm>
              <a:prstGeom prst="arc">
                <a:avLst>
                  <a:gd fmla="val 16200000" name="adj1"/>
                  <a:gd fmla="val 5338847" name="adj2"/>
                </a:avLst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" name="Google Shape;317;p24"/>
          <p:cNvGrpSpPr/>
          <p:nvPr/>
        </p:nvGrpSpPr>
        <p:grpSpPr>
          <a:xfrm>
            <a:off x="-382524" y="605550"/>
            <a:ext cx="8340340" cy="5271001"/>
            <a:chOff x="-382524" y="605550"/>
            <a:chExt cx="8340340" cy="5271001"/>
          </a:xfrm>
        </p:grpSpPr>
        <p:grpSp>
          <p:nvGrpSpPr>
            <p:cNvPr id="318" name="Google Shape;318;p24"/>
            <p:cNvGrpSpPr/>
            <p:nvPr/>
          </p:nvGrpSpPr>
          <p:grpSpPr>
            <a:xfrm>
              <a:off x="1594176" y="4176125"/>
              <a:ext cx="1700426" cy="1700426"/>
              <a:chOff x="1125364" y="878389"/>
              <a:chExt cx="859800" cy="859800"/>
            </a:xfrm>
          </p:grpSpPr>
          <p:sp>
            <p:nvSpPr>
              <p:cNvPr id="319" name="Google Shape;319;p24"/>
              <p:cNvSpPr/>
              <p:nvPr/>
            </p:nvSpPr>
            <p:spPr>
              <a:xfrm rot="5400000">
                <a:off x="1208150" y="960625"/>
                <a:ext cx="694226" cy="695345"/>
              </a:xfrm>
              <a:custGeom>
                <a:rect b="b" l="l" r="r" t="t"/>
                <a:pathLst>
                  <a:path extrusionOk="0" h="523" w="523">
                    <a:moveTo>
                      <a:pt x="261" y="523"/>
                    </a:moveTo>
                    <a:cubicBezTo>
                      <a:pt x="261" y="523"/>
                      <a:pt x="261" y="523"/>
                      <a:pt x="261" y="523"/>
                    </a:cubicBezTo>
                    <a:cubicBezTo>
                      <a:pt x="406" y="523"/>
                      <a:pt x="523" y="406"/>
                      <a:pt x="523" y="261"/>
                    </a:cubicBezTo>
                    <a:cubicBezTo>
                      <a:pt x="523" y="261"/>
                      <a:pt x="523" y="261"/>
                      <a:pt x="523" y="261"/>
                    </a:cubicBezTo>
                    <a:cubicBezTo>
                      <a:pt x="523" y="117"/>
                      <a:pt x="406" y="0"/>
                      <a:pt x="261" y="0"/>
                    </a:cubicBezTo>
                    <a:cubicBezTo>
                      <a:pt x="261" y="0"/>
                      <a:pt x="261" y="0"/>
                      <a:pt x="261" y="0"/>
                    </a:cubicBezTo>
                    <a:cubicBezTo>
                      <a:pt x="117" y="0"/>
                      <a:pt x="0" y="117"/>
                      <a:pt x="0" y="261"/>
                    </a:cubicBezTo>
                    <a:cubicBezTo>
                      <a:pt x="0" y="261"/>
                      <a:pt x="0" y="261"/>
                      <a:pt x="0" y="261"/>
                    </a:cubicBezTo>
                    <a:cubicBezTo>
                      <a:pt x="0" y="406"/>
                      <a:pt x="117" y="523"/>
                      <a:pt x="261" y="5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24"/>
              <p:cNvSpPr/>
              <p:nvPr/>
            </p:nvSpPr>
            <p:spPr>
              <a:xfrm>
                <a:off x="1125364" y="878389"/>
                <a:ext cx="859800" cy="859800"/>
              </a:xfrm>
              <a:prstGeom prst="arc">
                <a:avLst>
                  <a:gd fmla="val 16200000" name="adj1"/>
                  <a:gd fmla="val 5338847" name="adj2"/>
                </a:avLst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321" name="Google Shape;321;p24"/>
            <p:cNvGrpSpPr/>
            <p:nvPr/>
          </p:nvGrpSpPr>
          <p:grpSpPr>
            <a:xfrm rot="-5400000">
              <a:off x="-382524" y="1967989"/>
              <a:ext cx="859800" cy="859800"/>
              <a:chOff x="1125364" y="878389"/>
              <a:chExt cx="859800" cy="859800"/>
            </a:xfrm>
          </p:grpSpPr>
          <p:sp>
            <p:nvSpPr>
              <p:cNvPr id="322" name="Google Shape;322;p24"/>
              <p:cNvSpPr/>
              <p:nvPr/>
            </p:nvSpPr>
            <p:spPr>
              <a:xfrm rot="5400000">
                <a:off x="1208150" y="960625"/>
                <a:ext cx="694226" cy="695345"/>
              </a:xfrm>
              <a:custGeom>
                <a:rect b="b" l="l" r="r" t="t"/>
                <a:pathLst>
                  <a:path extrusionOk="0" h="523" w="523">
                    <a:moveTo>
                      <a:pt x="261" y="523"/>
                    </a:moveTo>
                    <a:cubicBezTo>
                      <a:pt x="261" y="523"/>
                      <a:pt x="261" y="523"/>
                      <a:pt x="261" y="523"/>
                    </a:cubicBezTo>
                    <a:cubicBezTo>
                      <a:pt x="406" y="523"/>
                      <a:pt x="523" y="406"/>
                      <a:pt x="523" y="261"/>
                    </a:cubicBezTo>
                    <a:cubicBezTo>
                      <a:pt x="523" y="261"/>
                      <a:pt x="523" y="261"/>
                      <a:pt x="523" y="261"/>
                    </a:cubicBezTo>
                    <a:cubicBezTo>
                      <a:pt x="523" y="117"/>
                      <a:pt x="406" y="0"/>
                      <a:pt x="261" y="0"/>
                    </a:cubicBezTo>
                    <a:cubicBezTo>
                      <a:pt x="261" y="0"/>
                      <a:pt x="261" y="0"/>
                      <a:pt x="261" y="0"/>
                    </a:cubicBezTo>
                    <a:cubicBezTo>
                      <a:pt x="117" y="0"/>
                      <a:pt x="0" y="117"/>
                      <a:pt x="0" y="261"/>
                    </a:cubicBezTo>
                    <a:cubicBezTo>
                      <a:pt x="0" y="261"/>
                      <a:pt x="0" y="261"/>
                      <a:pt x="0" y="261"/>
                    </a:cubicBezTo>
                    <a:cubicBezTo>
                      <a:pt x="0" y="406"/>
                      <a:pt x="117" y="523"/>
                      <a:pt x="261" y="5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24"/>
              <p:cNvSpPr/>
              <p:nvPr/>
            </p:nvSpPr>
            <p:spPr>
              <a:xfrm>
                <a:off x="1125364" y="878389"/>
                <a:ext cx="859800" cy="859800"/>
              </a:xfrm>
              <a:prstGeom prst="arc">
                <a:avLst>
                  <a:gd fmla="val 16200000" name="adj1"/>
                  <a:gd fmla="val 5338847" name="adj2"/>
                </a:avLst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324" name="Google Shape;324;p24"/>
            <p:cNvGrpSpPr/>
            <p:nvPr/>
          </p:nvGrpSpPr>
          <p:grpSpPr>
            <a:xfrm rot="5400000">
              <a:off x="7242997" y="605550"/>
              <a:ext cx="714820" cy="714820"/>
              <a:chOff x="771846" y="524889"/>
              <a:chExt cx="1566900" cy="1566900"/>
            </a:xfrm>
          </p:grpSpPr>
          <p:sp>
            <p:nvSpPr>
              <p:cNvPr id="325" name="Google Shape;325;p24"/>
              <p:cNvSpPr/>
              <p:nvPr/>
            </p:nvSpPr>
            <p:spPr>
              <a:xfrm rot="5400000">
                <a:off x="1208150" y="960625"/>
                <a:ext cx="694226" cy="695345"/>
              </a:xfrm>
              <a:custGeom>
                <a:rect b="b" l="l" r="r" t="t"/>
                <a:pathLst>
                  <a:path extrusionOk="0" h="523" w="523">
                    <a:moveTo>
                      <a:pt x="261" y="523"/>
                    </a:moveTo>
                    <a:cubicBezTo>
                      <a:pt x="261" y="523"/>
                      <a:pt x="261" y="523"/>
                      <a:pt x="261" y="523"/>
                    </a:cubicBezTo>
                    <a:cubicBezTo>
                      <a:pt x="406" y="523"/>
                      <a:pt x="523" y="406"/>
                      <a:pt x="523" y="261"/>
                    </a:cubicBezTo>
                    <a:cubicBezTo>
                      <a:pt x="523" y="261"/>
                      <a:pt x="523" y="261"/>
                      <a:pt x="523" y="261"/>
                    </a:cubicBezTo>
                    <a:cubicBezTo>
                      <a:pt x="523" y="117"/>
                      <a:pt x="406" y="0"/>
                      <a:pt x="261" y="0"/>
                    </a:cubicBezTo>
                    <a:cubicBezTo>
                      <a:pt x="261" y="0"/>
                      <a:pt x="261" y="0"/>
                      <a:pt x="261" y="0"/>
                    </a:cubicBezTo>
                    <a:cubicBezTo>
                      <a:pt x="117" y="0"/>
                      <a:pt x="0" y="117"/>
                      <a:pt x="0" y="261"/>
                    </a:cubicBezTo>
                    <a:cubicBezTo>
                      <a:pt x="0" y="261"/>
                      <a:pt x="0" y="261"/>
                      <a:pt x="0" y="261"/>
                    </a:cubicBezTo>
                    <a:cubicBezTo>
                      <a:pt x="0" y="406"/>
                      <a:pt x="117" y="523"/>
                      <a:pt x="261" y="5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4"/>
              <p:cNvSpPr/>
              <p:nvPr/>
            </p:nvSpPr>
            <p:spPr>
              <a:xfrm>
                <a:off x="771846" y="524889"/>
                <a:ext cx="1566900" cy="1566900"/>
              </a:xfrm>
              <a:prstGeom prst="arc">
                <a:avLst>
                  <a:gd fmla="val 16200000" name="adj1"/>
                  <a:gd fmla="val 5338847" name="adj2"/>
                </a:avLst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grpSp>
        <p:nvGrpSpPr>
          <p:cNvPr id="327" name="Google Shape;327;p24"/>
          <p:cNvGrpSpPr/>
          <p:nvPr/>
        </p:nvGrpSpPr>
        <p:grpSpPr>
          <a:xfrm>
            <a:off x="8551320" y="273084"/>
            <a:ext cx="221100" cy="4598364"/>
            <a:chOff x="8551320" y="273084"/>
            <a:chExt cx="221100" cy="4598364"/>
          </a:xfrm>
        </p:grpSpPr>
        <p:sp>
          <p:nvSpPr>
            <p:cNvPr id="328" name="Google Shape;328;p24"/>
            <p:cNvSpPr/>
            <p:nvPr/>
          </p:nvSpPr>
          <p:spPr>
            <a:xfrm rot="2700000">
              <a:off x="8584016" y="305580"/>
              <a:ext cx="155705" cy="15400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24"/>
            <p:cNvSpPr/>
            <p:nvPr/>
          </p:nvSpPr>
          <p:spPr>
            <a:xfrm rot="2700000">
              <a:off x="8582533" y="4683893"/>
              <a:ext cx="158675" cy="15400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type="title"/>
          </p:nvPr>
        </p:nvSpPr>
        <p:spPr>
          <a:xfrm>
            <a:off x="715100" y="825050"/>
            <a:ext cx="3598200" cy="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1172300" y="1528050"/>
            <a:ext cx="3598200" cy="27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Glory"/>
                <a:ea typeface="Glory"/>
                <a:cs typeface="Glory"/>
                <a:sym typeface="Glory"/>
              </a:defRPr>
            </a:lvl1pPr>
            <a:lvl2pPr indent="-3175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4"/>
          <p:cNvSpPr/>
          <p:nvPr/>
        </p:nvSpPr>
        <p:spPr>
          <a:xfrm rot="2700000">
            <a:off x="407158" y="305593"/>
            <a:ext cx="158675" cy="15400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4"/>
          <p:cNvSpPr/>
          <p:nvPr/>
        </p:nvSpPr>
        <p:spPr>
          <a:xfrm rot="2700000">
            <a:off x="408641" y="4683892"/>
            <a:ext cx="155705" cy="15400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" name="Google Shape;41;p4"/>
          <p:cNvGrpSpPr/>
          <p:nvPr/>
        </p:nvGrpSpPr>
        <p:grpSpPr>
          <a:xfrm rot="5400000">
            <a:off x="3787197" y="-35662"/>
            <a:ext cx="714820" cy="714820"/>
            <a:chOff x="771846" y="524889"/>
            <a:chExt cx="1566900" cy="1566900"/>
          </a:xfrm>
        </p:grpSpPr>
        <p:sp>
          <p:nvSpPr>
            <p:cNvPr id="42" name="Google Shape;42;p4"/>
            <p:cNvSpPr/>
            <p:nvPr/>
          </p:nvSpPr>
          <p:spPr>
            <a:xfrm rot="5400000">
              <a:off x="1208150" y="960625"/>
              <a:ext cx="694226" cy="695345"/>
            </a:xfrm>
            <a:custGeom>
              <a:rect b="b" l="l" r="r" t="t"/>
              <a:pathLst>
                <a:path extrusionOk="0" h="523" w="523">
                  <a:moveTo>
                    <a:pt x="261" y="523"/>
                  </a:moveTo>
                  <a:cubicBezTo>
                    <a:pt x="261" y="523"/>
                    <a:pt x="261" y="523"/>
                    <a:pt x="261" y="523"/>
                  </a:cubicBezTo>
                  <a:cubicBezTo>
                    <a:pt x="406" y="523"/>
                    <a:pt x="523" y="406"/>
                    <a:pt x="523" y="261"/>
                  </a:cubicBezTo>
                  <a:cubicBezTo>
                    <a:pt x="523" y="261"/>
                    <a:pt x="523" y="261"/>
                    <a:pt x="523" y="261"/>
                  </a:cubicBezTo>
                  <a:cubicBezTo>
                    <a:pt x="523" y="117"/>
                    <a:pt x="406" y="0"/>
                    <a:pt x="261" y="0"/>
                  </a:cubicBezTo>
                  <a:cubicBezTo>
                    <a:pt x="261" y="0"/>
                    <a:pt x="261" y="0"/>
                    <a:pt x="261" y="0"/>
                  </a:cubicBezTo>
                  <a:cubicBezTo>
                    <a:pt x="117" y="0"/>
                    <a:pt x="0" y="117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406"/>
                    <a:pt x="117" y="523"/>
                    <a:pt x="261" y="5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771846" y="524889"/>
              <a:ext cx="1566900" cy="1566900"/>
            </a:xfrm>
            <a:prstGeom prst="arc">
              <a:avLst>
                <a:gd fmla="val 16200000" name="adj1"/>
                <a:gd fmla="val 5338847" name="adj2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4" name="Google Shape;44;p4"/>
          <p:cNvGrpSpPr/>
          <p:nvPr/>
        </p:nvGrpSpPr>
        <p:grpSpPr>
          <a:xfrm rot="-5400000">
            <a:off x="8764214" y="3082664"/>
            <a:ext cx="859800" cy="859800"/>
            <a:chOff x="1125364" y="878389"/>
            <a:chExt cx="859800" cy="859800"/>
          </a:xfrm>
        </p:grpSpPr>
        <p:sp>
          <p:nvSpPr>
            <p:cNvPr id="45" name="Google Shape;45;p4"/>
            <p:cNvSpPr/>
            <p:nvPr/>
          </p:nvSpPr>
          <p:spPr>
            <a:xfrm rot="5400000">
              <a:off x="1208150" y="960625"/>
              <a:ext cx="694226" cy="695345"/>
            </a:xfrm>
            <a:custGeom>
              <a:rect b="b" l="l" r="r" t="t"/>
              <a:pathLst>
                <a:path extrusionOk="0" h="523" w="523">
                  <a:moveTo>
                    <a:pt x="261" y="523"/>
                  </a:moveTo>
                  <a:cubicBezTo>
                    <a:pt x="261" y="523"/>
                    <a:pt x="261" y="523"/>
                    <a:pt x="261" y="523"/>
                  </a:cubicBezTo>
                  <a:cubicBezTo>
                    <a:pt x="406" y="523"/>
                    <a:pt x="523" y="406"/>
                    <a:pt x="523" y="261"/>
                  </a:cubicBezTo>
                  <a:cubicBezTo>
                    <a:pt x="523" y="261"/>
                    <a:pt x="523" y="261"/>
                    <a:pt x="523" y="261"/>
                  </a:cubicBezTo>
                  <a:cubicBezTo>
                    <a:pt x="523" y="117"/>
                    <a:pt x="406" y="0"/>
                    <a:pt x="261" y="0"/>
                  </a:cubicBezTo>
                  <a:cubicBezTo>
                    <a:pt x="261" y="0"/>
                    <a:pt x="261" y="0"/>
                    <a:pt x="261" y="0"/>
                  </a:cubicBezTo>
                  <a:cubicBezTo>
                    <a:pt x="117" y="0"/>
                    <a:pt x="0" y="117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406"/>
                    <a:pt x="117" y="523"/>
                    <a:pt x="261" y="5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1125364" y="878389"/>
              <a:ext cx="859800" cy="859800"/>
            </a:xfrm>
            <a:prstGeom prst="arc">
              <a:avLst>
                <a:gd fmla="val 16200000" name="adj1"/>
                <a:gd fmla="val 5338847" name="adj2"/>
              </a:avLst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7" name="Google Shape;47;p4"/>
          <p:cNvSpPr/>
          <p:nvPr>
            <p:ph idx="2" type="pic"/>
          </p:nvPr>
        </p:nvSpPr>
        <p:spPr>
          <a:xfrm>
            <a:off x="5028100" y="879225"/>
            <a:ext cx="3150600" cy="3654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/>
          <p:nvPr>
            <p:ph idx="1" type="subTitle"/>
          </p:nvPr>
        </p:nvSpPr>
        <p:spPr>
          <a:xfrm>
            <a:off x="1428900" y="1940800"/>
            <a:ext cx="23520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ata"/>
              <a:buNone/>
              <a:defRPr sz="19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ata"/>
              <a:buNone/>
              <a:defRPr sz="19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ata"/>
              <a:buNone/>
              <a:defRPr sz="19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ata"/>
              <a:buNone/>
              <a:defRPr sz="19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ata"/>
              <a:buNone/>
              <a:defRPr sz="19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ata"/>
              <a:buNone/>
              <a:defRPr sz="19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ata"/>
              <a:buNone/>
              <a:defRPr sz="19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ata"/>
              <a:buNone/>
              <a:defRPr sz="19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ata"/>
              <a:buNone/>
              <a:defRPr sz="19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9pPr>
          </a:lstStyle>
          <a:p/>
        </p:txBody>
      </p:sp>
      <p:sp>
        <p:nvSpPr>
          <p:cNvPr id="50" name="Google Shape;50;p5"/>
          <p:cNvSpPr txBox="1"/>
          <p:nvPr>
            <p:ph idx="2" type="subTitle"/>
          </p:nvPr>
        </p:nvSpPr>
        <p:spPr>
          <a:xfrm>
            <a:off x="1428900" y="3114425"/>
            <a:ext cx="23520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ata"/>
              <a:buNone/>
              <a:defRPr sz="19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ata"/>
              <a:buNone/>
              <a:defRPr sz="19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ata"/>
              <a:buNone/>
              <a:defRPr sz="19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ata"/>
              <a:buNone/>
              <a:defRPr sz="19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ata"/>
              <a:buNone/>
              <a:defRPr sz="19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ata"/>
              <a:buNone/>
              <a:defRPr sz="19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ata"/>
              <a:buNone/>
              <a:defRPr sz="19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ata"/>
              <a:buNone/>
              <a:defRPr sz="19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ata"/>
              <a:buNone/>
              <a:defRPr sz="19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9pPr>
          </a:lstStyle>
          <a:p/>
        </p:txBody>
      </p:sp>
      <p:sp>
        <p:nvSpPr>
          <p:cNvPr id="51" name="Google Shape;51;p5"/>
          <p:cNvSpPr txBox="1"/>
          <p:nvPr>
            <p:ph idx="3" type="subTitle"/>
          </p:nvPr>
        </p:nvSpPr>
        <p:spPr>
          <a:xfrm>
            <a:off x="1428900" y="2297500"/>
            <a:ext cx="2352000" cy="4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4" type="subTitle"/>
          </p:nvPr>
        </p:nvSpPr>
        <p:spPr>
          <a:xfrm>
            <a:off x="1428900" y="3471125"/>
            <a:ext cx="2352000" cy="4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4" name="Google Shape;54;p5"/>
          <p:cNvGrpSpPr/>
          <p:nvPr/>
        </p:nvGrpSpPr>
        <p:grpSpPr>
          <a:xfrm>
            <a:off x="375945" y="272047"/>
            <a:ext cx="221100" cy="4598349"/>
            <a:chOff x="375945" y="272047"/>
            <a:chExt cx="221100" cy="4598349"/>
          </a:xfrm>
        </p:grpSpPr>
        <p:sp>
          <p:nvSpPr>
            <p:cNvPr id="55" name="Google Shape;55;p5"/>
            <p:cNvSpPr/>
            <p:nvPr/>
          </p:nvSpPr>
          <p:spPr>
            <a:xfrm rot="2700000">
              <a:off x="407158" y="305593"/>
              <a:ext cx="158675" cy="15400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 rot="2700000">
              <a:off x="408641" y="4683892"/>
              <a:ext cx="155705" cy="15400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7317614" y="651238"/>
            <a:ext cx="2181340" cy="4963926"/>
            <a:chOff x="7317614" y="651238"/>
            <a:chExt cx="2181340" cy="4963926"/>
          </a:xfrm>
        </p:grpSpPr>
        <p:grpSp>
          <p:nvGrpSpPr>
            <p:cNvPr id="58" name="Google Shape;58;p5"/>
            <p:cNvGrpSpPr/>
            <p:nvPr/>
          </p:nvGrpSpPr>
          <p:grpSpPr>
            <a:xfrm rot="5400000">
              <a:off x="8784134" y="651238"/>
              <a:ext cx="714820" cy="714820"/>
              <a:chOff x="771846" y="524889"/>
              <a:chExt cx="1566900" cy="1566900"/>
            </a:xfrm>
          </p:grpSpPr>
          <p:sp>
            <p:nvSpPr>
              <p:cNvPr id="59" name="Google Shape;59;p5"/>
              <p:cNvSpPr/>
              <p:nvPr/>
            </p:nvSpPr>
            <p:spPr>
              <a:xfrm rot="5400000">
                <a:off x="1208150" y="960625"/>
                <a:ext cx="694226" cy="695345"/>
              </a:xfrm>
              <a:custGeom>
                <a:rect b="b" l="l" r="r" t="t"/>
                <a:pathLst>
                  <a:path extrusionOk="0" h="523" w="523">
                    <a:moveTo>
                      <a:pt x="261" y="523"/>
                    </a:moveTo>
                    <a:cubicBezTo>
                      <a:pt x="261" y="523"/>
                      <a:pt x="261" y="523"/>
                      <a:pt x="261" y="523"/>
                    </a:cubicBezTo>
                    <a:cubicBezTo>
                      <a:pt x="406" y="523"/>
                      <a:pt x="523" y="406"/>
                      <a:pt x="523" y="261"/>
                    </a:cubicBezTo>
                    <a:cubicBezTo>
                      <a:pt x="523" y="261"/>
                      <a:pt x="523" y="261"/>
                      <a:pt x="523" y="261"/>
                    </a:cubicBezTo>
                    <a:cubicBezTo>
                      <a:pt x="523" y="117"/>
                      <a:pt x="406" y="0"/>
                      <a:pt x="261" y="0"/>
                    </a:cubicBezTo>
                    <a:cubicBezTo>
                      <a:pt x="261" y="0"/>
                      <a:pt x="261" y="0"/>
                      <a:pt x="261" y="0"/>
                    </a:cubicBezTo>
                    <a:cubicBezTo>
                      <a:pt x="117" y="0"/>
                      <a:pt x="0" y="117"/>
                      <a:pt x="0" y="261"/>
                    </a:cubicBezTo>
                    <a:cubicBezTo>
                      <a:pt x="0" y="261"/>
                      <a:pt x="0" y="261"/>
                      <a:pt x="0" y="261"/>
                    </a:cubicBezTo>
                    <a:cubicBezTo>
                      <a:pt x="0" y="406"/>
                      <a:pt x="117" y="523"/>
                      <a:pt x="261" y="5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60;p5"/>
              <p:cNvSpPr/>
              <p:nvPr/>
            </p:nvSpPr>
            <p:spPr>
              <a:xfrm>
                <a:off x="771846" y="524889"/>
                <a:ext cx="1566900" cy="1566900"/>
              </a:xfrm>
              <a:prstGeom prst="arc">
                <a:avLst>
                  <a:gd fmla="val 16200000" name="adj1"/>
                  <a:gd fmla="val 5338847" name="adj2"/>
                </a:avLst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61" name="Google Shape;61;p5"/>
            <p:cNvGrpSpPr/>
            <p:nvPr/>
          </p:nvGrpSpPr>
          <p:grpSpPr>
            <a:xfrm rot="-5400000">
              <a:off x="7317614" y="4755364"/>
              <a:ext cx="859800" cy="859800"/>
              <a:chOff x="1125364" y="878389"/>
              <a:chExt cx="859800" cy="859800"/>
            </a:xfrm>
          </p:grpSpPr>
          <p:sp>
            <p:nvSpPr>
              <p:cNvPr id="62" name="Google Shape;62;p5"/>
              <p:cNvSpPr/>
              <p:nvPr/>
            </p:nvSpPr>
            <p:spPr>
              <a:xfrm rot="5400000">
                <a:off x="1208150" y="960625"/>
                <a:ext cx="694226" cy="695345"/>
              </a:xfrm>
              <a:custGeom>
                <a:rect b="b" l="l" r="r" t="t"/>
                <a:pathLst>
                  <a:path extrusionOk="0" h="523" w="523">
                    <a:moveTo>
                      <a:pt x="261" y="523"/>
                    </a:moveTo>
                    <a:cubicBezTo>
                      <a:pt x="261" y="523"/>
                      <a:pt x="261" y="523"/>
                      <a:pt x="261" y="523"/>
                    </a:cubicBezTo>
                    <a:cubicBezTo>
                      <a:pt x="406" y="523"/>
                      <a:pt x="523" y="406"/>
                      <a:pt x="523" y="261"/>
                    </a:cubicBezTo>
                    <a:cubicBezTo>
                      <a:pt x="523" y="261"/>
                      <a:pt x="523" y="261"/>
                      <a:pt x="523" y="261"/>
                    </a:cubicBezTo>
                    <a:cubicBezTo>
                      <a:pt x="523" y="117"/>
                      <a:pt x="406" y="0"/>
                      <a:pt x="261" y="0"/>
                    </a:cubicBezTo>
                    <a:cubicBezTo>
                      <a:pt x="261" y="0"/>
                      <a:pt x="261" y="0"/>
                      <a:pt x="261" y="0"/>
                    </a:cubicBezTo>
                    <a:cubicBezTo>
                      <a:pt x="117" y="0"/>
                      <a:pt x="0" y="117"/>
                      <a:pt x="0" y="261"/>
                    </a:cubicBezTo>
                    <a:cubicBezTo>
                      <a:pt x="0" y="261"/>
                      <a:pt x="0" y="261"/>
                      <a:pt x="0" y="261"/>
                    </a:cubicBezTo>
                    <a:cubicBezTo>
                      <a:pt x="0" y="406"/>
                      <a:pt x="117" y="523"/>
                      <a:pt x="261" y="5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63;p5"/>
              <p:cNvSpPr/>
              <p:nvPr/>
            </p:nvSpPr>
            <p:spPr>
              <a:xfrm>
                <a:off x="1125364" y="878389"/>
                <a:ext cx="859800" cy="859800"/>
              </a:xfrm>
              <a:prstGeom prst="arc">
                <a:avLst>
                  <a:gd fmla="val 16200000" name="adj1"/>
                  <a:gd fmla="val 5338847" name="adj2"/>
                </a:avLst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" name="Google Shape;66;p6"/>
          <p:cNvSpPr/>
          <p:nvPr/>
        </p:nvSpPr>
        <p:spPr>
          <a:xfrm rot="2700000">
            <a:off x="408641" y="4683892"/>
            <a:ext cx="155705" cy="15400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6"/>
          <p:cNvSpPr/>
          <p:nvPr/>
        </p:nvSpPr>
        <p:spPr>
          <a:xfrm rot="2700000">
            <a:off x="8582533" y="4683893"/>
            <a:ext cx="158675" cy="15400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8" name="Google Shape;68;p6"/>
          <p:cNvGrpSpPr/>
          <p:nvPr/>
        </p:nvGrpSpPr>
        <p:grpSpPr>
          <a:xfrm>
            <a:off x="916334" y="-64112"/>
            <a:ext cx="8575305" cy="2569501"/>
            <a:chOff x="916334" y="-64112"/>
            <a:chExt cx="8575305" cy="2569501"/>
          </a:xfrm>
        </p:grpSpPr>
        <p:grpSp>
          <p:nvGrpSpPr>
            <p:cNvPr id="69" name="Google Shape;69;p6"/>
            <p:cNvGrpSpPr/>
            <p:nvPr/>
          </p:nvGrpSpPr>
          <p:grpSpPr>
            <a:xfrm rot="5400000">
              <a:off x="916334" y="-64112"/>
              <a:ext cx="714820" cy="714820"/>
              <a:chOff x="771846" y="524889"/>
              <a:chExt cx="1566900" cy="1566900"/>
            </a:xfrm>
          </p:grpSpPr>
          <p:sp>
            <p:nvSpPr>
              <p:cNvPr id="70" name="Google Shape;70;p6"/>
              <p:cNvSpPr/>
              <p:nvPr/>
            </p:nvSpPr>
            <p:spPr>
              <a:xfrm rot="5400000">
                <a:off x="1208150" y="960625"/>
                <a:ext cx="694226" cy="695345"/>
              </a:xfrm>
              <a:custGeom>
                <a:rect b="b" l="l" r="r" t="t"/>
                <a:pathLst>
                  <a:path extrusionOk="0" h="523" w="523">
                    <a:moveTo>
                      <a:pt x="261" y="523"/>
                    </a:moveTo>
                    <a:cubicBezTo>
                      <a:pt x="261" y="523"/>
                      <a:pt x="261" y="523"/>
                      <a:pt x="261" y="523"/>
                    </a:cubicBezTo>
                    <a:cubicBezTo>
                      <a:pt x="406" y="523"/>
                      <a:pt x="523" y="406"/>
                      <a:pt x="523" y="261"/>
                    </a:cubicBezTo>
                    <a:cubicBezTo>
                      <a:pt x="523" y="261"/>
                      <a:pt x="523" y="261"/>
                      <a:pt x="523" y="261"/>
                    </a:cubicBezTo>
                    <a:cubicBezTo>
                      <a:pt x="523" y="117"/>
                      <a:pt x="406" y="0"/>
                      <a:pt x="261" y="0"/>
                    </a:cubicBezTo>
                    <a:cubicBezTo>
                      <a:pt x="261" y="0"/>
                      <a:pt x="261" y="0"/>
                      <a:pt x="261" y="0"/>
                    </a:cubicBezTo>
                    <a:cubicBezTo>
                      <a:pt x="117" y="0"/>
                      <a:pt x="0" y="117"/>
                      <a:pt x="0" y="261"/>
                    </a:cubicBezTo>
                    <a:cubicBezTo>
                      <a:pt x="0" y="261"/>
                      <a:pt x="0" y="261"/>
                      <a:pt x="0" y="261"/>
                    </a:cubicBezTo>
                    <a:cubicBezTo>
                      <a:pt x="0" y="406"/>
                      <a:pt x="117" y="523"/>
                      <a:pt x="261" y="5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6"/>
              <p:cNvSpPr/>
              <p:nvPr/>
            </p:nvSpPr>
            <p:spPr>
              <a:xfrm>
                <a:off x="771846" y="524889"/>
                <a:ext cx="1566900" cy="1566900"/>
              </a:xfrm>
              <a:prstGeom prst="arc">
                <a:avLst>
                  <a:gd fmla="val 16200000" name="adj1"/>
                  <a:gd fmla="val 5338847" name="adj2"/>
                </a:avLst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72" name="Google Shape;72;p6"/>
            <p:cNvGrpSpPr/>
            <p:nvPr/>
          </p:nvGrpSpPr>
          <p:grpSpPr>
            <a:xfrm rot="-5400000">
              <a:off x="8631839" y="1645589"/>
              <a:ext cx="859800" cy="859800"/>
              <a:chOff x="1125364" y="878389"/>
              <a:chExt cx="859800" cy="859800"/>
            </a:xfrm>
          </p:grpSpPr>
          <p:sp>
            <p:nvSpPr>
              <p:cNvPr id="73" name="Google Shape;73;p6"/>
              <p:cNvSpPr/>
              <p:nvPr/>
            </p:nvSpPr>
            <p:spPr>
              <a:xfrm rot="5400000">
                <a:off x="1208150" y="960625"/>
                <a:ext cx="694226" cy="695345"/>
              </a:xfrm>
              <a:custGeom>
                <a:rect b="b" l="l" r="r" t="t"/>
                <a:pathLst>
                  <a:path extrusionOk="0" h="523" w="523">
                    <a:moveTo>
                      <a:pt x="261" y="523"/>
                    </a:moveTo>
                    <a:cubicBezTo>
                      <a:pt x="261" y="523"/>
                      <a:pt x="261" y="523"/>
                      <a:pt x="261" y="523"/>
                    </a:cubicBezTo>
                    <a:cubicBezTo>
                      <a:pt x="406" y="523"/>
                      <a:pt x="523" y="406"/>
                      <a:pt x="523" y="261"/>
                    </a:cubicBezTo>
                    <a:cubicBezTo>
                      <a:pt x="523" y="261"/>
                      <a:pt x="523" y="261"/>
                      <a:pt x="523" y="261"/>
                    </a:cubicBezTo>
                    <a:cubicBezTo>
                      <a:pt x="523" y="117"/>
                      <a:pt x="406" y="0"/>
                      <a:pt x="261" y="0"/>
                    </a:cubicBezTo>
                    <a:cubicBezTo>
                      <a:pt x="261" y="0"/>
                      <a:pt x="261" y="0"/>
                      <a:pt x="261" y="0"/>
                    </a:cubicBezTo>
                    <a:cubicBezTo>
                      <a:pt x="117" y="0"/>
                      <a:pt x="0" y="117"/>
                      <a:pt x="0" y="261"/>
                    </a:cubicBezTo>
                    <a:cubicBezTo>
                      <a:pt x="0" y="261"/>
                      <a:pt x="0" y="261"/>
                      <a:pt x="0" y="261"/>
                    </a:cubicBezTo>
                    <a:cubicBezTo>
                      <a:pt x="0" y="406"/>
                      <a:pt x="117" y="523"/>
                      <a:pt x="261" y="5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6"/>
              <p:cNvSpPr/>
              <p:nvPr/>
            </p:nvSpPr>
            <p:spPr>
              <a:xfrm>
                <a:off x="1125364" y="878389"/>
                <a:ext cx="859800" cy="859800"/>
              </a:xfrm>
              <a:prstGeom prst="arc">
                <a:avLst>
                  <a:gd fmla="val 16200000" name="adj1"/>
                  <a:gd fmla="val 5338847" name="adj2"/>
                </a:avLst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7"/>
          <p:cNvSpPr txBox="1"/>
          <p:nvPr>
            <p:ph idx="1" type="body"/>
          </p:nvPr>
        </p:nvSpPr>
        <p:spPr>
          <a:xfrm>
            <a:off x="720000" y="1089775"/>
            <a:ext cx="7708800" cy="415800"/>
          </a:xfrm>
          <a:prstGeom prst="rect">
            <a:avLst/>
          </a:prstGeom>
        </p:spPr>
        <p:txBody>
          <a:bodyPr anchorCtr="0" anchor="t" bIns="91425" lIns="91425" spcFirstLastPara="1" rIns="90675" wrap="square" tIns="91425">
            <a:noAutofit/>
          </a:bodyPr>
          <a:lstStyle>
            <a:lvl1pPr indent="-3175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78" name="Google Shape;78;p7"/>
          <p:cNvGrpSpPr/>
          <p:nvPr/>
        </p:nvGrpSpPr>
        <p:grpSpPr>
          <a:xfrm>
            <a:off x="-415778" y="940263"/>
            <a:ext cx="2405367" cy="4670176"/>
            <a:chOff x="-415778" y="940263"/>
            <a:chExt cx="2405367" cy="4670176"/>
          </a:xfrm>
        </p:grpSpPr>
        <p:grpSp>
          <p:nvGrpSpPr>
            <p:cNvPr id="79" name="Google Shape;79;p7"/>
            <p:cNvGrpSpPr/>
            <p:nvPr/>
          </p:nvGrpSpPr>
          <p:grpSpPr>
            <a:xfrm rot="5400000">
              <a:off x="-415778" y="940263"/>
              <a:ext cx="714820" cy="714820"/>
              <a:chOff x="771846" y="524889"/>
              <a:chExt cx="1566900" cy="1566900"/>
            </a:xfrm>
          </p:grpSpPr>
          <p:sp>
            <p:nvSpPr>
              <p:cNvPr id="80" name="Google Shape;80;p7"/>
              <p:cNvSpPr/>
              <p:nvPr/>
            </p:nvSpPr>
            <p:spPr>
              <a:xfrm rot="5400000">
                <a:off x="1208150" y="960625"/>
                <a:ext cx="694226" cy="695345"/>
              </a:xfrm>
              <a:custGeom>
                <a:rect b="b" l="l" r="r" t="t"/>
                <a:pathLst>
                  <a:path extrusionOk="0" h="523" w="523">
                    <a:moveTo>
                      <a:pt x="261" y="523"/>
                    </a:moveTo>
                    <a:cubicBezTo>
                      <a:pt x="261" y="523"/>
                      <a:pt x="261" y="523"/>
                      <a:pt x="261" y="523"/>
                    </a:cubicBezTo>
                    <a:cubicBezTo>
                      <a:pt x="406" y="523"/>
                      <a:pt x="523" y="406"/>
                      <a:pt x="523" y="261"/>
                    </a:cubicBezTo>
                    <a:cubicBezTo>
                      <a:pt x="523" y="261"/>
                      <a:pt x="523" y="261"/>
                      <a:pt x="523" y="261"/>
                    </a:cubicBezTo>
                    <a:cubicBezTo>
                      <a:pt x="523" y="117"/>
                      <a:pt x="406" y="0"/>
                      <a:pt x="261" y="0"/>
                    </a:cubicBezTo>
                    <a:cubicBezTo>
                      <a:pt x="261" y="0"/>
                      <a:pt x="261" y="0"/>
                      <a:pt x="261" y="0"/>
                    </a:cubicBezTo>
                    <a:cubicBezTo>
                      <a:pt x="117" y="0"/>
                      <a:pt x="0" y="117"/>
                      <a:pt x="0" y="261"/>
                    </a:cubicBezTo>
                    <a:cubicBezTo>
                      <a:pt x="0" y="261"/>
                      <a:pt x="0" y="261"/>
                      <a:pt x="0" y="261"/>
                    </a:cubicBezTo>
                    <a:cubicBezTo>
                      <a:pt x="0" y="406"/>
                      <a:pt x="117" y="523"/>
                      <a:pt x="261" y="5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7"/>
              <p:cNvSpPr/>
              <p:nvPr/>
            </p:nvSpPr>
            <p:spPr>
              <a:xfrm>
                <a:off x="771846" y="524889"/>
                <a:ext cx="1566900" cy="1566900"/>
              </a:xfrm>
              <a:prstGeom prst="arc">
                <a:avLst>
                  <a:gd fmla="val 16200000" name="adj1"/>
                  <a:gd fmla="val 5338847" name="adj2"/>
                </a:avLst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82" name="Google Shape;82;p7"/>
            <p:cNvGrpSpPr/>
            <p:nvPr/>
          </p:nvGrpSpPr>
          <p:grpSpPr>
            <a:xfrm rot="-5400000">
              <a:off x="1129789" y="4750639"/>
              <a:ext cx="859800" cy="859800"/>
              <a:chOff x="1125364" y="878389"/>
              <a:chExt cx="859800" cy="859800"/>
            </a:xfrm>
          </p:grpSpPr>
          <p:sp>
            <p:nvSpPr>
              <p:cNvPr id="83" name="Google Shape;83;p7"/>
              <p:cNvSpPr/>
              <p:nvPr/>
            </p:nvSpPr>
            <p:spPr>
              <a:xfrm rot="5400000">
                <a:off x="1208150" y="960625"/>
                <a:ext cx="694226" cy="695345"/>
              </a:xfrm>
              <a:custGeom>
                <a:rect b="b" l="l" r="r" t="t"/>
                <a:pathLst>
                  <a:path extrusionOk="0" h="523" w="523">
                    <a:moveTo>
                      <a:pt x="261" y="523"/>
                    </a:moveTo>
                    <a:cubicBezTo>
                      <a:pt x="261" y="523"/>
                      <a:pt x="261" y="523"/>
                      <a:pt x="261" y="523"/>
                    </a:cubicBezTo>
                    <a:cubicBezTo>
                      <a:pt x="406" y="523"/>
                      <a:pt x="523" y="406"/>
                      <a:pt x="523" y="261"/>
                    </a:cubicBezTo>
                    <a:cubicBezTo>
                      <a:pt x="523" y="261"/>
                      <a:pt x="523" y="261"/>
                      <a:pt x="523" y="261"/>
                    </a:cubicBezTo>
                    <a:cubicBezTo>
                      <a:pt x="523" y="117"/>
                      <a:pt x="406" y="0"/>
                      <a:pt x="261" y="0"/>
                    </a:cubicBezTo>
                    <a:cubicBezTo>
                      <a:pt x="261" y="0"/>
                      <a:pt x="261" y="0"/>
                      <a:pt x="261" y="0"/>
                    </a:cubicBezTo>
                    <a:cubicBezTo>
                      <a:pt x="117" y="0"/>
                      <a:pt x="0" y="117"/>
                      <a:pt x="0" y="261"/>
                    </a:cubicBezTo>
                    <a:cubicBezTo>
                      <a:pt x="0" y="261"/>
                      <a:pt x="0" y="261"/>
                      <a:pt x="0" y="261"/>
                    </a:cubicBezTo>
                    <a:cubicBezTo>
                      <a:pt x="0" y="406"/>
                      <a:pt x="117" y="523"/>
                      <a:pt x="261" y="5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7"/>
              <p:cNvSpPr/>
              <p:nvPr/>
            </p:nvSpPr>
            <p:spPr>
              <a:xfrm>
                <a:off x="1125364" y="878389"/>
                <a:ext cx="859800" cy="859800"/>
              </a:xfrm>
              <a:prstGeom prst="arc">
                <a:avLst>
                  <a:gd fmla="val 16200000" name="adj1"/>
                  <a:gd fmla="val 5338847" name="adj2"/>
                </a:avLst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grpSp>
        <p:nvGrpSpPr>
          <p:cNvPr id="85" name="Google Shape;85;p7"/>
          <p:cNvGrpSpPr/>
          <p:nvPr/>
        </p:nvGrpSpPr>
        <p:grpSpPr>
          <a:xfrm>
            <a:off x="8551320" y="273084"/>
            <a:ext cx="221100" cy="4598364"/>
            <a:chOff x="8551320" y="273084"/>
            <a:chExt cx="221100" cy="4598364"/>
          </a:xfrm>
        </p:grpSpPr>
        <p:sp>
          <p:nvSpPr>
            <p:cNvPr id="86" name="Google Shape;86;p7"/>
            <p:cNvSpPr/>
            <p:nvPr/>
          </p:nvSpPr>
          <p:spPr>
            <a:xfrm rot="2700000">
              <a:off x="8584016" y="305580"/>
              <a:ext cx="155705" cy="15400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7"/>
            <p:cNvSpPr/>
            <p:nvPr/>
          </p:nvSpPr>
          <p:spPr>
            <a:xfrm rot="2700000">
              <a:off x="8582533" y="4683893"/>
              <a:ext cx="158675" cy="15400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"/>
          <p:cNvSpPr txBox="1"/>
          <p:nvPr>
            <p:ph type="title"/>
          </p:nvPr>
        </p:nvSpPr>
        <p:spPr>
          <a:xfrm>
            <a:off x="1388100" y="1721550"/>
            <a:ext cx="6367800" cy="170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90" name="Google Shape;90;p8"/>
          <p:cNvGrpSpPr/>
          <p:nvPr/>
        </p:nvGrpSpPr>
        <p:grpSpPr>
          <a:xfrm>
            <a:off x="715101" y="436550"/>
            <a:ext cx="7580740" cy="5498801"/>
            <a:chOff x="715101" y="436550"/>
            <a:chExt cx="7580740" cy="5498801"/>
          </a:xfrm>
        </p:grpSpPr>
        <p:grpSp>
          <p:nvGrpSpPr>
            <p:cNvPr id="91" name="Google Shape;91;p8"/>
            <p:cNvGrpSpPr/>
            <p:nvPr/>
          </p:nvGrpSpPr>
          <p:grpSpPr>
            <a:xfrm>
              <a:off x="2358301" y="4234925"/>
              <a:ext cx="1700426" cy="1700426"/>
              <a:chOff x="1125364" y="878389"/>
              <a:chExt cx="859800" cy="859800"/>
            </a:xfrm>
          </p:grpSpPr>
          <p:sp>
            <p:nvSpPr>
              <p:cNvPr id="92" name="Google Shape;92;p8"/>
              <p:cNvSpPr/>
              <p:nvPr/>
            </p:nvSpPr>
            <p:spPr>
              <a:xfrm rot="5400000">
                <a:off x="1208150" y="960625"/>
                <a:ext cx="694226" cy="695345"/>
              </a:xfrm>
              <a:custGeom>
                <a:rect b="b" l="l" r="r" t="t"/>
                <a:pathLst>
                  <a:path extrusionOk="0" h="523" w="523">
                    <a:moveTo>
                      <a:pt x="261" y="523"/>
                    </a:moveTo>
                    <a:cubicBezTo>
                      <a:pt x="261" y="523"/>
                      <a:pt x="261" y="523"/>
                      <a:pt x="261" y="523"/>
                    </a:cubicBezTo>
                    <a:cubicBezTo>
                      <a:pt x="406" y="523"/>
                      <a:pt x="523" y="406"/>
                      <a:pt x="523" y="261"/>
                    </a:cubicBezTo>
                    <a:cubicBezTo>
                      <a:pt x="523" y="261"/>
                      <a:pt x="523" y="261"/>
                      <a:pt x="523" y="261"/>
                    </a:cubicBezTo>
                    <a:cubicBezTo>
                      <a:pt x="523" y="117"/>
                      <a:pt x="406" y="0"/>
                      <a:pt x="261" y="0"/>
                    </a:cubicBezTo>
                    <a:cubicBezTo>
                      <a:pt x="261" y="0"/>
                      <a:pt x="261" y="0"/>
                      <a:pt x="261" y="0"/>
                    </a:cubicBezTo>
                    <a:cubicBezTo>
                      <a:pt x="117" y="0"/>
                      <a:pt x="0" y="117"/>
                      <a:pt x="0" y="261"/>
                    </a:cubicBezTo>
                    <a:cubicBezTo>
                      <a:pt x="0" y="261"/>
                      <a:pt x="0" y="261"/>
                      <a:pt x="0" y="261"/>
                    </a:cubicBezTo>
                    <a:cubicBezTo>
                      <a:pt x="0" y="406"/>
                      <a:pt x="117" y="523"/>
                      <a:pt x="261" y="5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8"/>
              <p:cNvSpPr/>
              <p:nvPr/>
            </p:nvSpPr>
            <p:spPr>
              <a:xfrm>
                <a:off x="1125364" y="878389"/>
                <a:ext cx="859800" cy="859800"/>
              </a:xfrm>
              <a:prstGeom prst="arc">
                <a:avLst>
                  <a:gd fmla="val 16200000" name="adj1"/>
                  <a:gd fmla="val 5338847" name="adj2"/>
                </a:avLst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94" name="Google Shape;94;p8"/>
            <p:cNvGrpSpPr/>
            <p:nvPr/>
          </p:nvGrpSpPr>
          <p:grpSpPr>
            <a:xfrm rot="-5400000">
              <a:off x="715101" y="924614"/>
              <a:ext cx="859800" cy="859800"/>
              <a:chOff x="1125364" y="878389"/>
              <a:chExt cx="859800" cy="859800"/>
            </a:xfrm>
          </p:grpSpPr>
          <p:sp>
            <p:nvSpPr>
              <p:cNvPr id="95" name="Google Shape;95;p8"/>
              <p:cNvSpPr/>
              <p:nvPr/>
            </p:nvSpPr>
            <p:spPr>
              <a:xfrm rot="5400000">
                <a:off x="1208150" y="960625"/>
                <a:ext cx="694226" cy="695345"/>
              </a:xfrm>
              <a:custGeom>
                <a:rect b="b" l="l" r="r" t="t"/>
                <a:pathLst>
                  <a:path extrusionOk="0" h="523" w="523">
                    <a:moveTo>
                      <a:pt x="261" y="523"/>
                    </a:moveTo>
                    <a:cubicBezTo>
                      <a:pt x="261" y="523"/>
                      <a:pt x="261" y="523"/>
                      <a:pt x="261" y="523"/>
                    </a:cubicBezTo>
                    <a:cubicBezTo>
                      <a:pt x="406" y="523"/>
                      <a:pt x="523" y="406"/>
                      <a:pt x="523" y="261"/>
                    </a:cubicBezTo>
                    <a:cubicBezTo>
                      <a:pt x="523" y="261"/>
                      <a:pt x="523" y="261"/>
                      <a:pt x="523" y="261"/>
                    </a:cubicBezTo>
                    <a:cubicBezTo>
                      <a:pt x="523" y="117"/>
                      <a:pt x="406" y="0"/>
                      <a:pt x="261" y="0"/>
                    </a:cubicBezTo>
                    <a:cubicBezTo>
                      <a:pt x="261" y="0"/>
                      <a:pt x="261" y="0"/>
                      <a:pt x="261" y="0"/>
                    </a:cubicBezTo>
                    <a:cubicBezTo>
                      <a:pt x="117" y="0"/>
                      <a:pt x="0" y="117"/>
                      <a:pt x="0" y="261"/>
                    </a:cubicBezTo>
                    <a:cubicBezTo>
                      <a:pt x="0" y="261"/>
                      <a:pt x="0" y="261"/>
                      <a:pt x="0" y="261"/>
                    </a:cubicBezTo>
                    <a:cubicBezTo>
                      <a:pt x="0" y="406"/>
                      <a:pt x="117" y="523"/>
                      <a:pt x="261" y="5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8"/>
              <p:cNvSpPr/>
              <p:nvPr/>
            </p:nvSpPr>
            <p:spPr>
              <a:xfrm>
                <a:off x="1125364" y="878389"/>
                <a:ext cx="859800" cy="859800"/>
              </a:xfrm>
              <a:prstGeom prst="arc">
                <a:avLst>
                  <a:gd fmla="val 16200000" name="adj1"/>
                  <a:gd fmla="val 5338847" name="adj2"/>
                </a:avLst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97" name="Google Shape;97;p8"/>
            <p:cNvGrpSpPr/>
            <p:nvPr/>
          </p:nvGrpSpPr>
          <p:grpSpPr>
            <a:xfrm rot="5400000">
              <a:off x="7581022" y="436550"/>
              <a:ext cx="714820" cy="714820"/>
              <a:chOff x="771846" y="524889"/>
              <a:chExt cx="1566900" cy="1566900"/>
            </a:xfrm>
          </p:grpSpPr>
          <p:sp>
            <p:nvSpPr>
              <p:cNvPr id="98" name="Google Shape;98;p8"/>
              <p:cNvSpPr/>
              <p:nvPr/>
            </p:nvSpPr>
            <p:spPr>
              <a:xfrm rot="5400000">
                <a:off x="1208150" y="960625"/>
                <a:ext cx="694226" cy="695345"/>
              </a:xfrm>
              <a:custGeom>
                <a:rect b="b" l="l" r="r" t="t"/>
                <a:pathLst>
                  <a:path extrusionOk="0" h="523" w="523">
                    <a:moveTo>
                      <a:pt x="261" y="523"/>
                    </a:moveTo>
                    <a:cubicBezTo>
                      <a:pt x="261" y="523"/>
                      <a:pt x="261" y="523"/>
                      <a:pt x="261" y="523"/>
                    </a:cubicBezTo>
                    <a:cubicBezTo>
                      <a:pt x="406" y="523"/>
                      <a:pt x="523" y="406"/>
                      <a:pt x="523" y="261"/>
                    </a:cubicBezTo>
                    <a:cubicBezTo>
                      <a:pt x="523" y="261"/>
                      <a:pt x="523" y="261"/>
                      <a:pt x="523" y="261"/>
                    </a:cubicBezTo>
                    <a:cubicBezTo>
                      <a:pt x="523" y="117"/>
                      <a:pt x="406" y="0"/>
                      <a:pt x="261" y="0"/>
                    </a:cubicBezTo>
                    <a:cubicBezTo>
                      <a:pt x="261" y="0"/>
                      <a:pt x="261" y="0"/>
                      <a:pt x="261" y="0"/>
                    </a:cubicBezTo>
                    <a:cubicBezTo>
                      <a:pt x="117" y="0"/>
                      <a:pt x="0" y="117"/>
                      <a:pt x="0" y="261"/>
                    </a:cubicBezTo>
                    <a:cubicBezTo>
                      <a:pt x="0" y="261"/>
                      <a:pt x="0" y="261"/>
                      <a:pt x="0" y="261"/>
                    </a:cubicBezTo>
                    <a:cubicBezTo>
                      <a:pt x="0" y="406"/>
                      <a:pt x="117" y="523"/>
                      <a:pt x="261" y="5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8"/>
              <p:cNvSpPr/>
              <p:nvPr/>
            </p:nvSpPr>
            <p:spPr>
              <a:xfrm>
                <a:off x="771846" y="524889"/>
                <a:ext cx="1566900" cy="1566900"/>
              </a:xfrm>
              <a:prstGeom prst="arc">
                <a:avLst>
                  <a:gd fmla="val 16200000" name="adj1"/>
                  <a:gd fmla="val 5338847" name="adj2"/>
                </a:avLst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grpSp>
        <p:nvGrpSpPr>
          <p:cNvPr id="100" name="Google Shape;100;p8"/>
          <p:cNvGrpSpPr/>
          <p:nvPr/>
        </p:nvGrpSpPr>
        <p:grpSpPr>
          <a:xfrm>
            <a:off x="376994" y="4650347"/>
            <a:ext cx="8395426" cy="221100"/>
            <a:chOff x="376994" y="4650347"/>
            <a:chExt cx="8395426" cy="221100"/>
          </a:xfrm>
        </p:grpSpPr>
        <p:sp>
          <p:nvSpPr>
            <p:cNvPr id="101" name="Google Shape;101;p8"/>
            <p:cNvSpPr/>
            <p:nvPr/>
          </p:nvSpPr>
          <p:spPr>
            <a:xfrm rot="2700000">
              <a:off x="408641" y="4683892"/>
              <a:ext cx="155705" cy="15400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8"/>
            <p:cNvSpPr/>
            <p:nvPr/>
          </p:nvSpPr>
          <p:spPr>
            <a:xfrm rot="2700000">
              <a:off x="8582533" y="4683893"/>
              <a:ext cx="158675" cy="15400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"/>
          <p:cNvSpPr txBox="1"/>
          <p:nvPr>
            <p:ph type="title"/>
          </p:nvPr>
        </p:nvSpPr>
        <p:spPr>
          <a:xfrm>
            <a:off x="1249740" y="1550022"/>
            <a:ext cx="3658200" cy="54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5" name="Google Shape;105;p9"/>
          <p:cNvSpPr txBox="1"/>
          <p:nvPr>
            <p:ph idx="1" type="subTitle"/>
          </p:nvPr>
        </p:nvSpPr>
        <p:spPr>
          <a:xfrm>
            <a:off x="1249860" y="2289078"/>
            <a:ext cx="3658200" cy="13044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6" name="Google Shape;106;p9"/>
          <p:cNvGrpSpPr/>
          <p:nvPr/>
        </p:nvGrpSpPr>
        <p:grpSpPr>
          <a:xfrm>
            <a:off x="8551320" y="273084"/>
            <a:ext cx="221100" cy="4598364"/>
            <a:chOff x="8551320" y="273084"/>
            <a:chExt cx="221100" cy="4598364"/>
          </a:xfrm>
        </p:grpSpPr>
        <p:sp>
          <p:nvSpPr>
            <p:cNvPr id="107" name="Google Shape;107;p9"/>
            <p:cNvSpPr/>
            <p:nvPr/>
          </p:nvSpPr>
          <p:spPr>
            <a:xfrm rot="2700000">
              <a:off x="8584016" y="305580"/>
              <a:ext cx="155705" cy="15400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9"/>
            <p:cNvSpPr/>
            <p:nvPr/>
          </p:nvSpPr>
          <p:spPr>
            <a:xfrm rot="2700000">
              <a:off x="8582533" y="4683893"/>
              <a:ext cx="158675" cy="15400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" name="Google Shape;109;p9"/>
          <p:cNvGrpSpPr/>
          <p:nvPr/>
        </p:nvGrpSpPr>
        <p:grpSpPr>
          <a:xfrm>
            <a:off x="715089" y="-324811"/>
            <a:ext cx="6740913" cy="6046763"/>
            <a:chOff x="715089" y="-324811"/>
            <a:chExt cx="6740913" cy="6046763"/>
          </a:xfrm>
        </p:grpSpPr>
        <p:grpSp>
          <p:nvGrpSpPr>
            <p:cNvPr id="110" name="Google Shape;110;p9"/>
            <p:cNvGrpSpPr/>
            <p:nvPr/>
          </p:nvGrpSpPr>
          <p:grpSpPr>
            <a:xfrm>
              <a:off x="5755576" y="4021525"/>
              <a:ext cx="1700426" cy="1700426"/>
              <a:chOff x="1125364" y="878389"/>
              <a:chExt cx="859800" cy="859800"/>
            </a:xfrm>
          </p:grpSpPr>
          <p:sp>
            <p:nvSpPr>
              <p:cNvPr id="111" name="Google Shape;111;p9"/>
              <p:cNvSpPr/>
              <p:nvPr/>
            </p:nvSpPr>
            <p:spPr>
              <a:xfrm rot="5400000">
                <a:off x="1208150" y="960625"/>
                <a:ext cx="694226" cy="695345"/>
              </a:xfrm>
              <a:custGeom>
                <a:rect b="b" l="l" r="r" t="t"/>
                <a:pathLst>
                  <a:path extrusionOk="0" h="523" w="523">
                    <a:moveTo>
                      <a:pt x="261" y="523"/>
                    </a:moveTo>
                    <a:cubicBezTo>
                      <a:pt x="261" y="523"/>
                      <a:pt x="261" y="523"/>
                      <a:pt x="261" y="523"/>
                    </a:cubicBezTo>
                    <a:cubicBezTo>
                      <a:pt x="406" y="523"/>
                      <a:pt x="523" y="406"/>
                      <a:pt x="523" y="261"/>
                    </a:cubicBezTo>
                    <a:cubicBezTo>
                      <a:pt x="523" y="261"/>
                      <a:pt x="523" y="261"/>
                      <a:pt x="523" y="261"/>
                    </a:cubicBezTo>
                    <a:cubicBezTo>
                      <a:pt x="523" y="117"/>
                      <a:pt x="406" y="0"/>
                      <a:pt x="261" y="0"/>
                    </a:cubicBezTo>
                    <a:cubicBezTo>
                      <a:pt x="261" y="0"/>
                      <a:pt x="261" y="0"/>
                      <a:pt x="261" y="0"/>
                    </a:cubicBezTo>
                    <a:cubicBezTo>
                      <a:pt x="117" y="0"/>
                      <a:pt x="0" y="117"/>
                      <a:pt x="0" y="261"/>
                    </a:cubicBezTo>
                    <a:cubicBezTo>
                      <a:pt x="0" y="261"/>
                      <a:pt x="0" y="261"/>
                      <a:pt x="0" y="261"/>
                    </a:cubicBezTo>
                    <a:cubicBezTo>
                      <a:pt x="0" y="406"/>
                      <a:pt x="117" y="523"/>
                      <a:pt x="261" y="5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9"/>
              <p:cNvSpPr/>
              <p:nvPr/>
            </p:nvSpPr>
            <p:spPr>
              <a:xfrm>
                <a:off x="1125364" y="878389"/>
                <a:ext cx="859800" cy="859800"/>
              </a:xfrm>
              <a:prstGeom prst="arc">
                <a:avLst>
                  <a:gd fmla="val 16200000" name="adj1"/>
                  <a:gd fmla="val 5338847" name="adj2"/>
                </a:avLst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13" name="Google Shape;113;p9"/>
            <p:cNvGrpSpPr/>
            <p:nvPr/>
          </p:nvGrpSpPr>
          <p:grpSpPr>
            <a:xfrm>
              <a:off x="715089" y="-324811"/>
              <a:ext cx="859800" cy="859800"/>
              <a:chOff x="1125364" y="878389"/>
              <a:chExt cx="859800" cy="859800"/>
            </a:xfrm>
          </p:grpSpPr>
          <p:sp>
            <p:nvSpPr>
              <p:cNvPr id="114" name="Google Shape;114;p9"/>
              <p:cNvSpPr/>
              <p:nvPr/>
            </p:nvSpPr>
            <p:spPr>
              <a:xfrm rot="5400000">
                <a:off x="1208150" y="960625"/>
                <a:ext cx="694226" cy="695345"/>
              </a:xfrm>
              <a:custGeom>
                <a:rect b="b" l="l" r="r" t="t"/>
                <a:pathLst>
                  <a:path extrusionOk="0" h="523" w="523">
                    <a:moveTo>
                      <a:pt x="261" y="523"/>
                    </a:moveTo>
                    <a:cubicBezTo>
                      <a:pt x="261" y="523"/>
                      <a:pt x="261" y="523"/>
                      <a:pt x="261" y="523"/>
                    </a:cubicBezTo>
                    <a:cubicBezTo>
                      <a:pt x="406" y="523"/>
                      <a:pt x="523" y="406"/>
                      <a:pt x="523" y="261"/>
                    </a:cubicBezTo>
                    <a:cubicBezTo>
                      <a:pt x="523" y="261"/>
                      <a:pt x="523" y="261"/>
                      <a:pt x="523" y="261"/>
                    </a:cubicBezTo>
                    <a:cubicBezTo>
                      <a:pt x="523" y="117"/>
                      <a:pt x="406" y="0"/>
                      <a:pt x="261" y="0"/>
                    </a:cubicBezTo>
                    <a:cubicBezTo>
                      <a:pt x="261" y="0"/>
                      <a:pt x="261" y="0"/>
                      <a:pt x="261" y="0"/>
                    </a:cubicBezTo>
                    <a:cubicBezTo>
                      <a:pt x="117" y="0"/>
                      <a:pt x="0" y="117"/>
                      <a:pt x="0" y="261"/>
                    </a:cubicBezTo>
                    <a:cubicBezTo>
                      <a:pt x="0" y="261"/>
                      <a:pt x="0" y="261"/>
                      <a:pt x="0" y="261"/>
                    </a:cubicBezTo>
                    <a:cubicBezTo>
                      <a:pt x="0" y="406"/>
                      <a:pt x="117" y="523"/>
                      <a:pt x="261" y="5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9"/>
              <p:cNvSpPr/>
              <p:nvPr/>
            </p:nvSpPr>
            <p:spPr>
              <a:xfrm>
                <a:off x="1125364" y="878389"/>
                <a:ext cx="859800" cy="859800"/>
              </a:xfrm>
              <a:prstGeom prst="arc">
                <a:avLst>
                  <a:gd fmla="val 16200000" name="adj1"/>
                  <a:gd fmla="val 5338847" name="adj2"/>
                </a:avLst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"/>
          <p:cNvSpPr/>
          <p:nvPr>
            <p:ph idx="2" type="pic"/>
          </p:nvPr>
        </p:nvSpPr>
        <p:spPr>
          <a:xfrm>
            <a:off x="-10950" y="0"/>
            <a:ext cx="91659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10"/>
          <p:cNvSpPr txBox="1"/>
          <p:nvPr>
            <p:ph type="title"/>
          </p:nvPr>
        </p:nvSpPr>
        <p:spPr>
          <a:xfrm>
            <a:off x="720000" y="403580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ata"/>
              <a:buNone/>
              <a:defRPr sz="30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ata"/>
              <a:buNone/>
              <a:defRPr b="1" sz="30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ata"/>
              <a:buNone/>
              <a:defRPr b="1" sz="30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ata"/>
              <a:buNone/>
              <a:defRPr b="1" sz="30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ata"/>
              <a:buNone/>
              <a:defRPr b="1" sz="30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ata"/>
              <a:buNone/>
              <a:defRPr b="1" sz="30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ata"/>
              <a:buNone/>
              <a:defRPr b="1" sz="30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ata"/>
              <a:buNone/>
              <a:defRPr b="1" sz="30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ata"/>
              <a:buNone/>
              <a:defRPr b="1" sz="30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Char char="●"/>
              <a:defRPr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Char char="○"/>
              <a:defRPr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Char char="■"/>
              <a:defRPr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Char char="●"/>
              <a:defRPr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Char char="○"/>
              <a:defRPr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Char char="■"/>
              <a:defRPr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Char char="●"/>
              <a:defRPr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Char char="○"/>
              <a:defRPr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Glory"/>
              <a:buChar char="■"/>
              <a:defRPr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5"/>
          <p:cNvSpPr txBox="1"/>
          <p:nvPr>
            <p:ph type="ctrTitle"/>
          </p:nvPr>
        </p:nvSpPr>
        <p:spPr>
          <a:xfrm>
            <a:off x="974400" y="1071525"/>
            <a:ext cx="5605200" cy="195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Management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</a:t>
            </a:r>
            <a:endParaRPr/>
          </a:p>
        </p:txBody>
      </p:sp>
      <p:grpSp>
        <p:nvGrpSpPr>
          <p:cNvPr id="335" name="Google Shape;335;p25"/>
          <p:cNvGrpSpPr/>
          <p:nvPr/>
        </p:nvGrpSpPr>
        <p:grpSpPr>
          <a:xfrm>
            <a:off x="6579593" y="369769"/>
            <a:ext cx="1084896" cy="1084896"/>
            <a:chOff x="1125364" y="878389"/>
            <a:chExt cx="859800" cy="859800"/>
          </a:xfrm>
        </p:grpSpPr>
        <p:sp>
          <p:nvSpPr>
            <p:cNvPr id="336" name="Google Shape;336;p25"/>
            <p:cNvSpPr/>
            <p:nvPr/>
          </p:nvSpPr>
          <p:spPr>
            <a:xfrm rot="5400000">
              <a:off x="1208150" y="960625"/>
              <a:ext cx="694226" cy="695345"/>
            </a:xfrm>
            <a:custGeom>
              <a:rect b="b" l="l" r="r" t="t"/>
              <a:pathLst>
                <a:path extrusionOk="0" h="523" w="523">
                  <a:moveTo>
                    <a:pt x="261" y="523"/>
                  </a:moveTo>
                  <a:cubicBezTo>
                    <a:pt x="261" y="523"/>
                    <a:pt x="261" y="523"/>
                    <a:pt x="261" y="523"/>
                  </a:cubicBezTo>
                  <a:cubicBezTo>
                    <a:pt x="406" y="523"/>
                    <a:pt x="523" y="406"/>
                    <a:pt x="523" y="261"/>
                  </a:cubicBezTo>
                  <a:cubicBezTo>
                    <a:pt x="523" y="261"/>
                    <a:pt x="523" y="261"/>
                    <a:pt x="523" y="261"/>
                  </a:cubicBezTo>
                  <a:cubicBezTo>
                    <a:pt x="523" y="117"/>
                    <a:pt x="406" y="0"/>
                    <a:pt x="261" y="0"/>
                  </a:cubicBezTo>
                  <a:cubicBezTo>
                    <a:pt x="261" y="0"/>
                    <a:pt x="261" y="0"/>
                    <a:pt x="261" y="0"/>
                  </a:cubicBezTo>
                  <a:cubicBezTo>
                    <a:pt x="117" y="0"/>
                    <a:pt x="0" y="117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406"/>
                    <a:pt x="117" y="523"/>
                    <a:pt x="261" y="5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25"/>
            <p:cNvSpPr/>
            <p:nvPr/>
          </p:nvSpPr>
          <p:spPr>
            <a:xfrm>
              <a:off x="1125364" y="878389"/>
              <a:ext cx="859800" cy="859800"/>
            </a:xfrm>
            <a:prstGeom prst="arc">
              <a:avLst>
                <a:gd fmla="val 16200000" name="adj1"/>
                <a:gd fmla="val 5338847" name="adj2"/>
              </a:avLst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338" name="Google Shape;338;p25"/>
          <p:cNvPicPr preferRelativeResize="0"/>
          <p:nvPr/>
        </p:nvPicPr>
        <p:blipFill>
          <a:blip r:embed="rId3">
            <a:alphaModFix amt="79000"/>
          </a:blip>
          <a:stretch>
            <a:fillRect/>
          </a:stretch>
        </p:blipFill>
        <p:spPr>
          <a:xfrm>
            <a:off x="5175791" y="1454675"/>
            <a:ext cx="3870834" cy="257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08850"/>
            <a:ext cx="8839200" cy="3597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39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68288"/>
            <a:ext cx="8839201" cy="4006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99300"/>
            <a:ext cx="8839202" cy="3544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Google Shape;40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900" y="676275"/>
            <a:ext cx="6934200" cy="37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Google Shape;41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72663"/>
            <a:ext cx="8839199" cy="3398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Google Shape;41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95263"/>
            <a:ext cx="8839199" cy="4552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Google Shape;42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01688"/>
            <a:ext cx="8839199" cy="3340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09350"/>
            <a:ext cx="8839200" cy="4324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2"/>
          <p:cNvSpPr txBox="1"/>
          <p:nvPr>
            <p:ph idx="1" type="subTitle"/>
          </p:nvPr>
        </p:nvSpPr>
        <p:spPr>
          <a:xfrm>
            <a:off x="706850" y="1293400"/>
            <a:ext cx="7670100" cy="233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Prata"/>
                <a:ea typeface="Prata"/>
                <a:cs typeface="Prata"/>
                <a:sym typeface="Prata"/>
              </a:rPr>
              <a:t>  iOS Mobile Application </a:t>
            </a:r>
            <a:endParaRPr sz="4800">
              <a:latin typeface="Prata"/>
              <a:ea typeface="Prata"/>
              <a:cs typeface="Prata"/>
              <a:sym typeface="Prat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3"/>
          <p:cNvSpPr txBox="1"/>
          <p:nvPr>
            <p:ph type="title"/>
          </p:nvPr>
        </p:nvSpPr>
        <p:spPr>
          <a:xfrm>
            <a:off x="569600" y="991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/ Register</a:t>
            </a:r>
            <a:endParaRPr/>
          </a:p>
        </p:txBody>
      </p:sp>
      <p:pic>
        <p:nvPicPr>
          <p:cNvPr id="436" name="Google Shape;436;p43"/>
          <p:cNvPicPr preferRelativeResize="0"/>
          <p:nvPr/>
        </p:nvPicPr>
        <p:blipFill rotWithShape="1">
          <a:blip r:embed="rId3">
            <a:alphaModFix/>
          </a:blip>
          <a:srcRect b="3058" l="0" r="0" t="3404"/>
          <a:stretch/>
        </p:blipFill>
        <p:spPr>
          <a:xfrm>
            <a:off x="1383625" y="827625"/>
            <a:ext cx="2466500" cy="4135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4500" y="812125"/>
            <a:ext cx="2584775" cy="4166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44" name="Google Shape;344;p26"/>
          <p:cNvSpPr/>
          <p:nvPr/>
        </p:nvSpPr>
        <p:spPr>
          <a:xfrm flipH="1" rot="-2700000">
            <a:off x="408644" y="305580"/>
            <a:ext cx="155705" cy="15400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26"/>
          <p:cNvSpPr/>
          <p:nvPr/>
        </p:nvSpPr>
        <p:spPr>
          <a:xfrm rot="2700000">
            <a:off x="8584016" y="305580"/>
            <a:ext cx="155705" cy="15400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26"/>
          <p:cNvSpPr txBox="1"/>
          <p:nvPr>
            <p:ph idx="1" type="body"/>
          </p:nvPr>
        </p:nvSpPr>
        <p:spPr>
          <a:xfrm>
            <a:off x="720000" y="1089775"/>
            <a:ext cx="7708800" cy="3602700"/>
          </a:xfrm>
          <a:prstGeom prst="rect">
            <a:avLst/>
          </a:prstGeom>
        </p:spPr>
        <p:txBody>
          <a:bodyPr anchorCtr="0" anchor="t" bIns="91425" lIns="91425" spcFirstLastPara="1" rIns="9067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Prata"/>
              <a:buChar char="●"/>
            </a:pPr>
            <a:r>
              <a:rPr lang="en" sz="1500">
                <a:latin typeface="Prata"/>
                <a:ea typeface="Prata"/>
                <a:cs typeface="Prata"/>
                <a:sym typeface="Prata"/>
              </a:rPr>
              <a:t>ER Diagram</a:t>
            </a:r>
            <a:endParaRPr sz="1500">
              <a:latin typeface="Prata"/>
              <a:ea typeface="Prata"/>
              <a:cs typeface="Prata"/>
              <a:sym typeface="Prat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ata"/>
              <a:buChar char="●"/>
            </a:pPr>
            <a:r>
              <a:rPr lang="en">
                <a:latin typeface="Prata"/>
                <a:ea typeface="Prata"/>
                <a:cs typeface="Prata"/>
                <a:sym typeface="Prata"/>
              </a:rPr>
              <a:t>Login/Register Page</a:t>
            </a:r>
            <a:endParaRPr>
              <a:latin typeface="Prata"/>
              <a:ea typeface="Prata"/>
              <a:cs typeface="Prata"/>
              <a:sym typeface="Prat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ata"/>
              <a:buChar char="●"/>
            </a:pPr>
            <a:r>
              <a:rPr lang="en">
                <a:latin typeface="Prata"/>
                <a:ea typeface="Prata"/>
                <a:cs typeface="Prata"/>
                <a:sym typeface="Prata"/>
              </a:rPr>
              <a:t>Student Dashboard</a:t>
            </a:r>
            <a:endParaRPr>
              <a:latin typeface="Prata"/>
              <a:ea typeface="Prata"/>
              <a:cs typeface="Prata"/>
              <a:sym typeface="Prat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ata"/>
              <a:buChar char="●"/>
            </a:pPr>
            <a:r>
              <a:rPr lang="en">
                <a:latin typeface="Prata"/>
                <a:ea typeface="Prata"/>
                <a:cs typeface="Prata"/>
                <a:sym typeface="Prata"/>
              </a:rPr>
              <a:t>Student’s functionalities</a:t>
            </a:r>
            <a:endParaRPr>
              <a:latin typeface="Prata"/>
              <a:ea typeface="Prata"/>
              <a:cs typeface="Prata"/>
              <a:sym typeface="Prat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ata"/>
              <a:buChar char="●"/>
            </a:pPr>
            <a:r>
              <a:rPr lang="en">
                <a:latin typeface="Prata"/>
                <a:ea typeface="Prata"/>
                <a:cs typeface="Prata"/>
                <a:sym typeface="Prata"/>
              </a:rPr>
              <a:t>Teacher Dashboard</a:t>
            </a:r>
            <a:endParaRPr>
              <a:latin typeface="Prata"/>
              <a:ea typeface="Prata"/>
              <a:cs typeface="Prata"/>
              <a:sym typeface="Prat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ata"/>
              <a:buChar char="●"/>
            </a:pPr>
            <a:r>
              <a:rPr lang="en">
                <a:latin typeface="Prata"/>
                <a:ea typeface="Prata"/>
                <a:cs typeface="Prata"/>
                <a:sym typeface="Prata"/>
              </a:rPr>
              <a:t>Teacher’s functionalities</a:t>
            </a:r>
            <a:endParaRPr>
              <a:latin typeface="Prata"/>
              <a:ea typeface="Prata"/>
              <a:cs typeface="Prata"/>
              <a:sym typeface="Prat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ata"/>
              <a:buChar char="●"/>
            </a:pPr>
            <a:r>
              <a:rPr lang="en">
                <a:latin typeface="Prata"/>
                <a:ea typeface="Prata"/>
                <a:cs typeface="Prata"/>
                <a:sym typeface="Prata"/>
              </a:rPr>
              <a:t>iOS Mobile App</a:t>
            </a:r>
            <a:endParaRPr>
              <a:latin typeface="Prata"/>
              <a:ea typeface="Prata"/>
              <a:cs typeface="Prata"/>
              <a:sym typeface="Prat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Google Shape;44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5325" y="152400"/>
            <a:ext cx="3081075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9500" y="152400"/>
            <a:ext cx="269007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Student’s Dashboard</a:t>
            </a:r>
            <a:endParaRPr/>
          </a:p>
        </p:txBody>
      </p:sp>
      <p:pic>
        <p:nvPicPr>
          <p:cNvPr id="449" name="Google Shape;44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2325" y="1125025"/>
            <a:ext cx="2419350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Teacher’s Dashboard</a:t>
            </a:r>
            <a:endParaRPr/>
          </a:p>
        </p:txBody>
      </p:sp>
      <p:pic>
        <p:nvPicPr>
          <p:cNvPr id="455" name="Google Shape;45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5175" y="1185175"/>
            <a:ext cx="2569751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7"/>
          <p:cNvSpPr txBox="1"/>
          <p:nvPr>
            <p:ph type="title"/>
          </p:nvPr>
        </p:nvSpPr>
        <p:spPr>
          <a:xfrm>
            <a:off x="720000" y="1557950"/>
            <a:ext cx="7704000" cy="30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 you!</a:t>
            </a:r>
            <a:endParaRPr sz="7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7"/>
          <p:cNvSpPr txBox="1"/>
          <p:nvPr>
            <p:ph type="title"/>
          </p:nvPr>
        </p:nvSpPr>
        <p:spPr>
          <a:xfrm>
            <a:off x="648149" y="301746"/>
            <a:ext cx="5672700" cy="23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900"/>
              <a:t>ER Diagram</a:t>
            </a:r>
            <a:endParaRPr sz="5900"/>
          </a:p>
        </p:txBody>
      </p:sp>
      <p:grpSp>
        <p:nvGrpSpPr>
          <p:cNvPr id="352" name="Google Shape;352;p27"/>
          <p:cNvGrpSpPr/>
          <p:nvPr/>
        </p:nvGrpSpPr>
        <p:grpSpPr>
          <a:xfrm rot="5400000">
            <a:off x="5891884" y="1073825"/>
            <a:ext cx="714820" cy="714820"/>
            <a:chOff x="771846" y="524889"/>
            <a:chExt cx="1566900" cy="1566900"/>
          </a:xfrm>
        </p:grpSpPr>
        <p:sp>
          <p:nvSpPr>
            <p:cNvPr id="353" name="Google Shape;353;p27"/>
            <p:cNvSpPr/>
            <p:nvPr/>
          </p:nvSpPr>
          <p:spPr>
            <a:xfrm rot="5400000">
              <a:off x="1208150" y="960625"/>
              <a:ext cx="694226" cy="695345"/>
            </a:xfrm>
            <a:custGeom>
              <a:rect b="b" l="l" r="r" t="t"/>
              <a:pathLst>
                <a:path extrusionOk="0" h="523" w="523">
                  <a:moveTo>
                    <a:pt x="261" y="523"/>
                  </a:moveTo>
                  <a:cubicBezTo>
                    <a:pt x="261" y="523"/>
                    <a:pt x="261" y="523"/>
                    <a:pt x="261" y="523"/>
                  </a:cubicBezTo>
                  <a:cubicBezTo>
                    <a:pt x="406" y="523"/>
                    <a:pt x="523" y="406"/>
                    <a:pt x="523" y="261"/>
                  </a:cubicBezTo>
                  <a:cubicBezTo>
                    <a:pt x="523" y="261"/>
                    <a:pt x="523" y="261"/>
                    <a:pt x="523" y="261"/>
                  </a:cubicBezTo>
                  <a:cubicBezTo>
                    <a:pt x="523" y="117"/>
                    <a:pt x="406" y="0"/>
                    <a:pt x="261" y="0"/>
                  </a:cubicBezTo>
                  <a:cubicBezTo>
                    <a:pt x="261" y="0"/>
                    <a:pt x="261" y="0"/>
                    <a:pt x="261" y="0"/>
                  </a:cubicBezTo>
                  <a:cubicBezTo>
                    <a:pt x="117" y="0"/>
                    <a:pt x="0" y="117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406"/>
                    <a:pt x="117" y="523"/>
                    <a:pt x="261" y="5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7"/>
            <p:cNvSpPr/>
            <p:nvPr/>
          </p:nvSpPr>
          <p:spPr>
            <a:xfrm>
              <a:off x="771846" y="524889"/>
              <a:ext cx="1566900" cy="1566900"/>
            </a:xfrm>
            <a:prstGeom prst="arc">
              <a:avLst>
                <a:gd fmla="val 16200000" name="adj1"/>
                <a:gd fmla="val 5338847" name="adj2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3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4450" y="558475"/>
            <a:ext cx="7534275" cy="41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9"/>
          <p:cNvSpPr txBox="1"/>
          <p:nvPr>
            <p:ph idx="1" type="subTitle"/>
          </p:nvPr>
        </p:nvSpPr>
        <p:spPr>
          <a:xfrm>
            <a:off x="511350" y="977575"/>
            <a:ext cx="5985600" cy="24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Prata"/>
                <a:ea typeface="Prata"/>
                <a:cs typeface="Prata"/>
                <a:sym typeface="Prata"/>
              </a:rPr>
              <a:t>   Web Application</a:t>
            </a:r>
            <a:endParaRPr sz="4800">
              <a:latin typeface="Prata"/>
              <a:ea typeface="Prata"/>
              <a:cs typeface="Prata"/>
              <a:sym typeface="Prat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36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4450" y="152400"/>
            <a:ext cx="3165505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8005" y="152400"/>
            <a:ext cx="290987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58450"/>
            <a:ext cx="8839201" cy="4213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Google Shape;38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43425"/>
            <a:ext cx="8839201" cy="3874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3859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Conference Style Presentation by Slidesgo">
  <a:themeElements>
    <a:clrScheme name="Simple Light">
      <a:dk1>
        <a:srgbClr val="424953"/>
      </a:dk1>
      <a:lt1>
        <a:srgbClr val="F4F5F0"/>
      </a:lt1>
      <a:dk2>
        <a:srgbClr val="A2958C"/>
      </a:dk2>
      <a:lt2>
        <a:srgbClr val="D9CCC3"/>
      </a:lt2>
      <a:accent1>
        <a:srgbClr val="E6DFD7"/>
      </a:accent1>
      <a:accent2>
        <a:srgbClr val="8D9BA4"/>
      </a:accent2>
      <a:accent3>
        <a:srgbClr val="C4C9CD"/>
      </a:accent3>
      <a:accent4>
        <a:srgbClr val="DBE0E4"/>
      </a:accent4>
      <a:accent5>
        <a:srgbClr val="FFFFFF"/>
      </a:accent5>
      <a:accent6>
        <a:srgbClr val="FFFFFF"/>
      </a:accent6>
      <a:hlink>
        <a:srgbClr val="42495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