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1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1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098" y="1385008"/>
            <a:ext cx="15298419" cy="1846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380" y="3392813"/>
            <a:ext cx="14020181" cy="59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1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2889503"/>
            <a:ext cx="9933431" cy="3380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8940" y="3351036"/>
            <a:ext cx="11460480" cy="5591175"/>
          </a:xfrm>
          <a:custGeom>
            <a:avLst/>
            <a:gdLst/>
            <a:ahLst/>
            <a:cxnLst/>
            <a:rect l="l" t="t" r="r" b="b"/>
            <a:pathLst>
              <a:path w="11460480" h="5591175">
                <a:moveTo>
                  <a:pt x="10974204" y="5590591"/>
                </a:moveTo>
                <a:lnTo>
                  <a:pt x="485774" y="5590591"/>
                </a:lnTo>
                <a:lnTo>
                  <a:pt x="437762" y="5588214"/>
                </a:lnTo>
                <a:lnTo>
                  <a:pt x="390562" y="5581171"/>
                </a:lnTo>
                <a:lnTo>
                  <a:pt x="344494" y="5569594"/>
                </a:lnTo>
                <a:lnTo>
                  <a:pt x="299876" y="5553614"/>
                </a:lnTo>
                <a:lnTo>
                  <a:pt x="257028" y="5533364"/>
                </a:lnTo>
                <a:lnTo>
                  <a:pt x="216266" y="5508975"/>
                </a:lnTo>
                <a:lnTo>
                  <a:pt x="177911" y="5480581"/>
                </a:lnTo>
                <a:lnTo>
                  <a:pt x="142280" y="5448311"/>
                </a:lnTo>
                <a:lnTo>
                  <a:pt x="110010" y="5412680"/>
                </a:lnTo>
                <a:lnTo>
                  <a:pt x="81615" y="5374324"/>
                </a:lnTo>
                <a:lnTo>
                  <a:pt x="57227" y="5333563"/>
                </a:lnTo>
                <a:lnTo>
                  <a:pt x="36977" y="5290714"/>
                </a:lnTo>
                <a:lnTo>
                  <a:pt x="20997" y="5246097"/>
                </a:lnTo>
                <a:lnTo>
                  <a:pt x="9420" y="5200029"/>
                </a:lnTo>
                <a:lnTo>
                  <a:pt x="2377" y="5152829"/>
                </a:lnTo>
                <a:lnTo>
                  <a:pt x="0" y="5104816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0974204" y="0"/>
                </a:lnTo>
                <a:lnTo>
                  <a:pt x="11022217" y="2377"/>
                </a:lnTo>
                <a:lnTo>
                  <a:pt x="11069417" y="9420"/>
                </a:lnTo>
                <a:lnTo>
                  <a:pt x="11115485" y="20997"/>
                </a:lnTo>
                <a:lnTo>
                  <a:pt x="11160102" y="36977"/>
                </a:lnTo>
                <a:lnTo>
                  <a:pt x="11202951" y="57227"/>
                </a:lnTo>
                <a:lnTo>
                  <a:pt x="11243712" y="81615"/>
                </a:lnTo>
                <a:lnTo>
                  <a:pt x="11282067" y="110010"/>
                </a:lnTo>
                <a:lnTo>
                  <a:pt x="11317699" y="142280"/>
                </a:lnTo>
                <a:lnTo>
                  <a:pt x="11349968" y="177911"/>
                </a:lnTo>
                <a:lnTo>
                  <a:pt x="11378363" y="216266"/>
                </a:lnTo>
                <a:lnTo>
                  <a:pt x="11402752" y="257028"/>
                </a:lnTo>
                <a:lnTo>
                  <a:pt x="11423002" y="299876"/>
                </a:lnTo>
                <a:lnTo>
                  <a:pt x="11438981" y="344494"/>
                </a:lnTo>
                <a:lnTo>
                  <a:pt x="11450559" y="390562"/>
                </a:lnTo>
                <a:lnTo>
                  <a:pt x="11457602" y="437762"/>
                </a:lnTo>
                <a:lnTo>
                  <a:pt x="11459979" y="485774"/>
                </a:lnTo>
                <a:lnTo>
                  <a:pt x="11459979" y="5104816"/>
                </a:lnTo>
                <a:lnTo>
                  <a:pt x="11457602" y="5152829"/>
                </a:lnTo>
                <a:lnTo>
                  <a:pt x="11450559" y="5200029"/>
                </a:lnTo>
                <a:lnTo>
                  <a:pt x="11438981" y="5246097"/>
                </a:lnTo>
                <a:lnTo>
                  <a:pt x="11423002" y="5290714"/>
                </a:lnTo>
                <a:lnTo>
                  <a:pt x="11402752" y="5333563"/>
                </a:lnTo>
                <a:lnTo>
                  <a:pt x="11378363" y="5374324"/>
                </a:lnTo>
                <a:lnTo>
                  <a:pt x="11349968" y="5412680"/>
                </a:lnTo>
                <a:lnTo>
                  <a:pt x="11317699" y="5448311"/>
                </a:lnTo>
                <a:lnTo>
                  <a:pt x="11282067" y="5480581"/>
                </a:lnTo>
                <a:lnTo>
                  <a:pt x="11243712" y="5508975"/>
                </a:lnTo>
                <a:lnTo>
                  <a:pt x="11202951" y="5533364"/>
                </a:lnTo>
                <a:lnTo>
                  <a:pt x="11160102" y="5553614"/>
                </a:lnTo>
                <a:lnTo>
                  <a:pt x="11115485" y="5569594"/>
                </a:lnTo>
                <a:lnTo>
                  <a:pt x="11069417" y="5581171"/>
                </a:lnTo>
                <a:lnTo>
                  <a:pt x="11022217" y="5588214"/>
                </a:lnTo>
                <a:lnTo>
                  <a:pt x="10974204" y="5590591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098" y="1385008"/>
            <a:ext cx="15298419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6375">
              <a:lnSpc>
                <a:spcPct val="100000"/>
              </a:lnSpc>
              <a:spcBef>
                <a:spcPts val="95"/>
              </a:spcBef>
            </a:pPr>
            <a:r>
              <a:rPr lang="en-US" sz="8650" spc="455" dirty="0"/>
              <a:t> </a:t>
            </a:r>
            <a:r>
              <a:rPr sz="8650" spc="455" dirty="0"/>
              <a:t>TEAM</a:t>
            </a:r>
            <a:r>
              <a:rPr sz="8650" spc="-760" dirty="0"/>
              <a:t> </a:t>
            </a:r>
            <a:r>
              <a:rPr sz="8650" spc="570" dirty="0"/>
              <a:t>MEMBERS</a:t>
            </a:r>
            <a:endParaRPr sz="8650"/>
          </a:p>
        </p:txBody>
      </p:sp>
      <p:sp>
        <p:nvSpPr>
          <p:cNvPr id="5" name="object 5"/>
          <p:cNvSpPr txBox="1"/>
          <p:nvPr/>
        </p:nvSpPr>
        <p:spPr>
          <a:xfrm>
            <a:off x="3466120" y="4221016"/>
            <a:ext cx="3886835" cy="25114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4700" i="1" spc="-114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N.</a:t>
            </a:r>
            <a:r>
              <a:rPr sz="4700" i="1" spc="-240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i="1" spc="430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Greeshma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4700" i="1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M.</a:t>
            </a:r>
            <a:r>
              <a:rPr sz="4700" i="1" spc="-30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i="1" spc="114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Poojitha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4700" i="1" spc="-114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N.</a:t>
            </a:r>
            <a:r>
              <a:rPr sz="4700" i="1" spc="-240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i="1" spc="23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Haarika</a:t>
            </a:r>
            <a:endParaRPr sz="4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0068" y="3297809"/>
            <a:ext cx="13348335" cy="5179695"/>
          </a:xfrm>
          <a:custGeom>
            <a:avLst/>
            <a:gdLst/>
            <a:ahLst/>
            <a:cxnLst/>
            <a:rect l="l" t="t" r="r" b="b"/>
            <a:pathLst>
              <a:path w="13348335" h="5179695">
                <a:moveTo>
                  <a:pt x="12862087" y="5179453"/>
                </a:moveTo>
                <a:lnTo>
                  <a:pt x="485775" y="5179453"/>
                </a:lnTo>
                <a:lnTo>
                  <a:pt x="437762" y="5177076"/>
                </a:lnTo>
                <a:lnTo>
                  <a:pt x="390562" y="5170033"/>
                </a:lnTo>
                <a:lnTo>
                  <a:pt x="344494" y="5158455"/>
                </a:lnTo>
                <a:lnTo>
                  <a:pt x="299876" y="5142476"/>
                </a:lnTo>
                <a:lnTo>
                  <a:pt x="257028" y="5122226"/>
                </a:lnTo>
                <a:lnTo>
                  <a:pt x="216266" y="5097837"/>
                </a:lnTo>
                <a:lnTo>
                  <a:pt x="177911" y="5069442"/>
                </a:lnTo>
                <a:lnTo>
                  <a:pt x="142280" y="5037173"/>
                </a:lnTo>
                <a:lnTo>
                  <a:pt x="110010" y="5001542"/>
                </a:lnTo>
                <a:lnTo>
                  <a:pt x="81615" y="4963186"/>
                </a:lnTo>
                <a:lnTo>
                  <a:pt x="57227" y="4922425"/>
                </a:lnTo>
                <a:lnTo>
                  <a:pt x="36977" y="4879576"/>
                </a:lnTo>
                <a:lnTo>
                  <a:pt x="20997" y="4834958"/>
                </a:lnTo>
                <a:lnTo>
                  <a:pt x="9420" y="4788890"/>
                </a:lnTo>
                <a:lnTo>
                  <a:pt x="2377" y="4741691"/>
                </a:lnTo>
                <a:lnTo>
                  <a:pt x="0" y="469367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2862087" y="0"/>
                </a:lnTo>
                <a:lnTo>
                  <a:pt x="12910100" y="2377"/>
                </a:lnTo>
                <a:lnTo>
                  <a:pt x="12957300" y="9420"/>
                </a:lnTo>
                <a:lnTo>
                  <a:pt x="13003368" y="20997"/>
                </a:lnTo>
                <a:lnTo>
                  <a:pt x="13047986" y="36977"/>
                </a:lnTo>
                <a:lnTo>
                  <a:pt x="13090834" y="57227"/>
                </a:lnTo>
                <a:lnTo>
                  <a:pt x="13131596" y="81615"/>
                </a:lnTo>
                <a:lnTo>
                  <a:pt x="13169951" y="110010"/>
                </a:lnTo>
                <a:lnTo>
                  <a:pt x="13205583" y="142280"/>
                </a:lnTo>
                <a:lnTo>
                  <a:pt x="13237852" y="177911"/>
                </a:lnTo>
                <a:lnTo>
                  <a:pt x="13266247" y="216266"/>
                </a:lnTo>
                <a:lnTo>
                  <a:pt x="13290635" y="257028"/>
                </a:lnTo>
                <a:lnTo>
                  <a:pt x="13310885" y="299876"/>
                </a:lnTo>
                <a:lnTo>
                  <a:pt x="13326865" y="344494"/>
                </a:lnTo>
                <a:lnTo>
                  <a:pt x="13338442" y="390562"/>
                </a:lnTo>
                <a:lnTo>
                  <a:pt x="13345485" y="437762"/>
                </a:lnTo>
                <a:lnTo>
                  <a:pt x="13347862" y="485774"/>
                </a:lnTo>
                <a:lnTo>
                  <a:pt x="13347862" y="4693678"/>
                </a:lnTo>
                <a:lnTo>
                  <a:pt x="13345485" y="4741691"/>
                </a:lnTo>
                <a:lnTo>
                  <a:pt x="13338442" y="4788890"/>
                </a:lnTo>
                <a:lnTo>
                  <a:pt x="13326865" y="4834958"/>
                </a:lnTo>
                <a:lnTo>
                  <a:pt x="13310885" y="4879576"/>
                </a:lnTo>
                <a:lnTo>
                  <a:pt x="13290635" y="4922425"/>
                </a:lnTo>
                <a:lnTo>
                  <a:pt x="13266247" y="4963186"/>
                </a:lnTo>
                <a:lnTo>
                  <a:pt x="13237852" y="5001542"/>
                </a:lnTo>
                <a:lnTo>
                  <a:pt x="13205583" y="5037173"/>
                </a:lnTo>
                <a:lnTo>
                  <a:pt x="13169951" y="5069442"/>
                </a:lnTo>
                <a:lnTo>
                  <a:pt x="13131596" y="5097837"/>
                </a:lnTo>
                <a:lnTo>
                  <a:pt x="13090834" y="5122226"/>
                </a:lnTo>
                <a:lnTo>
                  <a:pt x="13047986" y="5142476"/>
                </a:lnTo>
                <a:lnTo>
                  <a:pt x="13003368" y="5158455"/>
                </a:lnTo>
                <a:lnTo>
                  <a:pt x="12957300" y="5170033"/>
                </a:lnTo>
                <a:lnTo>
                  <a:pt x="12910100" y="5177076"/>
                </a:lnTo>
                <a:lnTo>
                  <a:pt x="12862087" y="5179453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25" rIns="0" bIns="0" rtlCol="0">
            <a:spAutoFit/>
          </a:bodyPr>
          <a:lstStyle/>
          <a:p>
            <a:pPr marL="4040505">
              <a:lnSpc>
                <a:spcPct val="100000"/>
              </a:lnSpc>
              <a:spcBef>
                <a:spcPts val="100"/>
              </a:spcBef>
            </a:pPr>
            <a:r>
              <a:rPr sz="8000" spc="375" dirty="0"/>
              <a:t>INTRODUCTION</a:t>
            </a:r>
            <a:endParaRPr sz="8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0829" rIns="0" bIns="0" rtlCol="0">
            <a:spAutoFit/>
          </a:bodyPr>
          <a:lstStyle/>
          <a:p>
            <a:pPr marL="2440305" marR="476885" indent="271780">
              <a:lnSpc>
                <a:spcPct val="117000"/>
              </a:lnSpc>
              <a:spcBef>
                <a:spcPts val="90"/>
              </a:spcBef>
              <a:buChar char="•"/>
              <a:tabLst>
                <a:tab pos="2712085" algn="l"/>
              </a:tabLst>
            </a:pPr>
            <a:r>
              <a:rPr sz="3000" spc="245" dirty="0"/>
              <a:t>An</a:t>
            </a:r>
            <a:r>
              <a:rPr sz="3000" spc="5" dirty="0"/>
              <a:t> </a:t>
            </a:r>
            <a:r>
              <a:rPr sz="3000" spc="120" dirty="0"/>
              <a:t>online</a:t>
            </a:r>
            <a:r>
              <a:rPr sz="3000" spc="5" dirty="0"/>
              <a:t> </a:t>
            </a:r>
            <a:r>
              <a:rPr sz="3000" spc="165" dirty="0"/>
              <a:t>voting</a:t>
            </a:r>
            <a:r>
              <a:rPr sz="3000" spc="5" dirty="0"/>
              <a:t> </a:t>
            </a:r>
            <a:r>
              <a:rPr sz="3000" spc="270" dirty="0"/>
              <a:t>system</a:t>
            </a:r>
            <a:r>
              <a:rPr sz="3000" spc="10" dirty="0"/>
              <a:t> </a:t>
            </a:r>
            <a:r>
              <a:rPr sz="3000" spc="155" dirty="0"/>
              <a:t>allows</a:t>
            </a:r>
            <a:r>
              <a:rPr sz="3000" spc="5" dirty="0"/>
              <a:t> </a:t>
            </a:r>
            <a:r>
              <a:rPr sz="3000" spc="140" dirty="0"/>
              <a:t>voters</a:t>
            </a:r>
            <a:r>
              <a:rPr sz="3000" spc="5" dirty="0"/>
              <a:t> </a:t>
            </a:r>
            <a:r>
              <a:rPr sz="3000" spc="75" dirty="0"/>
              <a:t>to</a:t>
            </a:r>
            <a:r>
              <a:rPr sz="3000" spc="5" dirty="0"/>
              <a:t> </a:t>
            </a:r>
            <a:r>
              <a:rPr sz="3000" spc="275" dirty="0"/>
              <a:t>cast</a:t>
            </a:r>
            <a:r>
              <a:rPr sz="3000" spc="10" dirty="0"/>
              <a:t> </a:t>
            </a:r>
            <a:r>
              <a:rPr sz="3000" dirty="0"/>
              <a:t>their</a:t>
            </a:r>
            <a:r>
              <a:rPr sz="3000" spc="5" dirty="0"/>
              <a:t> </a:t>
            </a:r>
            <a:r>
              <a:rPr sz="3000" spc="185" dirty="0"/>
              <a:t>votes </a:t>
            </a:r>
            <a:r>
              <a:rPr sz="3000" spc="105" dirty="0"/>
              <a:t>electronically</a:t>
            </a:r>
            <a:r>
              <a:rPr sz="3000" spc="15" dirty="0"/>
              <a:t> </a:t>
            </a:r>
            <a:r>
              <a:rPr sz="3000" spc="165" dirty="0"/>
              <a:t>over</a:t>
            </a:r>
            <a:r>
              <a:rPr sz="3000" spc="20" dirty="0"/>
              <a:t> </a:t>
            </a:r>
            <a:r>
              <a:rPr sz="3000" spc="110" dirty="0"/>
              <a:t>the</a:t>
            </a:r>
            <a:r>
              <a:rPr sz="3000" spc="15" dirty="0"/>
              <a:t> </a:t>
            </a:r>
            <a:r>
              <a:rPr sz="3000" spc="-10" dirty="0"/>
              <a:t>internet.</a:t>
            </a:r>
            <a:endParaRPr sz="3000"/>
          </a:p>
          <a:p>
            <a:pPr marL="2440305" marR="5080" indent="271780">
              <a:lnSpc>
                <a:spcPts val="4200"/>
              </a:lnSpc>
              <a:spcBef>
                <a:spcPts val="240"/>
              </a:spcBef>
              <a:buChar char="•"/>
              <a:tabLst>
                <a:tab pos="2712085" algn="l"/>
              </a:tabLst>
            </a:pPr>
            <a:r>
              <a:rPr sz="3000" spc="75" dirty="0"/>
              <a:t>This</a:t>
            </a:r>
            <a:r>
              <a:rPr sz="3000" dirty="0"/>
              <a:t> </a:t>
            </a:r>
            <a:r>
              <a:rPr sz="3000" spc="270" dirty="0"/>
              <a:t>system</a:t>
            </a:r>
            <a:r>
              <a:rPr sz="3000" spc="5" dirty="0"/>
              <a:t> </a:t>
            </a:r>
            <a:r>
              <a:rPr sz="3000" spc="229" dirty="0"/>
              <a:t>increases</a:t>
            </a:r>
            <a:r>
              <a:rPr sz="3000" spc="5" dirty="0"/>
              <a:t> </a:t>
            </a:r>
            <a:r>
              <a:rPr sz="3000" spc="150" dirty="0"/>
              <a:t>accessibility</a:t>
            </a:r>
            <a:r>
              <a:rPr sz="3000" spc="5" dirty="0"/>
              <a:t> </a:t>
            </a:r>
            <a:r>
              <a:rPr sz="3000" dirty="0"/>
              <a:t>for</a:t>
            </a:r>
            <a:r>
              <a:rPr sz="3000" spc="5" dirty="0"/>
              <a:t> </a:t>
            </a:r>
            <a:r>
              <a:rPr sz="3000" spc="140" dirty="0"/>
              <a:t>voters</a:t>
            </a:r>
            <a:r>
              <a:rPr sz="3000" spc="5" dirty="0"/>
              <a:t> </a:t>
            </a:r>
            <a:r>
              <a:rPr sz="3000" spc="270" dirty="0"/>
              <a:t>who</a:t>
            </a:r>
            <a:r>
              <a:rPr sz="3000" spc="5" dirty="0"/>
              <a:t> </a:t>
            </a:r>
            <a:r>
              <a:rPr sz="3000" spc="434" dirty="0"/>
              <a:t>may</a:t>
            </a:r>
            <a:r>
              <a:rPr sz="3000" dirty="0"/>
              <a:t> </a:t>
            </a:r>
            <a:r>
              <a:rPr sz="3000" spc="120" dirty="0"/>
              <a:t>not </a:t>
            </a:r>
            <a:r>
              <a:rPr sz="3000" spc="310" dirty="0"/>
              <a:t>be</a:t>
            </a:r>
            <a:r>
              <a:rPr sz="3000" spc="-5" dirty="0"/>
              <a:t> </a:t>
            </a:r>
            <a:r>
              <a:rPr sz="3000" spc="215" dirty="0"/>
              <a:t>able</a:t>
            </a:r>
            <a:r>
              <a:rPr sz="3000" dirty="0"/>
              <a:t> </a:t>
            </a:r>
            <a:r>
              <a:rPr sz="3000" spc="75" dirty="0"/>
              <a:t>to</a:t>
            </a:r>
            <a:r>
              <a:rPr sz="3000" spc="-5" dirty="0"/>
              <a:t> </a:t>
            </a:r>
            <a:r>
              <a:rPr sz="3000" spc="155" dirty="0"/>
              <a:t>vote</a:t>
            </a:r>
            <a:r>
              <a:rPr sz="3000" dirty="0"/>
              <a:t> </a:t>
            </a:r>
            <a:r>
              <a:rPr sz="3000" spc="50" dirty="0"/>
              <a:t>in</a:t>
            </a:r>
            <a:r>
              <a:rPr sz="3000" spc="-5" dirty="0"/>
              <a:t> </a:t>
            </a:r>
            <a:r>
              <a:rPr sz="3000" spc="125" dirty="0"/>
              <a:t>person.</a:t>
            </a:r>
            <a:endParaRPr sz="3000"/>
          </a:p>
          <a:p>
            <a:pPr marL="2440305" marR="316230" indent="271780">
              <a:lnSpc>
                <a:spcPts val="4200"/>
              </a:lnSpc>
              <a:buChar char="•"/>
              <a:tabLst>
                <a:tab pos="2712085" algn="l"/>
              </a:tabLst>
            </a:pPr>
            <a:r>
              <a:rPr sz="3000" spc="-50" dirty="0"/>
              <a:t>It</a:t>
            </a:r>
            <a:r>
              <a:rPr sz="3000" spc="-15" dirty="0"/>
              <a:t> </a:t>
            </a:r>
            <a:r>
              <a:rPr sz="3000" spc="229" dirty="0"/>
              <a:t>also</a:t>
            </a:r>
            <a:r>
              <a:rPr sz="3000" spc="-10" dirty="0"/>
              <a:t> </a:t>
            </a:r>
            <a:r>
              <a:rPr sz="3000" spc="310" dirty="0"/>
              <a:t>aims</a:t>
            </a:r>
            <a:r>
              <a:rPr sz="3000" spc="-10" dirty="0"/>
              <a:t> </a:t>
            </a:r>
            <a:r>
              <a:rPr sz="3000" spc="75" dirty="0"/>
              <a:t>to</a:t>
            </a:r>
            <a:r>
              <a:rPr sz="3000" spc="-10" dirty="0"/>
              <a:t> </a:t>
            </a:r>
            <a:r>
              <a:rPr sz="3000" spc="320" dirty="0"/>
              <a:t>enhance</a:t>
            </a:r>
            <a:r>
              <a:rPr sz="3000" spc="-10" dirty="0"/>
              <a:t> </a:t>
            </a:r>
            <a:r>
              <a:rPr sz="3000" spc="110" dirty="0"/>
              <a:t>the</a:t>
            </a:r>
            <a:r>
              <a:rPr sz="3000" spc="-15" dirty="0"/>
              <a:t> </a:t>
            </a:r>
            <a:r>
              <a:rPr sz="3000" spc="110" dirty="0"/>
              <a:t>efficiency</a:t>
            </a:r>
            <a:r>
              <a:rPr sz="3000" spc="-10" dirty="0"/>
              <a:t> </a:t>
            </a:r>
            <a:r>
              <a:rPr sz="3000" spc="375" dirty="0"/>
              <a:t>and</a:t>
            </a:r>
            <a:r>
              <a:rPr sz="3000" spc="-10" dirty="0"/>
              <a:t> </a:t>
            </a:r>
            <a:r>
              <a:rPr sz="3000" spc="125" dirty="0"/>
              <a:t>security</a:t>
            </a:r>
            <a:r>
              <a:rPr sz="3000" spc="-10" dirty="0"/>
              <a:t> </a:t>
            </a:r>
            <a:r>
              <a:rPr sz="3000" spc="55" dirty="0"/>
              <a:t>of</a:t>
            </a:r>
            <a:r>
              <a:rPr sz="3000" spc="-10" dirty="0"/>
              <a:t> </a:t>
            </a:r>
            <a:r>
              <a:rPr sz="3000" spc="85" dirty="0"/>
              <a:t>the </a:t>
            </a:r>
            <a:r>
              <a:rPr sz="3000" spc="165" dirty="0"/>
              <a:t>voting</a:t>
            </a:r>
            <a:r>
              <a:rPr sz="3000" spc="5" dirty="0"/>
              <a:t> </a:t>
            </a:r>
            <a:r>
              <a:rPr sz="3000" spc="175" dirty="0"/>
              <a:t>process.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415" dirty="0"/>
              <a:t>OVERVIEW</a:t>
            </a:r>
            <a:r>
              <a:rPr sz="7250" spc="-635" dirty="0"/>
              <a:t> </a:t>
            </a:r>
            <a:r>
              <a:rPr sz="7250" spc="175" dirty="0"/>
              <a:t>OF</a:t>
            </a:r>
            <a:r>
              <a:rPr sz="7250" spc="-630" dirty="0"/>
              <a:t> </a:t>
            </a:r>
            <a:r>
              <a:rPr sz="7250" spc="470" dirty="0"/>
              <a:t>DATA</a:t>
            </a:r>
            <a:r>
              <a:rPr sz="7250" spc="-635" dirty="0"/>
              <a:t> </a:t>
            </a:r>
            <a:r>
              <a:rPr sz="7250" spc="290" dirty="0"/>
              <a:t>STRUCTURES</a:t>
            </a:r>
            <a:endParaRPr sz="7250"/>
          </a:p>
        </p:txBody>
      </p:sp>
      <p:grpSp>
        <p:nvGrpSpPr>
          <p:cNvPr id="3" name="object 3"/>
          <p:cNvGrpSpPr/>
          <p:nvPr/>
        </p:nvGrpSpPr>
        <p:grpSpPr>
          <a:xfrm>
            <a:off x="433632" y="3192409"/>
            <a:ext cx="16170275" cy="6478270"/>
            <a:chOff x="433632" y="3192409"/>
            <a:chExt cx="16170275" cy="6478270"/>
          </a:xfrm>
        </p:grpSpPr>
        <p:sp>
          <p:nvSpPr>
            <p:cNvPr id="4" name="object 4"/>
            <p:cNvSpPr/>
            <p:nvPr/>
          </p:nvSpPr>
          <p:spPr>
            <a:xfrm>
              <a:off x="433632" y="3192409"/>
              <a:ext cx="16170275" cy="6478270"/>
            </a:xfrm>
            <a:custGeom>
              <a:avLst/>
              <a:gdLst/>
              <a:ahLst/>
              <a:cxnLst/>
              <a:rect l="l" t="t" r="r" b="b"/>
              <a:pathLst>
                <a:path w="16170275" h="6478270">
                  <a:moveTo>
                    <a:pt x="15688308" y="6478170"/>
                  </a:moveTo>
                  <a:lnTo>
                    <a:pt x="485774" y="6478170"/>
                  </a:lnTo>
                  <a:lnTo>
                    <a:pt x="437762" y="6475793"/>
                  </a:lnTo>
                  <a:lnTo>
                    <a:pt x="390562" y="6468750"/>
                  </a:lnTo>
                  <a:lnTo>
                    <a:pt x="344494" y="6457172"/>
                  </a:lnTo>
                  <a:lnTo>
                    <a:pt x="299876" y="6441193"/>
                  </a:lnTo>
                  <a:lnTo>
                    <a:pt x="257028" y="6420943"/>
                  </a:lnTo>
                  <a:lnTo>
                    <a:pt x="216266" y="6396554"/>
                  </a:lnTo>
                  <a:lnTo>
                    <a:pt x="177911" y="6368159"/>
                  </a:lnTo>
                  <a:lnTo>
                    <a:pt x="142280" y="6335890"/>
                  </a:lnTo>
                  <a:lnTo>
                    <a:pt x="110010" y="6300259"/>
                  </a:lnTo>
                  <a:lnTo>
                    <a:pt x="81615" y="6261903"/>
                  </a:lnTo>
                  <a:lnTo>
                    <a:pt x="57227" y="6221142"/>
                  </a:lnTo>
                  <a:lnTo>
                    <a:pt x="36977" y="6178293"/>
                  </a:lnTo>
                  <a:lnTo>
                    <a:pt x="20997" y="6133676"/>
                  </a:lnTo>
                  <a:lnTo>
                    <a:pt x="9420" y="6087608"/>
                  </a:lnTo>
                  <a:lnTo>
                    <a:pt x="2377" y="6040408"/>
                  </a:lnTo>
                  <a:lnTo>
                    <a:pt x="0" y="5992395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688308" y="0"/>
                  </a:lnTo>
                  <a:lnTo>
                    <a:pt x="15736321" y="2377"/>
                  </a:lnTo>
                  <a:lnTo>
                    <a:pt x="15783521" y="9420"/>
                  </a:lnTo>
                  <a:lnTo>
                    <a:pt x="15829589" y="20997"/>
                  </a:lnTo>
                  <a:lnTo>
                    <a:pt x="15874206" y="36977"/>
                  </a:lnTo>
                  <a:lnTo>
                    <a:pt x="15917055" y="57227"/>
                  </a:lnTo>
                  <a:lnTo>
                    <a:pt x="15957816" y="81615"/>
                  </a:lnTo>
                  <a:lnTo>
                    <a:pt x="15996172" y="110010"/>
                  </a:lnTo>
                  <a:lnTo>
                    <a:pt x="16031803" y="142280"/>
                  </a:lnTo>
                  <a:lnTo>
                    <a:pt x="16064073" y="177911"/>
                  </a:lnTo>
                  <a:lnTo>
                    <a:pt x="16092467" y="216266"/>
                  </a:lnTo>
                  <a:lnTo>
                    <a:pt x="16116856" y="257028"/>
                  </a:lnTo>
                  <a:lnTo>
                    <a:pt x="16137106" y="299876"/>
                  </a:lnTo>
                  <a:lnTo>
                    <a:pt x="16153085" y="344494"/>
                  </a:lnTo>
                  <a:lnTo>
                    <a:pt x="16164663" y="390562"/>
                  </a:lnTo>
                  <a:lnTo>
                    <a:pt x="16170121" y="427138"/>
                  </a:lnTo>
                  <a:lnTo>
                    <a:pt x="16170121" y="6051031"/>
                  </a:lnTo>
                  <a:lnTo>
                    <a:pt x="16153085" y="6133676"/>
                  </a:lnTo>
                  <a:lnTo>
                    <a:pt x="16137106" y="6178293"/>
                  </a:lnTo>
                  <a:lnTo>
                    <a:pt x="16116856" y="6221142"/>
                  </a:lnTo>
                  <a:lnTo>
                    <a:pt x="16092467" y="6261903"/>
                  </a:lnTo>
                  <a:lnTo>
                    <a:pt x="16064073" y="6300259"/>
                  </a:lnTo>
                  <a:lnTo>
                    <a:pt x="16031803" y="6335890"/>
                  </a:lnTo>
                  <a:lnTo>
                    <a:pt x="15996172" y="6368159"/>
                  </a:lnTo>
                  <a:lnTo>
                    <a:pt x="15957816" y="6396554"/>
                  </a:lnTo>
                  <a:lnTo>
                    <a:pt x="15917055" y="6420943"/>
                  </a:lnTo>
                  <a:lnTo>
                    <a:pt x="15874206" y="6441193"/>
                  </a:lnTo>
                  <a:lnTo>
                    <a:pt x="15829589" y="6457172"/>
                  </a:lnTo>
                  <a:lnTo>
                    <a:pt x="15783521" y="6468750"/>
                  </a:lnTo>
                  <a:lnTo>
                    <a:pt x="15736321" y="6475793"/>
                  </a:lnTo>
                  <a:lnTo>
                    <a:pt x="15688308" y="647817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30" y="4330836"/>
              <a:ext cx="142875" cy="142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30" y="4911861"/>
              <a:ext cx="142875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30" y="6654936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30" y="7235961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30" y="7816986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30" y="8398011"/>
              <a:ext cx="142875" cy="142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8979036"/>
              <a:ext cx="142875" cy="1428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09380" y="3459324"/>
            <a:ext cx="13565505" cy="58356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78460" indent="-376555">
              <a:lnSpc>
                <a:spcPct val="100000"/>
              </a:lnSpc>
              <a:spcBef>
                <a:spcPts val="710"/>
              </a:spcBef>
              <a:buSzPct val="91000"/>
              <a:buAutoNum type="arabicPeriod"/>
              <a:tabLst>
                <a:tab pos="378460" algn="l"/>
              </a:tabLst>
            </a:pPr>
            <a:r>
              <a:rPr sz="3300" b="1" spc="270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Candidate</a:t>
            </a:r>
            <a:r>
              <a:rPr sz="3300" b="1" spc="-26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b="1" spc="13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Structure</a:t>
            </a:r>
            <a:endParaRPr sz="3300">
              <a:latin typeface="Trebuchet MS" panose="020B0603020202020204"/>
              <a:cs typeface="Trebuchet MS" panose="020B0603020202020204"/>
            </a:endParaRPr>
          </a:p>
          <a:p>
            <a:pPr marL="727710" marR="5080">
              <a:lnSpc>
                <a:spcPct val="116000"/>
              </a:lnSpc>
              <a:tabLst>
                <a:tab pos="2226310" algn="l"/>
              </a:tabLst>
            </a:pP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Description:</a:t>
            </a:r>
            <a:r>
              <a:rPr sz="3300" spc="-13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Represents</a:t>
            </a:r>
            <a:r>
              <a:rPr sz="3300" spc="-13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24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each</a:t>
            </a:r>
            <a:r>
              <a:rPr sz="3300" spc="-13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candidate</a:t>
            </a:r>
            <a:r>
              <a:rPr sz="3300" spc="-13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in</a:t>
            </a:r>
            <a:r>
              <a:rPr sz="3300" spc="-13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3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voting</a:t>
            </a:r>
            <a:r>
              <a:rPr sz="3300" spc="-13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system. Fields: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3300" spc="1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name,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5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vote_count</a:t>
            </a:r>
            <a:endParaRPr sz="3300">
              <a:latin typeface="Lucida Sans Unicode" panose="020B0602030504020204"/>
              <a:cs typeface="Lucida Sans Unicode" panose="020B06020305040202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3300">
              <a:latin typeface="Lucida Sans Unicode" panose="020B0602030504020204"/>
              <a:cs typeface="Lucida Sans Unicode" panose="020B0602030504020204"/>
            </a:endParaRPr>
          </a:p>
          <a:p>
            <a:pPr marL="461010" indent="-448310">
              <a:lnSpc>
                <a:spcPct val="100000"/>
              </a:lnSpc>
              <a:buSzPct val="91000"/>
              <a:buAutoNum type="arabicPeriod" startAt="2"/>
              <a:tabLst>
                <a:tab pos="460375" algn="l"/>
              </a:tabLst>
            </a:pPr>
            <a:r>
              <a:rPr sz="3300" b="1" spc="180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3300" b="1" spc="-28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b="1" spc="6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300" b="1" spc="-28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b="1" spc="204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Queue</a:t>
            </a:r>
            <a:r>
              <a:rPr sz="3300" b="1" spc="-28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b="1" spc="195" dirty="0">
                <a:solidFill>
                  <a:srgbClr val="09152E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endParaRPr sz="3300">
              <a:latin typeface="Trebuchet MS" panose="020B0603020202020204"/>
              <a:cs typeface="Trebuchet MS" panose="020B0603020202020204"/>
            </a:endParaRPr>
          </a:p>
          <a:p>
            <a:pPr marL="727710" marR="1506220">
              <a:lnSpc>
                <a:spcPct val="116000"/>
              </a:lnSpc>
            </a:pP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Description: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7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Manages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votes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7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cast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3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by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voters. </a:t>
            </a:r>
            <a:r>
              <a:rPr sz="3300" spc="6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enqueue: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6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Adds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4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9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8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rear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queue. </a:t>
            </a:r>
            <a:r>
              <a:rPr sz="3300" spc="7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dequeue: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2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Removes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4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300" spc="-15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9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from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5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2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front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3300" spc="-15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queue. </a:t>
            </a:r>
            <a:r>
              <a:rPr sz="3300" spc="14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cast_vote:</a:t>
            </a:r>
            <a:r>
              <a:rPr sz="3300" spc="-16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Handles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9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process</a:t>
            </a:r>
            <a:r>
              <a:rPr sz="3300" spc="-16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1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casting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40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vote. </a:t>
            </a:r>
            <a:r>
              <a:rPr sz="3300" spc="10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count_votes: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Counts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votes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4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for</a:t>
            </a:r>
            <a:r>
              <a:rPr sz="3300" spc="-16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240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each</a:t>
            </a:r>
            <a:r>
              <a:rPr sz="3300" spc="-15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95" dirty="0">
                <a:solidFill>
                  <a:srgbClr val="09152E"/>
                </a:solidFill>
                <a:latin typeface="Lucida Sans Unicode" panose="020B0602030504020204"/>
                <a:cs typeface="Lucida Sans Unicode" panose="020B0602030504020204"/>
              </a:rPr>
              <a:t>candidate.</a:t>
            </a:r>
            <a:endParaRPr sz="33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098" y="1385008"/>
            <a:ext cx="15298419" cy="1842770"/>
          </a:xfrm>
          <a:prstGeom prst="rect">
            <a:avLst/>
          </a:prstGeom>
        </p:spPr>
        <p:txBody>
          <a:bodyPr vert="horz" wrap="square" lIns="0" tIns="681738" rIns="0" bIns="0" rtlCol="0">
            <a:spAutoFit/>
          </a:bodyPr>
          <a:lstStyle/>
          <a:p>
            <a:pPr marL="4639310">
              <a:lnSpc>
                <a:spcPct val="100000"/>
              </a:lnSpc>
              <a:spcBef>
                <a:spcPts val="115"/>
              </a:spcBef>
            </a:pPr>
            <a:r>
              <a:rPr lang="en-US" sz="7550" spc="340" dirty="0"/>
              <a:t>   </a:t>
            </a:r>
            <a:r>
              <a:rPr sz="7550" spc="340" dirty="0"/>
              <a:t>OPERATIONS</a:t>
            </a:r>
            <a:endParaRPr sz="7550"/>
          </a:p>
        </p:txBody>
      </p:sp>
      <p:sp>
        <p:nvSpPr>
          <p:cNvPr id="3" name="object 3"/>
          <p:cNvSpPr/>
          <p:nvPr/>
        </p:nvSpPr>
        <p:spPr>
          <a:xfrm>
            <a:off x="759720" y="3851655"/>
            <a:ext cx="7734300" cy="4313555"/>
          </a:xfrm>
          <a:custGeom>
            <a:avLst/>
            <a:gdLst/>
            <a:ahLst/>
            <a:cxnLst/>
            <a:rect l="l" t="t" r="r" b="b"/>
            <a:pathLst>
              <a:path w="7734300" h="4313555">
                <a:moveTo>
                  <a:pt x="7253591" y="4313335"/>
                </a:moveTo>
                <a:lnTo>
                  <a:pt x="485774" y="4313335"/>
                </a:lnTo>
                <a:lnTo>
                  <a:pt x="438991" y="4311112"/>
                </a:lnTo>
                <a:lnTo>
                  <a:pt x="393466" y="4304576"/>
                </a:lnTo>
                <a:lnTo>
                  <a:pt x="349402" y="4293932"/>
                </a:lnTo>
                <a:lnTo>
                  <a:pt x="307004" y="4279384"/>
                </a:lnTo>
                <a:lnTo>
                  <a:pt x="266475" y="4261135"/>
                </a:lnTo>
                <a:lnTo>
                  <a:pt x="228018" y="4239388"/>
                </a:lnTo>
                <a:lnTo>
                  <a:pt x="191838" y="4214347"/>
                </a:lnTo>
                <a:lnTo>
                  <a:pt x="158137" y="4186216"/>
                </a:lnTo>
                <a:lnTo>
                  <a:pt x="127119" y="4155198"/>
                </a:lnTo>
                <a:lnTo>
                  <a:pt x="98988" y="4121497"/>
                </a:lnTo>
                <a:lnTo>
                  <a:pt x="73947" y="4085316"/>
                </a:lnTo>
                <a:lnTo>
                  <a:pt x="52200" y="4046860"/>
                </a:lnTo>
                <a:lnTo>
                  <a:pt x="33951" y="4006330"/>
                </a:lnTo>
                <a:lnTo>
                  <a:pt x="19402" y="3963932"/>
                </a:lnTo>
                <a:lnTo>
                  <a:pt x="8759" y="3919869"/>
                </a:lnTo>
                <a:lnTo>
                  <a:pt x="2223" y="3874344"/>
                </a:lnTo>
                <a:lnTo>
                  <a:pt x="0" y="3827560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253591" y="0"/>
                </a:lnTo>
                <a:lnTo>
                  <a:pt x="7300374" y="2223"/>
                </a:lnTo>
                <a:lnTo>
                  <a:pt x="7345899" y="8759"/>
                </a:lnTo>
                <a:lnTo>
                  <a:pt x="7389963" y="19402"/>
                </a:lnTo>
                <a:lnTo>
                  <a:pt x="7432361" y="33951"/>
                </a:lnTo>
                <a:lnTo>
                  <a:pt x="7472890" y="52200"/>
                </a:lnTo>
                <a:lnTo>
                  <a:pt x="7511347" y="73947"/>
                </a:lnTo>
                <a:lnTo>
                  <a:pt x="7547527" y="98988"/>
                </a:lnTo>
                <a:lnTo>
                  <a:pt x="7581228" y="127119"/>
                </a:lnTo>
                <a:lnTo>
                  <a:pt x="7612246" y="158137"/>
                </a:lnTo>
                <a:lnTo>
                  <a:pt x="7640377" y="191838"/>
                </a:lnTo>
                <a:lnTo>
                  <a:pt x="7665418" y="228018"/>
                </a:lnTo>
                <a:lnTo>
                  <a:pt x="7687165" y="266475"/>
                </a:lnTo>
                <a:lnTo>
                  <a:pt x="7705414" y="307004"/>
                </a:lnTo>
                <a:lnTo>
                  <a:pt x="7719963" y="349402"/>
                </a:lnTo>
                <a:lnTo>
                  <a:pt x="7730607" y="393466"/>
                </a:lnTo>
                <a:lnTo>
                  <a:pt x="7733676" y="414846"/>
                </a:lnTo>
                <a:lnTo>
                  <a:pt x="7733676" y="3898488"/>
                </a:lnTo>
                <a:lnTo>
                  <a:pt x="7719963" y="3963932"/>
                </a:lnTo>
                <a:lnTo>
                  <a:pt x="7705414" y="4006330"/>
                </a:lnTo>
                <a:lnTo>
                  <a:pt x="7687165" y="4046860"/>
                </a:lnTo>
                <a:lnTo>
                  <a:pt x="7665418" y="4085316"/>
                </a:lnTo>
                <a:lnTo>
                  <a:pt x="7640377" y="4121497"/>
                </a:lnTo>
                <a:lnTo>
                  <a:pt x="7612246" y="4155198"/>
                </a:lnTo>
                <a:lnTo>
                  <a:pt x="7581228" y="4186216"/>
                </a:lnTo>
                <a:lnTo>
                  <a:pt x="7547527" y="4214347"/>
                </a:lnTo>
                <a:lnTo>
                  <a:pt x="7511347" y="4239388"/>
                </a:lnTo>
                <a:lnTo>
                  <a:pt x="7472890" y="4261135"/>
                </a:lnTo>
                <a:lnTo>
                  <a:pt x="7432361" y="4279384"/>
                </a:lnTo>
                <a:lnTo>
                  <a:pt x="7389963" y="4293932"/>
                </a:lnTo>
                <a:lnTo>
                  <a:pt x="7345899" y="4304576"/>
                </a:lnTo>
                <a:lnTo>
                  <a:pt x="7300374" y="4311112"/>
                </a:lnTo>
                <a:lnTo>
                  <a:pt x="7253591" y="4313335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99116" y="3851655"/>
            <a:ext cx="7616190" cy="4313555"/>
          </a:xfrm>
          <a:custGeom>
            <a:avLst/>
            <a:gdLst/>
            <a:ahLst/>
            <a:cxnLst/>
            <a:rect l="l" t="t" r="r" b="b"/>
            <a:pathLst>
              <a:path w="7616190" h="4313555">
                <a:moveTo>
                  <a:pt x="7132044" y="4313335"/>
                </a:moveTo>
                <a:lnTo>
                  <a:pt x="485774" y="4313335"/>
                </a:lnTo>
                <a:lnTo>
                  <a:pt x="438991" y="4311112"/>
                </a:lnTo>
                <a:lnTo>
                  <a:pt x="393466" y="4304576"/>
                </a:lnTo>
                <a:lnTo>
                  <a:pt x="349402" y="4293932"/>
                </a:lnTo>
                <a:lnTo>
                  <a:pt x="307004" y="4279384"/>
                </a:lnTo>
                <a:lnTo>
                  <a:pt x="266475" y="4261135"/>
                </a:lnTo>
                <a:lnTo>
                  <a:pt x="228018" y="4239388"/>
                </a:lnTo>
                <a:lnTo>
                  <a:pt x="191838" y="4214347"/>
                </a:lnTo>
                <a:lnTo>
                  <a:pt x="158137" y="4186216"/>
                </a:lnTo>
                <a:lnTo>
                  <a:pt x="127119" y="4155198"/>
                </a:lnTo>
                <a:lnTo>
                  <a:pt x="98988" y="4121497"/>
                </a:lnTo>
                <a:lnTo>
                  <a:pt x="73947" y="4085316"/>
                </a:lnTo>
                <a:lnTo>
                  <a:pt x="52200" y="4046860"/>
                </a:lnTo>
                <a:lnTo>
                  <a:pt x="33951" y="4006330"/>
                </a:lnTo>
                <a:lnTo>
                  <a:pt x="19402" y="3963932"/>
                </a:lnTo>
                <a:lnTo>
                  <a:pt x="8759" y="3919869"/>
                </a:lnTo>
                <a:lnTo>
                  <a:pt x="2223" y="3874344"/>
                </a:lnTo>
                <a:lnTo>
                  <a:pt x="0" y="3827560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132044" y="0"/>
                </a:lnTo>
                <a:lnTo>
                  <a:pt x="7178827" y="2223"/>
                </a:lnTo>
                <a:lnTo>
                  <a:pt x="7224352" y="8759"/>
                </a:lnTo>
                <a:lnTo>
                  <a:pt x="7268416" y="19402"/>
                </a:lnTo>
                <a:lnTo>
                  <a:pt x="7310814" y="33951"/>
                </a:lnTo>
                <a:lnTo>
                  <a:pt x="7351343" y="52200"/>
                </a:lnTo>
                <a:lnTo>
                  <a:pt x="7389800" y="73947"/>
                </a:lnTo>
                <a:lnTo>
                  <a:pt x="7425980" y="98988"/>
                </a:lnTo>
                <a:lnTo>
                  <a:pt x="7459681" y="127119"/>
                </a:lnTo>
                <a:lnTo>
                  <a:pt x="7490699" y="158137"/>
                </a:lnTo>
                <a:lnTo>
                  <a:pt x="7518830" y="191838"/>
                </a:lnTo>
                <a:lnTo>
                  <a:pt x="7543871" y="228018"/>
                </a:lnTo>
                <a:lnTo>
                  <a:pt x="7565618" y="266475"/>
                </a:lnTo>
                <a:lnTo>
                  <a:pt x="7583867" y="307004"/>
                </a:lnTo>
                <a:lnTo>
                  <a:pt x="7598416" y="349402"/>
                </a:lnTo>
                <a:lnTo>
                  <a:pt x="7609060" y="393466"/>
                </a:lnTo>
                <a:lnTo>
                  <a:pt x="7615595" y="438991"/>
                </a:lnTo>
                <a:lnTo>
                  <a:pt x="7615733" y="441895"/>
                </a:lnTo>
                <a:lnTo>
                  <a:pt x="7615733" y="3871439"/>
                </a:lnTo>
                <a:lnTo>
                  <a:pt x="7609060" y="3919869"/>
                </a:lnTo>
                <a:lnTo>
                  <a:pt x="7598416" y="3963932"/>
                </a:lnTo>
                <a:lnTo>
                  <a:pt x="7583867" y="4006330"/>
                </a:lnTo>
                <a:lnTo>
                  <a:pt x="7565618" y="4046860"/>
                </a:lnTo>
                <a:lnTo>
                  <a:pt x="7543871" y="4085316"/>
                </a:lnTo>
                <a:lnTo>
                  <a:pt x="7518830" y="4121497"/>
                </a:lnTo>
                <a:lnTo>
                  <a:pt x="7490699" y="4155198"/>
                </a:lnTo>
                <a:lnTo>
                  <a:pt x="7459681" y="4186216"/>
                </a:lnTo>
                <a:lnTo>
                  <a:pt x="7425980" y="4214347"/>
                </a:lnTo>
                <a:lnTo>
                  <a:pt x="7389800" y="4239388"/>
                </a:lnTo>
                <a:lnTo>
                  <a:pt x="7351343" y="4261135"/>
                </a:lnTo>
                <a:lnTo>
                  <a:pt x="7310814" y="4279384"/>
                </a:lnTo>
                <a:lnTo>
                  <a:pt x="7268416" y="4293932"/>
                </a:lnTo>
                <a:lnTo>
                  <a:pt x="7224352" y="4304576"/>
                </a:lnTo>
                <a:lnTo>
                  <a:pt x="7178827" y="4311112"/>
                </a:lnTo>
                <a:lnTo>
                  <a:pt x="7132044" y="4313335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25241" y="4300921"/>
            <a:ext cx="4608195" cy="20618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68655" marR="5080" indent="-656590">
              <a:lnSpc>
                <a:spcPct val="116000"/>
              </a:lnSpc>
              <a:spcBef>
                <a:spcPts val="250"/>
              </a:spcBef>
            </a:pPr>
            <a:r>
              <a:rPr sz="4200" b="1" spc="-625" dirty="0">
                <a:latin typeface="Trebuchet MS" panose="020B0603020202020204"/>
                <a:cs typeface="Trebuchet MS" panose="020B0603020202020204"/>
              </a:rPr>
              <a:t>1.</a:t>
            </a:r>
            <a:r>
              <a:rPr sz="4200" b="1" spc="-3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00" b="1" spc="315" dirty="0">
                <a:latin typeface="Trebuchet MS" panose="020B0603020202020204"/>
                <a:cs typeface="Trebuchet MS" panose="020B0603020202020204"/>
              </a:rPr>
              <a:t>Voting</a:t>
            </a:r>
            <a:r>
              <a:rPr sz="4200" b="1" spc="-3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00" b="1" spc="295" dirty="0">
                <a:latin typeface="Trebuchet MS" panose="020B0603020202020204"/>
                <a:cs typeface="Trebuchet MS" panose="020B0603020202020204"/>
              </a:rPr>
              <a:t>Process </a:t>
            </a:r>
            <a:r>
              <a:rPr sz="3550" i="1" spc="114" dirty="0">
                <a:latin typeface="Trebuchet MS" panose="020B0603020202020204"/>
                <a:cs typeface="Trebuchet MS" panose="020B0603020202020204"/>
              </a:rPr>
              <a:t>Voter</a:t>
            </a:r>
            <a:r>
              <a:rPr sz="3550" i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550" i="1" spc="-10" dirty="0">
                <a:latin typeface="Trebuchet MS" panose="020B0603020202020204"/>
                <a:cs typeface="Trebuchet MS" panose="020B0603020202020204"/>
              </a:rPr>
              <a:t>Eligibility </a:t>
            </a:r>
            <a:r>
              <a:rPr sz="3550" i="1" spc="185" dirty="0">
                <a:latin typeface="Trebuchet MS" panose="020B0603020202020204"/>
                <a:cs typeface="Trebuchet MS" panose="020B0603020202020204"/>
              </a:rPr>
              <a:t>Vote</a:t>
            </a:r>
            <a:r>
              <a:rPr sz="3550" i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550" i="1" spc="285" dirty="0">
                <a:latin typeface="Trebuchet MS" panose="020B0603020202020204"/>
                <a:cs typeface="Trebuchet MS" panose="020B0603020202020204"/>
              </a:rPr>
              <a:t>Casting</a:t>
            </a:r>
            <a:endParaRPr sz="35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0862" y="4304582"/>
            <a:ext cx="4594225" cy="26066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4100" b="1" spc="-220"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z="4100" b="1" spc="-3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100" b="1" spc="215" dirty="0">
                <a:latin typeface="Trebuchet MS" panose="020B0603020202020204"/>
                <a:cs typeface="Trebuchet MS" panose="020B0603020202020204"/>
              </a:rPr>
              <a:t>Vote</a:t>
            </a:r>
            <a:r>
              <a:rPr sz="4100" b="1" spc="-3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100" b="1" spc="300" dirty="0">
                <a:latin typeface="Trebuchet MS" panose="020B0603020202020204"/>
                <a:cs typeface="Trebuchet MS" panose="020B0603020202020204"/>
              </a:rPr>
              <a:t>Counting</a:t>
            </a:r>
            <a:endParaRPr sz="4100">
              <a:latin typeface="Trebuchet MS" panose="020B0603020202020204"/>
              <a:cs typeface="Trebuchet MS" panose="020B0603020202020204"/>
            </a:endParaRPr>
          </a:p>
          <a:p>
            <a:pPr marL="12700" marR="5080" algn="ctr">
              <a:lnSpc>
                <a:spcPct val="118000"/>
              </a:lnSpc>
              <a:spcBef>
                <a:spcPts val="85"/>
              </a:spcBef>
            </a:pPr>
            <a:r>
              <a:rPr sz="3400" i="1" dirty="0">
                <a:latin typeface="Trebuchet MS" panose="020B0603020202020204"/>
                <a:cs typeface="Trebuchet MS" panose="020B0603020202020204"/>
              </a:rPr>
              <a:t>Initialize</a:t>
            </a:r>
            <a:r>
              <a:rPr sz="3400" i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400" i="1" spc="195" dirty="0">
                <a:latin typeface="Trebuchet MS" panose="020B0603020202020204"/>
                <a:cs typeface="Trebuchet MS" panose="020B0603020202020204"/>
              </a:rPr>
              <a:t>Vote</a:t>
            </a:r>
            <a:r>
              <a:rPr sz="3400" i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400" i="1" spc="295" dirty="0">
                <a:latin typeface="Trebuchet MS" panose="020B0603020202020204"/>
                <a:cs typeface="Trebuchet MS" panose="020B0603020202020204"/>
              </a:rPr>
              <a:t>Counts </a:t>
            </a:r>
            <a:r>
              <a:rPr sz="3400" i="1" spc="285" dirty="0">
                <a:latin typeface="Trebuchet MS" panose="020B0603020202020204"/>
                <a:cs typeface="Trebuchet MS" panose="020B0603020202020204"/>
              </a:rPr>
              <a:t>Count</a:t>
            </a:r>
            <a:r>
              <a:rPr sz="3400" i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400" i="1" spc="220" dirty="0">
                <a:latin typeface="Trebuchet MS" panose="020B0603020202020204"/>
                <a:cs typeface="Trebuchet MS" panose="020B0603020202020204"/>
              </a:rPr>
              <a:t>Votes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400" i="1" spc="225" dirty="0">
                <a:latin typeface="Trebuchet MS" panose="020B0603020202020204"/>
                <a:cs typeface="Trebuchet MS" panose="020B0603020202020204"/>
              </a:rPr>
              <a:t>Declare</a:t>
            </a:r>
            <a:r>
              <a:rPr sz="3400" i="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400" i="1" spc="165" dirty="0">
                <a:latin typeface="Trebuchet MS" panose="020B0603020202020204"/>
                <a:cs typeface="Trebuchet MS" panose="020B0603020202020204"/>
              </a:rPr>
              <a:t>Winner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0643" y="2822024"/>
            <a:ext cx="13860144" cy="5996940"/>
            <a:chOff x="2620643" y="2822024"/>
            <a:chExt cx="13860144" cy="5996940"/>
          </a:xfrm>
        </p:grpSpPr>
        <p:sp>
          <p:nvSpPr>
            <p:cNvPr id="3" name="object 3"/>
            <p:cNvSpPr/>
            <p:nvPr/>
          </p:nvSpPr>
          <p:spPr>
            <a:xfrm>
              <a:off x="2620643" y="2822024"/>
              <a:ext cx="13860144" cy="5996940"/>
            </a:xfrm>
            <a:custGeom>
              <a:avLst/>
              <a:gdLst/>
              <a:ahLst/>
              <a:cxnLst/>
              <a:rect l="l" t="t" r="r" b="b"/>
              <a:pathLst>
                <a:path w="13860144" h="5996940">
                  <a:moveTo>
                    <a:pt x="13374176" y="5996888"/>
                  </a:moveTo>
                  <a:lnTo>
                    <a:pt x="485774" y="5996888"/>
                  </a:lnTo>
                  <a:lnTo>
                    <a:pt x="438991" y="5994664"/>
                  </a:lnTo>
                  <a:lnTo>
                    <a:pt x="393466" y="5988129"/>
                  </a:lnTo>
                  <a:lnTo>
                    <a:pt x="349403" y="5977485"/>
                  </a:lnTo>
                  <a:lnTo>
                    <a:pt x="307004" y="5962937"/>
                  </a:lnTo>
                  <a:lnTo>
                    <a:pt x="266475" y="5944687"/>
                  </a:lnTo>
                  <a:lnTo>
                    <a:pt x="228018" y="5922940"/>
                  </a:lnTo>
                  <a:lnTo>
                    <a:pt x="191838" y="5897899"/>
                  </a:lnTo>
                  <a:lnTo>
                    <a:pt x="158137" y="5869768"/>
                  </a:lnTo>
                  <a:lnTo>
                    <a:pt x="127119" y="5838750"/>
                  </a:lnTo>
                  <a:lnTo>
                    <a:pt x="98988" y="5805049"/>
                  </a:lnTo>
                  <a:lnTo>
                    <a:pt x="73947" y="5768869"/>
                  </a:lnTo>
                  <a:lnTo>
                    <a:pt x="52200" y="5730412"/>
                  </a:lnTo>
                  <a:lnTo>
                    <a:pt x="33951" y="5689883"/>
                  </a:lnTo>
                  <a:lnTo>
                    <a:pt x="19402" y="5647485"/>
                  </a:lnTo>
                  <a:lnTo>
                    <a:pt x="8759" y="5603421"/>
                  </a:lnTo>
                  <a:lnTo>
                    <a:pt x="2223" y="5557896"/>
                  </a:lnTo>
                  <a:lnTo>
                    <a:pt x="0" y="5511113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13374176" y="0"/>
                  </a:lnTo>
                  <a:lnTo>
                    <a:pt x="13420960" y="2223"/>
                  </a:lnTo>
                  <a:lnTo>
                    <a:pt x="13466485" y="8759"/>
                  </a:lnTo>
                  <a:lnTo>
                    <a:pt x="13510548" y="19402"/>
                  </a:lnTo>
                  <a:lnTo>
                    <a:pt x="13552946" y="33951"/>
                  </a:lnTo>
                  <a:lnTo>
                    <a:pt x="13593476" y="52200"/>
                  </a:lnTo>
                  <a:lnTo>
                    <a:pt x="13631932" y="73947"/>
                  </a:lnTo>
                  <a:lnTo>
                    <a:pt x="13668113" y="98988"/>
                  </a:lnTo>
                  <a:lnTo>
                    <a:pt x="13701814" y="127119"/>
                  </a:lnTo>
                  <a:lnTo>
                    <a:pt x="13732832" y="158137"/>
                  </a:lnTo>
                  <a:lnTo>
                    <a:pt x="13760963" y="191838"/>
                  </a:lnTo>
                  <a:lnTo>
                    <a:pt x="13786004" y="228018"/>
                  </a:lnTo>
                  <a:lnTo>
                    <a:pt x="13807751" y="266475"/>
                  </a:lnTo>
                  <a:lnTo>
                    <a:pt x="13826000" y="307004"/>
                  </a:lnTo>
                  <a:lnTo>
                    <a:pt x="13840548" y="349403"/>
                  </a:lnTo>
                  <a:lnTo>
                    <a:pt x="13851192" y="393466"/>
                  </a:lnTo>
                  <a:lnTo>
                    <a:pt x="13857727" y="438991"/>
                  </a:lnTo>
                  <a:lnTo>
                    <a:pt x="13859951" y="485774"/>
                  </a:lnTo>
                  <a:lnTo>
                    <a:pt x="13859951" y="5511113"/>
                  </a:lnTo>
                  <a:lnTo>
                    <a:pt x="13857727" y="5557896"/>
                  </a:lnTo>
                  <a:lnTo>
                    <a:pt x="13851192" y="5603421"/>
                  </a:lnTo>
                  <a:lnTo>
                    <a:pt x="13840548" y="5647485"/>
                  </a:lnTo>
                  <a:lnTo>
                    <a:pt x="13826000" y="5689883"/>
                  </a:lnTo>
                  <a:lnTo>
                    <a:pt x="13807751" y="5730412"/>
                  </a:lnTo>
                  <a:lnTo>
                    <a:pt x="13786004" y="5768869"/>
                  </a:lnTo>
                  <a:lnTo>
                    <a:pt x="13760963" y="5805049"/>
                  </a:lnTo>
                  <a:lnTo>
                    <a:pt x="13732832" y="5838750"/>
                  </a:lnTo>
                  <a:lnTo>
                    <a:pt x="13701814" y="5869768"/>
                  </a:lnTo>
                  <a:lnTo>
                    <a:pt x="13668113" y="5897899"/>
                  </a:lnTo>
                  <a:lnTo>
                    <a:pt x="13631932" y="5922940"/>
                  </a:lnTo>
                  <a:lnTo>
                    <a:pt x="13593476" y="5944687"/>
                  </a:lnTo>
                  <a:lnTo>
                    <a:pt x="13552946" y="5962937"/>
                  </a:lnTo>
                  <a:lnTo>
                    <a:pt x="13510548" y="5977485"/>
                  </a:lnTo>
                  <a:lnTo>
                    <a:pt x="13466485" y="5988129"/>
                  </a:lnTo>
                  <a:lnTo>
                    <a:pt x="13420960" y="5994664"/>
                  </a:lnTo>
                  <a:lnTo>
                    <a:pt x="13374176" y="5996888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3374" y="3655297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3374" y="4683997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3374" y="5712697"/>
              <a:ext cx="133350" cy="133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69355">
              <a:lnSpc>
                <a:spcPct val="100000"/>
              </a:lnSpc>
              <a:spcBef>
                <a:spcPts val="130"/>
              </a:spcBef>
            </a:pPr>
            <a:r>
              <a:rPr spc="420" dirty="0"/>
              <a:t>CONCLUSION</a:t>
            </a:r>
            <a:endParaRPr spc="42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8675" marR="668655">
              <a:lnSpc>
                <a:spcPct val="116000"/>
              </a:lnSpc>
              <a:spcBef>
                <a:spcPts val="95"/>
              </a:spcBef>
            </a:pPr>
            <a:r>
              <a:rPr spc="220" dirty="0"/>
              <a:t>An</a:t>
            </a:r>
            <a:r>
              <a:rPr dirty="0"/>
              <a:t> </a:t>
            </a:r>
            <a:r>
              <a:rPr spc="110" dirty="0"/>
              <a:t>online</a:t>
            </a:r>
            <a:r>
              <a:rPr dirty="0"/>
              <a:t> </a:t>
            </a:r>
            <a:r>
              <a:rPr spc="150" dirty="0"/>
              <a:t>voting</a:t>
            </a:r>
            <a:r>
              <a:rPr dirty="0"/>
              <a:t> </a:t>
            </a:r>
            <a:r>
              <a:rPr spc="250" dirty="0"/>
              <a:t>system</a:t>
            </a:r>
            <a:r>
              <a:rPr dirty="0"/>
              <a:t> </a:t>
            </a:r>
            <a:r>
              <a:rPr spc="375" dirty="0"/>
              <a:t>can</a:t>
            </a:r>
            <a:r>
              <a:rPr dirty="0"/>
              <a:t> </a:t>
            </a:r>
            <a:r>
              <a:rPr spc="100" dirty="0"/>
              <a:t>significantly</a:t>
            </a:r>
            <a:r>
              <a:rPr spc="5" dirty="0"/>
              <a:t> </a:t>
            </a:r>
            <a:r>
              <a:rPr spc="190" dirty="0"/>
              <a:t>improve</a:t>
            </a:r>
            <a:r>
              <a:rPr spc="5" dirty="0"/>
              <a:t> </a:t>
            </a:r>
            <a:r>
              <a:rPr spc="75" dirty="0"/>
              <a:t>the </a:t>
            </a:r>
            <a:r>
              <a:rPr spc="95" dirty="0"/>
              <a:t>electoral</a:t>
            </a:r>
            <a:r>
              <a:rPr spc="10" dirty="0"/>
              <a:t> </a:t>
            </a:r>
            <a:r>
              <a:rPr spc="260" dirty="0"/>
              <a:t>process</a:t>
            </a:r>
            <a:r>
              <a:rPr spc="15" dirty="0"/>
              <a:t> </a:t>
            </a:r>
            <a:r>
              <a:rPr spc="235" dirty="0"/>
              <a:t>when</a:t>
            </a:r>
            <a:r>
              <a:rPr spc="10" dirty="0"/>
              <a:t> </a:t>
            </a:r>
            <a:r>
              <a:rPr spc="260" dirty="0"/>
              <a:t>designed</a:t>
            </a:r>
            <a:r>
              <a:rPr spc="5" dirty="0"/>
              <a:t> </a:t>
            </a:r>
            <a:r>
              <a:rPr spc="40" dirty="0"/>
              <a:t>properly.</a:t>
            </a:r>
            <a:endParaRPr spc="40" dirty="0"/>
          </a:p>
          <a:p>
            <a:pPr marL="3368675" marR="5080">
              <a:lnSpc>
                <a:spcPct val="116000"/>
              </a:lnSpc>
            </a:pPr>
            <a:r>
              <a:rPr dirty="0"/>
              <a:t>Utilizing</a:t>
            </a:r>
            <a:r>
              <a:rPr spc="-30" dirty="0"/>
              <a:t> </a:t>
            </a:r>
            <a:r>
              <a:rPr spc="165" dirty="0"/>
              <a:t>appropriate</a:t>
            </a:r>
            <a:r>
              <a:rPr spc="-25" dirty="0"/>
              <a:t> </a:t>
            </a:r>
            <a:r>
              <a:rPr spc="265" dirty="0"/>
              <a:t>data</a:t>
            </a:r>
            <a:r>
              <a:rPr spc="-30" dirty="0"/>
              <a:t> </a:t>
            </a:r>
            <a:r>
              <a:rPr spc="120" dirty="0"/>
              <a:t>structures</a:t>
            </a:r>
            <a:r>
              <a:rPr spc="-20" dirty="0"/>
              <a:t> </a:t>
            </a:r>
            <a:r>
              <a:rPr spc="300" dirty="0"/>
              <a:t>enhances</a:t>
            </a:r>
            <a:r>
              <a:rPr spc="-25" dirty="0"/>
              <a:t> </a:t>
            </a:r>
            <a:r>
              <a:rPr spc="35" dirty="0"/>
              <a:t>efficiency, </a:t>
            </a:r>
            <a:r>
              <a:rPr spc="50" dirty="0"/>
              <a:t>security,</a:t>
            </a:r>
            <a:r>
              <a:rPr dirty="0"/>
              <a:t> </a:t>
            </a:r>
            <a:r>
              <a:rPr spc="350" dirty="0"/>
              <a:t>and</a:t>
            </a:r>
            <a:r>
              <a:rPr dirty="0"/>
              <a:t> </a:t>
            </a:r>
            <a:r>
              <a:rPr spc="165" dirty="0"/>
              <a:t>user</a:t>
            </a:r>
            <a:r>
              <a:rPr spc="5" dirty="0"/>
              <a:t> </a:t>
            </a:r>
            <a:r>
              <a:rPr spc="90" dirty="0"/>
              <a:t>experience.</a:t>
            </a:r>
            <a:endParaRPr spc="90" dirty="0"/>
          </a:p>
          <a:p>
            <a:pPr marL="3368675" marR="311150">
              <a:lnSpc>
                <a:spcPct val="116000"/>
              </a:lnSpc>
            </a:pPr>
            <a:r>
              <a:rPr spc="200" dirty="0"/>
              <a:t>Continued</a:t>
            </a:r>
            <a:r>
              <a:rPr spc="-15" dirty="0"/>
              <a:t> </a:t>
            </a:r>
            <a:r>
              <a:rPr spc="295" dirty="0"/>
              <a:t>advancements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210" dirty="0"/>
              <a:t>technology</a:t>
            </a:r>
            <a:r>
              <a:rPr spc="-5" dirty="0"/>
              <a:t> </a:t>
            </a:r>
            <a:r>
              <a:rPr spc="-65" dirty="0"/>
              <a:t>will</a:t>
            </a:r>
            <a:r>
              <a:rPr spc="-5" dirty="0"/>
              <a:t> </a:t>
            </a:r>
            <a:r>
              <a:rPr spc="-10" dirty="0"/>
              <a:t>further </a:t>
            </a:r>
            <a:r>
              <a:rPr spc="155" dirty="0"/>
              <a:t>evolve</a:t>
            </a:r>
            <a:r>
              <a:rPr spc="-35" dirty="0"/>
              <a:t> </a:t>
            </a:r>
            <a:r>
              <a:rPr spc="110" dirty="0"/>
              <a:t>online</a:t>
            </a:r>
            <a:r>
              <a:rPr spc="-25" dirty="0"/>
              <a:t> </a:t>
            </a:r>
            <a:r>
              <a:rPr spc="150" dirty="0"/>
              <a:t>voting</a:t>
            </a:r>
            <a:r>
              <a:rPr spc="-30" dirty="0"/>
              <a:t> </a:t>
            </a:r>
            <a:r>
              <a:rPr spc="265" dirty="0"/>
              <a:t>systems</a:t>
            </a:r>
            <a:r>
              <a:rPr spc="-2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100" dirty="0"/>
              <a:t>the</a:t>
            </a:r>
            <a:r>
              <a:rPr spc="-25" dirty="0"/>
              <a:t> </a:t>
            </a:r>
            <a:r>
              <a:rPr spc="-10" dirty="0"/>
              <a:t>future.</a:t>
            </a:r>
            <a:r>
              <a:rPr spc="-25" dirty="0"/>
              <a:t> </a:t>
            </a:r>
            <a:r>
              <a:rPr spc="65" dirty="0"/>
              <a:t>This</a:t>
            </a:r>
            <a:r>
              <a:rPr spc="-25" dirty="0"/>
              <a:t> </a:t>
            </a:r>
            <a:r>
              <a:rPr spc="55" dirty="0"/>
              <a:t>outline </a:t>
            </a:r>
            <a:r>
              <a:rPr spc="180" dirty="0"/>
              <a:t>provides</a:t>
            </a:r>
            <a:r>
              <a:rPr spc="5" dirty="0"/>
              <a:t> </a:t>
            </a:r>
            <a:r>
              <a:rPr spc="440" dirty="0"/>
              <a:t>a</a:t>
            </a:r>
            <a:r>
              <a:rPr dirty="0"/>
              <a:t> </a:t>
            </a:r>
            <a:r>
              <a:rPr spc="120" dirty="0"/>
              <a:t>structured</a:t>
            </a:r>
            <a:r>
              <a:rPr dirty="0"/>
              <a:t> </a:t>
            </a:r>
            <a:r>
              <a:rPr spc="285" dirty="0"/>
              <a:t>way</a:t>
            </a:r>
            <a:r>
              <a:rPr spc="5" dirty="0"/>
              <a:t> </a:t>
            </a:r>
            <a:r>
              <a:rPr spc="70" dirty="0"/>
              <a:t>to</a:t>
            </a:r>
            <a:r>
              <a:rPr spc="5" dirty="0"/>
              <a:t> </a:t>
            </a:r>
            <a:r>
              <a:rPr spc="155" dirty="0"/>
              <a:t>present</a:t>
            </a:r>
            <a:r>
              <a:rPr spc="5" dirty="0"/>
              <a:t> </a:t>
            </a:r>
            <a:r>
              <a:rPr spc="100" dirty="0"/>
              <a:t>the</a:t>
            </a:r>
            <a:r>
              <a:rPr spc="5" dirty="0"/>
              <a:t> </a:t>
            </a:r>
            <a:r>
              <a:rPr spc="145" dirty="0"/>
              <a:t>topic</a:t>
            </a:r>
            <a:r>
              <a:rPr spc="5" dirty="0"/>
              <a:t> </a:t>
            </a:r>
            <a:r>
              <a:rPr spc="325" dirty="0"/>
              <a:t>and </a:t>
            </a:r>
            <a:r>
              <a:rPr spc="225" dirty="0"/>
              <a:t>covers</a:t>
            </a:r>
            <a:r>
              <a:rPr spc="15" dirty="0"/>
              <a:t> </a:t>
            </a:r>
            <a:r>
              <a:rPr spc="100" dirty="0"/>
              <a:t>the</a:t>
            </a:r>
            <a:r>
              <a:rPr spc="15" dirty="0"/>
              <a:t> </a:t>
            </a:r>
            <a:r>
              <a:rPr spc="140" dirty="0"/>
              <a:t>essential</a:t>
            </a:r>
            <a:r>
              <a:rPr spc="20" dirty="0"/>
              <a:t> </a:t>
            </a:r>
            <a:r>
              <a:rPr spc="275" dirty="0"/>
              <a:t>aspects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350" dirty="0"/>
              <a:t>an</a:t>
            </a:r>
            <a:r>
              <a:rPr spc="15" dirty="0"/>
              <a:t> </a:t>
            </a:r>
            <a:r>
              <a:rPr spc="110" dirty="0"/>
              <a:t>online</a:t>
            </a:r>
            <a:r>
              <a:rPr spc="15" dirty="0"/>
              <a:t> </a:t>
            </a:r>
            <a:r>
              <a:rPr spc="150" dirty="0"/>
              <a:t>voting</a:t>
            </a:r>
            <a:r>
              <a:rPr spc="15" dirty="0"/>
              <a:t> </a:t>
            </a:r>
            <a:r>
              <a:rPr spc="240" dirty="0"/>
              <a:t>system </a:t>
            </a:r>
            <a:r>
              <a:rPr spc="229" dirty="0"/>
              <a:t>using</a:t>
            </a:r>
            <a:r>
              <a:rPr spc="-5" dirty="0"/>
              <a:t> </a:t>
            </a:r>
            <a:r>
              <a:rPr spc="265" dirty="0"/>
              <a:t>data</a:t>
            </a:r>
            <a:r>
              <a:rPr dirty="0"/>
              <a:t> </a:t>
            </a:r>
            <a:r>
              <a:rPr spc="55" dirty="0"/>
              <a:t>structures.</a:t>
            </a:r>
            <a:endParaRPr spc="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3566" y="2517437"/>
            <a:ext cx="7600950" cy="503491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465580" marR="5080" indent="-1453515">
              <a:lnSpc>
                <a:spcPts val="19040"/>
              </a:lnSpc>
              <a:spcBef>
                <a:spcPts val="1670"/>
              </a:spcBef>
            </a:pPr>
            <a:r>
              <a:rPr sz="17000" spc="930" dirty="0"/>
              <a:t>THANK </a:t>
            </a:r>
            <a:r>
              <a:rPr sz="17000" spc="875" dirty="0"/>
              <a:t>YOU</a:t>
            </a:r>
            <a:endParaRPr sz="1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Presentation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Lucida Sans Unicode</vt:lpstr>
      <vt:lpstr>Microsoft YaHei</vt:lpstr>
      <vt:lpstr>Arial Unicode MS</vt:lpstr>
      <vt:lpstr>Calibri</vt:lpstr>
      <vt:lpstr>Office Theme</vt:lpstr>
      <vt:lpstr>PowerPoint 演示文稿</vt:lpstr>
      <vt:lpstr>TEAM MEMBERS</vt:lpstr>
      <vt:lpstr>INTRODUCTION</vt:lpstr>
      <vt:lpstr>OVERVIEW OF DATA STRUCTURES</vt:lpstr>
      <vt:lpstr>OPERATIONS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Moravaneni Poojitha</dc:title>
  <dc:creator>Nisha</dc:creator>
  <cp:keywords>DAGhmagy85A,BAGhmSKrpfY,0</cp:keywords>
  <cp:lastModifiedBy>pooji</cp:lastModifiedBy>
  <cp:revision>1</cp:revision>
  <dcterms:created xsi:type="dcterms:W3CDTF">2025-03-13T15:51:55Z</dcterms:created>
  <dcterms:modified xsi:type="dcterms:W3CDTF">2025-03-13T15:51:55Z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2025-03-13T05:30:00Z</vt:filetime>
  </property>
  <property fmtid="{D5CDD505-2E9C-101B-9397-08002B2CF9AE}" pid="3" name="Creator">
    <vt:lpwstr>Canva</vt:lpwstr>
  </property>
  <property fmtid="{D5CDD505-2E9C-101B-9397-08002B2CF9AE}" pid="4" name="LastSaved">
    <vt:filetime>2025-03-13T05:30:00Z</vt:filetime>
  </property>
  <property fmtid="{D5CDD505-2E9C-101B-9397-08002B2CF9AE}" pid="5" name="Producer">
    <vt:lpwstr>Canva</vt:lpwstr>
  </property>
  <property fmtid="{D5CDD505-2E9C-101B-9397-08002B2CF9AE}" pid="6" name="ICV">
    <vt:lpwstr>66FD8FE0EFAA45E4807D17BF6994C45E_12</vt:lpwstr>
  </property>
  <property fmtid="{D5CDD505-2E9C-101B-9397-08002B2CF9AE}" pid="7" name="KSOProductBuildVer">
    <vt:lpwstr>1033-12.2.0.20326</vt:lpwstr>
  </property>
</Properties>
</file>