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5"/>
  </p:notesMasterIdLst>
  <p:sldIdLst>
    <p:sldId id="256" r:id="rId2"/>
    <p:sldId id="257" r:id="rId3"/>
    <p:sldId id="258" r:id="rId4"/>
    <p:sldId id="259" r:id="rId5"/>
    <p:sldId id="260" r:id="rId6"/>
    <p:sldId id="261" r:id="rId7"/>
    <p:sldId id="262" r:id="rId8"/>
    <p:sldId id="263" r:id="rId9"/>
    <p:sldId id="266" r:id="rId10"/>
    <p:sldId id="272" r:id="rId11"/>
    <p:sldId id="273" r:id="rId12"/>
    <p:sldId id="269" r:id="rId13"/>
    <p:sldId id="267" r:id="rId14"/>
  </p:sldIdLst>
  <p:sldSz cx="9144000" cy="5143500" type="screen16x9"/>
  <p:notesSz cx="6858000" cy="9144000"/>
  <p:embeddedFontLst>
    <p:embeddedFont>
      <p:font typeface="Bebas Neue" panose="020B0606020202050201" pitchFamily="34" charset="0"/>
      <p:regular r:id="rId16"/>
    </p:embeddedFont>
    <p:embeddedFont>
      <p:font typeface="Jura" panose="020B0604020202020204" charset="0"/>
      <p:regular r:id="rId17"/>
      <p:bold r:id="rId18"/>
    </p:embeddedFont>
    <p:embeddedFont>
      <p:font typeface="Oswald" panose="00000500000000000000" pitchFamily="2" charset="0"/>
      <p:regular r:id="rId19"/>
      <p:bold r:id="rId20"/>
    </p:embeddedFont>
    <p:embeddedFont>
      <p:font typeface="Righteous" panose="020B06040202020202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7943B5-7421-44B5-AEED-7B5C124327CE}">
  <a:tblStyle styleId="{9E7943B5-7421-44B5-AEED-7B5C124327C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94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a:extLst>
            <a:ext uri="{FF2B5EF4-FFF2-40B4-BE49-F238E27FC236}">
              <a16:creationId xmlns:a16="http://schemas.microsoft.com/office/drawing/2014/main" id="{61213F19-5FF1-B5B8-C063-B142A9EF21A2}"/>
            </a:ext>
          </a:extLst>
        </p:cNvPr>
        <p:cNvGrpSpPr/>
        <p:nvPr/>
      </p:nvGrpSpPr>
      <p:grpSpPr>
        <a:xfrm>
          <a:off x="0" y="0"/>
          <a:ext cx="0" cy="0"/>
          <a:chOff x="0" y="0"/>
          <a:chExt cx="0" cy="0"/>
        </a:xfrm>
      </p:grpSpPr>
      <p:sp>
        <p:nvSpPr>
          <p:cNvPr id="664" name="Google Shape;664;g2766807234d_0_100:notes">
            <a:extLst>
              <a:ext uri="{FF2B5EF4-FFF2-40B4-BE49-F238E27FC236}">
                <a16:creationId xmlns:a16="http://schemas.microsoft.com/office/drawing/2014/main" id="{1F1E336D-68A9-BFB6-4D68-EFEA6782CF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2766807234d_0_100:notes">
            <a:extLst>
              <a:ext uri="{FF2B5EF4-FFF2-40B4-BE49-F238E27FC236}">
                <a16:creationId xmlns:a16="http://schemas.microsoft.com/office/drawing/2014/main" id="{D5F78B79-E621-A117-FDC5-E55617B473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6008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2766807234d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2766807234d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23d87ef1d9f_1_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4" name="Google Shape;554;g23d87ef1d9f_1_4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5" name="Google Shape;555;g23d87ef1d9f_1_49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e38c20ff0f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e38c20ff0f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e3c1e5b5f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e3c1e5b5f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23d87ef1d9f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23d87ef1d9f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e3c1e5b5fb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e3c1e5b5f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2766807234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2766807234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2766807234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2766807234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2766807234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2766807234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67500" y="849175"/>
            <a:ext cx="5218500" cy="2580000"/>
          </a:xfrm>
          <a:prstGeom prst="rect">
            <a:avLst/>
          </a:prstGeom>
          <a:noFill/>
        </p:spPr>
        <p:txBody>
          <a:bodyPr spcFirstLastPara="1" wrap="square" lIns="91425" tIns="91425" rIns="91425" bIns="91425" anchor="ctr" anchorCtr="0">
            <a:noAutofit/>
          </a:bodyPr>
          <a:lstStyle>
            <a:lvl1pPr lvl="0">
              <a:spcBef>
                <a:spcPts val="0"/>
              </a:spcBef>
              <a:spcAft>
                <a:spcPts val="0"/>
              </a:spcAft>
              <a:buSzPts val="5200"/>
              <a:buNone/>
              <a:defRPr sz="5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867500" y="3823950"/>
            <a:ext cx="4807200" cy="4095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233825" y="262867"/>
            <a:ext cx="6301119" cy="382141"/>
            <a:chOff x="-233825" y="262867"/>
            <a:chExt cx="6301119" cy="382141"/>
          </a:xfrm>
        </p:grpSpPr>
        <p:cxnSp>
          <p:nvCxnSpPr>
            <p:cNvPr id="12" name="Google Shape;12;p2"/>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13" name="Google Shape;13;p2"/>
            <p:cNvGrpSpPr/>
            <p:nvPr/>
          </p:nvGrpSpPr>
          <p:grpSpPr>
            <a:xfrm rot="2700771">
              <a:off x="5739001" y="321019"/>
              <a:ext cx="274531" cy="265837"/>
              <a:chOff x="6021400" y="1654100"/>
              <a:chExt cx="435350" cy="421375"/>
            </a:xfrm>
          </p:grpSpPr>
          <p:sp>
            <p:nvSpPr>
              <p:cNvPr id="14" name="Google Shape;14;p2"/>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 name="Google Shape;17;p2"/>
          <p:cNvGrpSpPr/>
          <p:nvPr/>
        </p:nvGrpSpPr>
        <p:grpSpPr>
          <a:xfrm rot="-5400000" flipH="1">
            <a:off x="-3506483" y="2005869"/>
            <a:ext cx="7610763" cy="832396"/>
            <a:chOff x="-71925" y="-884100"/>
            <a:chExt cx="9144255" cy="1188797"/>
          </a:xfrm>
        </p:grpSpPr>
        <p:sp>
          <p:nvSpPr>
            <p:cNvPr id="18" name="Google Shape;18;p2"/>
            <p:cNvSpPr/>
            <p:nvPr/>
          </p:nvSpPr>
          <p:spPr>
            <a:xfrm>
              <a:off x="-71925" y="-884100"/>
              <a:ext cx="3175016" cy="741739"/>
            </a:xfrm>
            <a:custGeom>
              <a:avLst/>
              <a:gdLst/>
              <a:ahLst/>
              <a:cxnLst/>
              <a:rect l="l" t="t" r="r" b="b"/>
              <a:pathLst>
                <a:path w="99196" h="44764" extrusionOk="0">
                  <a:moveTo>
                    <a:pt x="96826" y="0"/>
                  </a:moveTo>
                  <a:cubicBezTo>
                    <a:pt x="87993" y="14934"/>
                    <a:pt x="80556" y="32035"/>
                    <a:pt x="64567" y="38354"/>
                  </a:cubicBezTo>
                  <a:cubicBezTo>
                    <a:pt x="60625" y="39913"/>
                    <a:pt x="56746" y="40615"/>
                    <a:pt x="52946" y="40615"/>
                  </a:cubicBezTo>
                  <a:cubicBezTo>
                    <a:pt x="32157" y="40615"/>
                    <a:pt x="13718" y="19608"/>
                    <a:pt x="0" y="2967"/>
                  </a:cubicBezTo>
                  <a:lnTo>
                    <a:pt x="0" y="7107"/>
                  </a:lnTo>
                  <a:cubicBezTo>
                    <a:pt x="13714" y="23750"/>
                    <a:pt x="32154" y="44764"/>
                    <a:pt x="52946" y="44764"/>
                  </a:cubicBezTo>
                  <a:cubicBezTo>
                    <a:pt x="56744" y="44764"/>
                    <a:pt x="60620" y="44063"/>
                    <a:pt x="64560" y="42506"/>
                  </a:cubicBezTo>
                  <a:cubicBezTo>
                    <a:pt x="82058" y="35592"/>
                    <a:pt x="89185" y="15722"/>
                    <a:pt x="991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0108" y="-884100"/>
              <a:ext cx="2963286" cy="591317"/>
            </a:xfrm>
            <a:custGeom>
              <a:avLst/>
              <a:gdLst/>
              <a:ahLst/>
              <a:cxnLst/>
              <a:rect l="l" t="t" r="r" b="b"/>
              <a:pathLst>
                <a:path w="92581" h="35686" extrusionOk="0">
                  <a:moveTo>
                    <a:pt x="0" y="0"/>
                  </a:moveTo>
                  <a:cubicBezTo>
                    <a:pt x="13539" y="16291"/>
                    <a:pt x="31336" y="35685"/>
                    <a:pt x="51325" y="35685"/>
                  </a:cubicBezTo>
                  <a:cubicBezTo>
                    <a:pt x="55137" y="35685"/>
                    <a:pt x="59029" y="34980"/>
                    <a:pt x="62986" y="33413"/>
                  </a:cubicBezTo>
                  <a:cubicBezTo>
                    <a:pt x="77218" y="27771"/>
                    <a:pt x="84802" y="13613"/>
                    <a:pt x="92580" y="0"/>
                  </a:cubicBezTo>
                  <a:lnTo>
                    <a:pt x="90408" y="0"/>
                  </a:lnTo>
                  <a:cubicBezTo>
                    <a:pt x="83313" y="12253"/>
                    <a:pt x="75803" y="24165"/>
                    <a:pt x="63023" y="29236"/>
                  </a:cubicBezTo>
                  <a:cubicBezTo>
                    <a:pt x="59050" y="30812"/>
                    <a:pt x="55143" y="31522"/>
                    <a:pt x="51318" y="31522"/>
                  </a:cubicBezTo>
                  <a:cubicBezTo>
                    <a:pt x="33004" y="31522"/>
                    <a:pt x="16543" y="15259"/>
                    <a:pt x="34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1925" y="-884100"/>
              <a:ext cx="3386650" cy="891400"/>
            </a:xfrm>
            <a:custGeom>
              <a:avLst/>
              <a:gdLst/>
              <a:ahLst/>
              <a:cxnLst/>
              <a:rect l="l" t="t" r="r" b="b"/>
              <a:pathLst>
                <a:path w="105808" h="53796" extrusionOk="0">
                  <a:moveTo>
                    <a:pt x="102436" y="0"/>
                  </a:moveTo>
                  <a:cubicBezTo>
                    <a:pt x="90488" y="16145"/>
                    <a:pt x="83963" y="39750"/>
                    <a:pt x="64567" y="47422"/>
                  </a:cubicBezTo>
                  <a:cubicBezTo>
                    <a:pt x="60625" y="48981"/>
                    <a:pt x="56747" y="49682"/>
                    <a:pt x="52947" y="49682"/>
                  </a:cubicBezTo>
                  <a:cubicBezTo>
                    <a:pt x="32156" y="49682"/>
                    <a:pt x="13712" y="28671"/>
                    <a:pt x="0" y="12029"/>
                  </a:cubicBezTo>
                  <a:lnTo>
                    <a:pt x="0" y="16175"/>
                  </a:lnTo>
                  <a:cubicBezTo>
                    <a:pt x="13707" y="32812"/>
                    <a:pt x="32119" y="53795"/>
                    <a:pt x="52888" y="53795"/>
                  </a:cubicBezTo>
                  <a:cubicBezTo>
                    <a:pt x="56714" y="53795"/>
                    <a:pt x="60620" y="53083"/>
                    <a:pt x="64591" y="51501"/>
                  </a:cubicBezTo>
                  <a:cubicBezTo>
                    <a:pt x="85653" y="43115"/>
                    <a:pt x="91549" y="15871"/>
                    <a:pt x="105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229039" y="-884100"/>
              <a:ext cx="3843012" cy="684043"/>
            </a:xfrm>
            <a:custGeom>
              <a:avLst/>
              <a:gdLst/>
              <a:ahLst/>
              <a:cxnLst/>
              <a:rect l="l" t="t" r="r" b="b"/>
              <a:pathLst>
                <a:path w="120066" h="41282" extrusionOk="0">
                  <a:moveTo>
                    <a:pt x="0" y="0"/>
                  </a:moveTo>
                  <a:cubicBezTo>
                    <a:pt x="19721" y="13196"/>
                    <a:pt x="36784" y="33544"/>
                    <a:pt x="59558" y="39608"/>
                  </a:cubicBezTo>
                  <a:cubicBezTo>
                    <a:pt x="63838" y="40749"/>
                    <a:pt x="67923" y="41282"/>
                    <a:pt x="71837" y="41282"/>
                  </a:cubicBezTo>
                  <a:cubicBezTo>
                    <a:pt x="89348" y="41282"/>
                    <a:pt x="103431" y="30623"/>
                    <a:pt x="116149" y="16058"/>
                  </a:cubicBezTo>
                  <a:cubicBezTo>
                    <a:pt x="117476" y="14531"/>
                    <a:pt x="118780" y="13017"/>
                    <a:pt x="120065" y="11508"/>
                  </a:cubicBezTo>
                  <a:lnTo>
                    <a:pt x="120065" y="7362"/>
                  </a:lnTo>
                  <a:cubicBezTo>
                    <a:pt x="118780" y="8876"/>
                    <a:pt x="117484" y="10397"/>
                    <a:pt x="116155" y="11924"/>
                  </a:cubicBezTo>
                  <a:cubicBezTo>
                    <a:pt x="103450" y="26559"/>
                    <a:pt x="89345" y="37178"/>
                    <a:pt x="71798" y="37178"/>
                  </a:cubicBezTo>
                  <a:cubicBezTo>
                    <a:pt x="67888" y="37178"/>
                    <a:pt x="63808" y="36651"/>
                    <a:pt x="59534" y="35524"/>
                  </a:cubicBezTo>
                  <a:cubicBezTo>
                    <a:pt x="38968" y="30104"/>
                    <a:pt x="23197" y="13023"/>
                    <a:pt x="5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29826" y="-884100"/>
              <a:ext cx="2557367" cy="440530"/>
            </a:xfrm>
            <a:custGeom>
              <a:avLst/>
              <a:gdLst/>
              <a:ahLst/>
              <a:cxnLst/>
              <a:rect l="l" t="t" r="r" b="b"/>
              <a:pathLst>
                <a:path w="79899" h="26586" extrusionOk="0">
                  <a:moveTo>
                    <a:pt x="0" y="0"/>
                  </a:moveTo>
                  <a:cubicBezTo>
                    <a:pt x="12284" y="13640"/>
                    <a:pt x="27148" y="26585"/>
                    <a:pt x="43505" y="26585"/>
                  </a:cubicBezTo>
                  <a:cubicBezTo>
                    <a:pt x="47349" y="26585"/>
                    <a:pt x="51275" y="25871"/>
                    <a:pt x="55269" y="24282"/>
                  </a:cubicBezTo>
                  <a:cubicBezTo>
                    <a:pt x="66312" y="19888"/>
                    <a:pt x="73506" y="10416"/>
                    <a:pt x="79898" y="0"/>
                  </a:cubicBezTo>
                  <a:lnTo>
                    <a:pt x="77403" y="0"/>
                  </a:lnTo>
                  <a:cubicBezTo>
                    <a:pt x="71581" y="8715"/>
                    <a:pt x="64860" y="16300"/>
                    <a:pt x="55318" y="20099"/>
                  </a:cubicBezTo>
                  <a:cubicBezTo>
                    <a:pt x="51302" y="21702"/>
                    <a:pt x="47357" y="22423"/>
                    <a:pt x="43495" y="22423"/>
                  </a:cubicBezTo>
                  <a:cubicBezTo>
                    <a:pt x="28811" y="22423"/>
                    <a:pt x="15339" y="12001"/>
                    <a:pt x="38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925" y="-884100"/>
              <a:ext cx="9144255" cy="1039121"/>
            </a:xfrm>
            <a:custGeom>
              <a:avLst/>
              <a:gdLst/>
              <a:ahLst/>
              <a:cxnLst/>
              <a:rect l="l" t="t" r="r" b="b"/>
              <a:pathLst>
                <a:path w="285691" h="62711" extrusionOk="0">
                  <a:moveTo>
                    <a:pt x="112709" y="0"/>
                  </a:moveTo>
                  <a:cubicBezTo>
                    <a:pt x="93219" y="13413"/>
                    <a:pt x="88240" y="46765"/>
                    <a:pt x="64591" y="56268"/>
                  </a:cubicBezTo>
                  <a:cubicBezTo>
                    <a:pt x="60565" y="57886"/>
                    <a:pt x="56610" y="58613"/>
                    <a:pt x="52740" y="58613"/>
                  </a:cubicBezTo>
                  <a:cubicBezTo>
                    <a:pt x="32008" y="58613"/>
                    <a:pt x="13710" y="37742"/>
                    <a:pt x="0" y="21099"/>
                  </a:cubicBezTo>
                  <a:lnTo>
                    <a:pt x="0" y="25245"/>
                  </a:lnTo>
                  <a:cubicBezTo>
                    <a:pt x="13779" y="41962"/>
                    <a:pt x="31983" y="62711"/>
                    <a:pt x="52783" y="62711"/>
                  </a:cubicBezTo>
                  <a:cubicBezTo>
                    <a:pt x="56634" y="62711"/>
                    <a:pt x="60574" y="61999"/>
                    <a:pt x="64591" y="60420"/>
                  </a:cubicBezTo>
                  <a:cubicBezTo>
                    <a:pt x="93927" y="48882"/>
                    <a:pt x="95267" y="1223"/>
                    <a:pt x="131046" y="708"/>
                  </a:cubicBezTo>
                  <a:cubicBezTo>
                    <a:pt x="131287" y="704"/>
                    <a:pt x="131528" y="702"/>
                    <a:pt x="131768" y="702"/>
                  </a:cubicBezTo>
                  <a:cubicBezTo>
                    <a:pt x="168136" y="702"/>
                    <a:pt x="191428" y="39679"/>
                    <a:pt x="225177" y="48527"/>
                  </a:cubicBezTo>
                  <a:cubicBezTo>
                    <a:pt x="229412" y="49637"/>
                    <a:pt x="233468" y="50153"/>
                    <a:pt x="237367" y="50153"/>
                  </a:cubicBezTo>
                  <a:cubicBezTo>
                    <a:pt x="254891" y="50153"/>
                    <a:pt x="269258" y="39735"/>
                    <a:pt x="282611" y="25970"/>
                  </a:cubicBezTo>
                  <a:cubicBezTo>
                    <a:pt x="283648" y="24897"/>
                    <a:pt x="284673" y="23829"/>
                    <a:pt x="285690" y="22767"/>
                  </a:cubicBezTo>
                  <a:lnTo>
                    <a:pt x="285690" y="17181"/>
                  </a:lnTo>
                  <a:cubicBezTo>
                    <a:pt x="284487" y="18529"/>
                    <a:pt x="283264" y="19876"/>
                    <a:pt x="282029" y="21234"/>
                  </a:cubicBezTo>
                  <a:cubicBezTo>
                    <a:pt x="269068" y="35407"/>
                    <a:pt x="254906" y="46062"/>
                    <a:pt x="237442" y="46062"/>
                  </a:cubicBezTo>
                  <a:cubicBezTo>
                    <a:pt x="233527" y="46062"/>
                    <a:pt x="229447" y="45527"/>
                    <a:pt x="225177" y="44375"/>
                  </a:cubicBezTo>
                  <a:cubicBezTo>
                    <a:pt x="198970" y="37311"/>
                    <a:pt x="179617" y="11539"/>
                    <a:pt x="1552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630552" y="-884100"/>
              <a:ext cx="3441478" cy="534747"/>
            </a:xfrm>
            <a:custGeom>
              <a:avLst/>
              <a:gdLst/>
              <a:ahLst/>
              <a:cxnLst/>
              <a:rect l="l" t="t" r="r" b="b"/>
              <a:pathLst>
                <a:path w="107521" h="32272" extrusionOk="0">
                  <a:moveTo>
                    <a:pt x="0" y="0"/>
                  </a:moveTo>
                  <a:cubicBezTo>
                    <a:pt x="14780" y="12129"/>
                    <a:pt x="29000" y="25858"/>
                    <a:pt x="46975" y="30614"/>
                  </a:cubicBezTo>
                  <a:cubicBezTo>
                    <a:pt x="51247" y="31743"/>
                    <a:pt x="55326" y="32271"/>
                    <a:pt x="59235" y="32271"/>
                  </a:cubicBezTo>
                  <a:cubicBezTo>
                    <a:pt x="76787" y="32271"/>
                    <a:pt x="90909" y="21627"/>
                    <a:pt x="103610" y="7002"/>
                  </a:cubicBezTo>
                  <a:cubicBezTo>
                    <a:pt x="104939" y="5475"/>
                    <a:pt x="106235" y="3954"/>
                    <a:pt x="107520" y="2446"/>
                  </a:cubicBezTo>
                  <a:lnTo>
                    <a:pt x="107520" y="0"/>
                  </a:lnTo>
                  <a:lnTo>
                    <a:pt x="106068" y="0"/>
                  </a:lnTo>
                  <a:cubicBezTo>
                    <a:pt x="105255" y="950"/>
                    <a:pt x="104441" y="1899"/>
                    <a:pt x="103610" y="2856"/>
                  </a:cubicBezTo>
                  <a:cubicBezTo>
                    <a:pt x="90929" y="17458"/>
                    <a:pt x="76798" y="28134"/>
                    <a:pt x="59264" y="28134"/>
                  </a:cubicBezTo>
                  <a:cubicBezTo>
                    <a:pt x="55349" y="28134"/>
                    <a:pt x="51265" y="27601"/>
                    <a:pt x="46989" y="26462"/>
                  </a:cubicBezTo>
                  <a:cubicBezTo>
                    <a:pt x="31147" y="22240"/>
                    <a:pt x="18312" y="10975"/>
                    <a:pt x="5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395812" y="-884100"/>
              <a:ext cx="2200164" cy="234548"/>
            </a:xfrm>
            <a:custGeom>
              <a:avLst/>
              <a:gdLst/>
              <a:ahLst/>
              <a:cxnLst/>
              <a:rect l="l" t="t" r="r" b="b"/>
              <a:pathLst>
                <a:path w="68739" h="14155" extrusionOk="0">
                  <a:moveTo>
                    <a:pt x="0" y="0"/>
                  </a:moveTo>
                  <a:cubicBezTo>
                    <a:pt x="7125" y="5463"/>
                    <a:pt x="14686" y="10000"/>
                    <a:pt x="23202" y="12384"/>
                  </a:cubicBezTo>
                  <a:cubicBezTo>
                    <a:pt x="27518" y="13593"/>
                    <a:pt x="31646" y="14155"/>
                    <a:pt x="35605" y="14155"/>
                  </a:cubicBezTo>
                  <a:cubicBezTo>
                    <a:pt x="48131" y="14155"/>
                    <a:pt x="58970" y="8533"/>
                    <a:pt x="68739" y="0"/>
                  </a:cubicBezTo>
                  <a:lnTo>
                    <a:pt x="63580" y="0"/>
                  </a:lnTo>
                  <a:cubicBezTo>
                    <a:pt x="55205" y="6153"/>
                    <a:pt x="46017" y="10012"/>
                    <a:pt x="35699" y="10012"/>
                  </a:cubicBezTo>
                  <a:cubicBezTo>
                    <a:pt x="31726" y="10012"/>
                    <a:pt x="27585" y="9440"/>
                    <a:pt x="23258" y="8205"/>
                  </a:cubicBezTo>
                  <a:cubicBezTo>
                    <a:pt x="17107" y="6455"/>
                    <a:pt x="11483" y="3563"/>
                    <a:pt x="61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11125" y="-884100"/>
              <a:ext cx="2087945" cy="289743"/>
            </a:xfrm>
            <a:custGeom>
              <a:avLst/>
              <a:gdLst/>
              <a:ahLst/>
              <a:cxnLst/>
              <a:rect l="l" t="t" r="r" b="b"/>
              <a:pathLst>
                <a:path w="65233" h="17486" extrusionOk="0">
                  <a:moveTo>
                    <a:pt x="1" y="0"/>
                  </a:moveTo>
                  <a:cubicBezTo>
                    <a:pt x="10344" y="9788"/>
                    <a:pt x="22072" y="17486"/>
                    <a:pt x="34705" y="17486"/>
                  </a:cubicBezTo>
                  <a:cubicBezTo>
                    <a:pt x="38585" y="17486"/>
                    <a:pt x="42549" y="16760"/>
                    <a:pt x="46586" y="15146"/>
                  </a:cubicBezTo>
                  <a:cubicBezTo>
                    <a:pt x="54258" y="12073"/>
                    <a:pt x="60148" y="6574"/>
                    <a:pt x="65233" y="0"/>
                  </a:cubicBezTo>
                  <a:lnTo>
                    <a:pt x="61893" y="0"/>
                  </a:lnTo>
                  <a:cubicBezTo>
                    <a:pt x="57578" y="4718"/>
                    <a:pt x="52644" y="8591"/>
                    <a:pt x="46629" y="10969"/>
                  </a:cubicBezTo>
                  <a:cubicBezTo>
                    <a:pt x="42577" y="12574"/>
                    <a:pt x="38602" y="13297"/>
                    <a:pt x="34717" y="13297"/>
                  </a:cubicBezTo>
                  <a:cubicBezTo>
                    <a:pt x="23914" y="13297"/>
                    <a:pt x="13802" y="7711"/>
                    <a:pt x="4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008029" y="-884100"/>
              <a:ext cx="2880227" cy="384673"/>
            </a:xfrm>
            <a:custGeom>
              <a:avLst/>
              <a:gdLst/>
              <a:ahLst/>
              <a:cxnLst/>
              <a:rect l="l" t="t" r="r" b="b"/>
              <a:pathLst>
                <a:path w="89986" h="23215" extrusionOk="0">
                  <a:moveTo>
                    <a:pt x="0" y="0"/>
                  </a:moveTo>
                  <a:cubicBezTo>
                    <a:pt x="10801" y="9267"/>
                    <a:pt x="21917" y="17920"/>
                    <a:pt x="35225" y="21514"/>
                  </a:cubicBezTo>
                  <a:cubicBezTo>
                    <a:pt x="39512" y="22674"/>
                    <a:pt x="43610" y="23215"/>
                    <a:pt x="47538" y="23215"/>
                  </a:cubicBezTo>
                  <a:cubicBezTo>
                    <a:pt x="64196" y="23215"/>
                    <a:pt x="77810" y="13491"/>
                    <a:pt x="89985" y="0"/>
                  </a:cubicBezTo>
                  <a:lnTo>
                    <a:pt x="86075" y="0"/>
                  </a:lnTo>
                  <a:cubicBezTo>
                    <a:pt x="74929" y="11268"/>
                    <a:pt x="62474" y="19074"/>
                    <a:pt x="47617" y="19074"/>
                  </a:cubicBezTo>
                  <a:cubicBezTo>
                    <a:pt x="43675" y="19074"/>
                    <a:pt x="39563" y="18524"/>
                    <a:pt x="35262" y="17343"/>
                  </a:cubicBezTo>
                  <a:cubicBezTo>
                    <a:pt x="24114" y="14283"/>
                    <a:pt x="14543" y="7609"/>
                    <a:pt x="54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5974" y="-884100"/>
              <a:ext cx="1461847" cy="138608"/>
            </a:xfrm>
            <a:custGeom>
              <a:avLst/>
              <a:gdLst/>
              <a:ahLst/>
              <a:cxnLst/>
              <a:rect l="l" t="t" r="r" b="b"/>
              <a:pathLst>
                <a:path w="45672" h="8365" extrusionOk="0">
                  <a:moveTo>
                    <a:pt x="0" y="0"/>
                  </a:moveTo>
                  <a:cubicBezTo>
                    <a:pt x="7388" y="5050"/>
                    <a:pt x="15304" y="8365"/>
                    <a:pt x="23633" y="8365"/>
                  </a:cubicBezTo>
                  <a:cubicBezTo>
                    <a:pt x="27529" y="8365"/>
                    <a:pt x="31515" y="7640"/>
                    <a:pt x="35579" y="6027"/>
                  </a:cubicBezTo>
                  <a:cubicBezTo>
                    <a:pt x="39315" y="4544"/>
                    <a:pt x="42643" y="2477"/>
                    <a:pt x="45672" y="0"/>
                  </a:cubicBezTo>
                  <a:lnTo>
                    <a:pt x="39552" y="0"/>
                  </a:lnTo>
                  <a:cubicBezTo>
                    <a:pt x="38286" y="696"/>
                    <a:pt x="36969" y="1323"/>
                    <a:pt x="35591" y="1868"/>
                  </a:cubicBezTo>
                  <a:cubicBezTo>
                    <a:pt x="31522" y="3487"/>
                    <a:pt x="27532" y="4215"/>
                    <a:pt x="23631" y="4215"/>
                  </a:cubicBezTo>
                  <a:cubicBezTo>
                    <a:pt x="17886" y="4215"/>
                    <a:pt x="12336" y="2636"/>
                    <a:pt x="70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875163" y="-884100"/>
              <a:ext cx="1305138" cy="84457"/>
            </a:xfrm>
            <a:custGeom>
              <a:avLst/>
              <a:gdLst/>
              <a:ahLst/>
              <a:cxnLst/>
              <a:rect l="l" t="t" r="r" b="b"/>
              <a:pathLst>
                <a:path w="40776" h="5097" extrusionOk="0">
                  <a:moveTo>
                    <a:pt x="1" y="0"/>
                  </a:moveTo>
                  <a:cubicBezTo>
                    <a:pt x="2676" y="1303"/>
                    <a:pt x="5444" y="2409"/>
                    <a:pt x="8337" y="3246"/>
                  </a:cubicBezTo>
                  <a:cubicBezTo>
                    <a:pt x="12678" y="4511"/>
                    <a:pt x="16835" y="5096"/>
                    <a:pt x="20825" y="5096"/>
                  </a:cubicBezTo>
                  <a:cubicBezTo>
                    <a:pt x="27978" y="5096"/>
                    <a:pt x="34595" y="3216"/>
                    <a:pt x="40776" y="0"/>
                  </a:cubicBezTo>
                  <a:lnTo>
                    <a:pt x="29560" y="0"/>
                  </a:lnTo>
                  <a:cubicBezTo>
                    <a:pt x="26762" y="617"/>
                    <a:pt x="23881" y="946"/>
                    <a:pt x="20908" y="946"/>
                  </a:cubicBezTo>
                  <a:cubicBezTo>
                    <a:pt x="18049" y="946"/>
                    <a:pt x="15104" y="642"/>
                    <a:pt x="120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1925" y="-728525"/>
              <a:ext cx="9144255" cy="1033222"/>
            </a:xfrm>
            <a:custGeom>
              <a:avLst/>
              <a:gdLst/>
              <a:ahLst/>
              <a:cxnLst/>
              <a:rect l="l" t="t" r="r" b="b"/>
              <a:pathLst>
                <a:path w="285691" h="62355" extrusionOk="0">
                  <a:moveTo>
                    <a:pt x="131902" y="1"/>
                  </a:moveTo>
                  <a:cubicBezTo>
                    <a:pt x="131656" y="1"/>
                    <a:pt x="131410" y="3"/>
                    <a:pt x="131164" y="6"/>
                  </a:cubicBezTo>
                  <a:cubicBezTo>
                    <a:pt x="96261" y="496"/>
                    <a:pt x="93566" y="45319"/>
                    <a:pt x="64591" y="56088"/>
                  </a:cubicBezTo>
                  <a:cubicBezTo>
                    <a:pt x="60641" y="57556"/>
                    <a:pt x="56776" y="58220"/>
                    <a:pt x="53005" y="58220"/>
                  </a:cubicBezTo>
                  <a:cubicBezTo>
                    <a:pt x="32016" y="58220"/>
                    <a:pt x="13923" y="37656"/>
                    <a:pt x="0" y="20776"/>
                  </a:cubicBezTo>
                  <a:lnTo>
                    <a:pt x="0" y="24984"/>
                  </a:lnTo>
                  <a:cubicBezTo>
                    <a:pt x="14162" y="42293"/>
                    <a:pt x="31943" y="62355"/>
                    <a:pt x="53175" y="62355"/>
                  </a:cubicBezTo>
                  <a:cubicBezTo>
                    <a:pt x="56278" y="62355"/>
                    <a:pt x="59455" y="61926"/>
                    <a:pt x="62705" y="60998"/>
                  </a:cubicBezTo>
                  <a:cubicBezTo>
                    <a:pt x="93219" y="52283"/>
                    <a:pt x="96118" y="9013"/>
                    <a:pt x="131336" y="8305"/>
                  </a:cubicBezTo>
                  <a:cubicBezTo>
                    <a:pt x="131715" y="8298"/>
                    <a:pt x="132092" y="8294"/>
                    <a:pt x="132468" y="8294"/>
                  </a:cubicBezTo>
                  <a:cubicBezTo>
                    <a:pt x="168229" y="8294"/>
                    <a:pt x="193184" y="42463"/>
                    <a:pt x="227362" y="48980"/>
                  </a:cubicBezTo>
                  <a:cubicBezTo>
                    <a:pt x="230748" y="49625"/>
                    <a:pt x="234021" y="49926"/>
                    <a:pt x="237197" y="49926"/>
                  </a:cubicBezTo>
                  <a:cubicBezTo>
                    <a:pt x="255723" y="49926"/>
                    <a:pt x="270917" y="39675"/>
                    <a:pt x="285690" y="27646"/>
                  </a:cubicBezTo>
                  <a:lnTo>
                    <a:pt x="285690" y="21254"/>
                  </a:lnTo>
                  <a:cubicBezTo>
                    <a:pt x="271048" y="34312"/>
                    <a:pt x="256046" y="45677"/>
                    <a:pt x="237183" y="45677"/>
                  </a:cubicBezTo>
                  <a:cubicBezTo>
                    <a:pt x="233352" y="45677"/>
                    <a:pt x="229361" y="45208"/>
                    <a:pt x="225183" y="44189"/>
                  </a:cubicBezTo>
                  <a:cubicBezTo>
                    <a:pt x="191758" y="36045"/>
                    <a:pt x="167602" y="1"/>
                    <a:pt x="13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8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83"/>
        <p:cNvGrpSpPr/>
        <p:nvPr/>
      </p:nvGrpSpPr>
      <p:grpSpPr>
        <a:xfrm>
          <a:off x="0" y="0"/>
          <a:ext cx="0" cy="0"/>
          <a:chOff x="0" y="0"/>
          <a:chExt cx="0" cy="0"/>
        </a:xfrm>
      </p:grpSpPr>
      <p:sp>
        <p:nvSpPr>
          <p:cNvPr id="184" name="Google Shape;184;p13"/>
          <p:cNvSpPr txBox="1">
            <a:spLocks noGrp="1"/>
          </p:cNvSpPr>
          <p:nvPr>
            <p:ph type="title"/>
          </p:nvPr>
        </p:nvSpPr>
        <p:spPr>
          <a:xfrm>
            <a:off x="1453950" y="1606250"/>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5" name="Google Shape;185;p13"/>
          <p:cNvSpPr txBox="1">
            <a:spLocks noGrp="1"/>
          </p:cNvSpPr>
          <p:nvPr>
            <p:ph type="title" idx="2" hasCustomPrompt="1"/>
          </p:nvPr>
        </p:nvSpPr>
        <p:spPr>
          <a:xfrm>
            <a:off x="1984500" y="1135950"/>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6" name="Google Shape;186;p13"/>
          <p:cNvSpPr txBox="1">
            <a:spLocks noGrp="1"/>
          </p:cNvSpPr>
          <p:nvPr>
            <p:ph type="subTitle" idx="1"/>
          </p:nvPr>
        </p:nvSpPr>
        <p:spPr>
          <a:xfrm>
            <a:off x="1453950" y="2163250"/>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7" name="Google Shape;187;p13"/>
          <p:cNvSpPr txBox="1">
            <a:spLocks noGrp="1"/>
          </p:cNvSpPr>
          <p:nvPr>
            <p:ph type="title" idx="3"/>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8" name="Google Shape;188;p13"/>
          <p:cNvSpPr txBox="1">
            <a:spLocks noGrp="1"/>
          </p:cNvSpPr>
          <p:nvPr>
            <p:ph type="title" idx="4"/>
          </p:nvPr>
        </p:nvSpPr>
        <p:spPr>
          <a:xfrm>
            <a:off x="5353650" y="1606250"/>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9" name="Google Shape;189;p13"/>
          <p:cNvSpPr txBox="1">
            <a:spLocks noGrp="1"/>
          </p:cNvSpPr>
          <p:nvPr>
            <p:ph type="title" idx="5" hasCustomPrompt="1"/>
          </p:nvPr>
        </p:nvSpPr>
        <p:spPr>
          <a:xfrm>
            <a:off x="5884200" y="1135950"/>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0" name="Google Shape;190;p13"/>
          <p:cNvSpPr txBox="1">
            <a:spLocks noGrp="1"/>
          </p:cNvSpPr>
          <p:nvPr>
            <p:ph type="subTitle" idx="6"/>
          </p:nvPr>
        </p:nvSpPr>
        <p:spPr>
          <a:xfrm>
            <a:off x="5353650" y="2163250"/>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1" name="Google Shape;191;p13"/>
          <p:cNvSpPr txBox="1">
            <a:spLocks noGrp="1"/>
          </p:cNvSpPr>
          <p:nvPr>
            <p:ph type="title" idx="7"/>
          </p:nvPr>
        </p:nvSpPr>
        <p:spPr>
          <a:xfrm>
            <a:off x="1453950" y="3383500"/>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2" name="Google Shape;192;p13"/>
          <p:cNvSpPr txBox="1">
            <a:spLocks noGrp="1"/>
          </p:cNvSpPr>
          <p:nvPr>
            <p:ph type="title" idx="8" hasCustomPrompt="1"/>
          </p:nvPr>
        </p:nvSpPr>
        <p:spPr>
          <a:xfrm>
            <a:off x="1984500" y="2913200"/>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3" name="Google Shape;193;p13"/>
          <p:cNvSpPr txBox="1">
            <a:spLocks noGrp="1"/>
          </p:cNvSpPr>
          <p:nvPr>
            <p:ph type="subTitle" idx="9"/>
          </p:nvPr>
        </p:nvSpPr>
        <p:spPr>
          <a:xfrm>
            <a:off x="1453950" y="3940500"/>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4" name="Google Shape;194;p13"/>
          <p:cNvSpPr txBox="1">
            <a:spLocks noGrp="1"/>
          </p:cNvSpPr>
          <p:nvPr>
            <p:ph type="title" idx="13"/>
          </p:nvPr>
        </p:nvSpPr>
        <p:spPr>
          <a:xfrm>
            <a:off x="5353650" y="3383500"/>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000" b="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95" name="Google Shape;195;p13"/>
          <p:cNvSpPr txBox="1">
            <a:spLocks noGrp="1"/>
          </p:cNvSpPr>
          <p:nvPr>
            <p:ph type="title" idx="14" hasCustomPrompt="1"/>
          </p:nvPr>
        </p:nvSpPr>
        <p:spPr>
          <a:xfrm>
            <a:off x="5884200" y="2913200"/>
            <a:ext cx="12753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96" name="Google Shape;196;p13"/>
          <p:cNvSpPr txBox="1">
            <a:spLocks noGrp="1"/>
          </p:cNvSpPr>
          <p:nvPr>
            <p:ph type="subTitle" idx="15"/>
          </p:nvPr>
        </p:nvSpPr>
        <p:spPr>
          <a:xfrm>
            <a:off x="5353650" y="3940500"/>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97" name="Google Shape;197;p13"/>
          <p:cNvCxnSpPr>
            <a:stCxn id="198" idx="4"/>
          </p:cNvCxnSpPr>
          <p:nvPr/>
        </p:nvCxnSpPr>
        <p:spPr>
          <a:xfrm rot="5400000">
            <a:off x="-1318243" y="2652375"/>
            <a:ext cx="741900" cy="3327600"/>
          </a:xfrm>
          <a:prstGeom prst="bentConnector2">
            <a:avLst/>
          </a:prstGeom>
          <a:noFill/>
          <a:ln w="9525" cap="flat" cmpd="sng">
            <a:solidFill>
              <a:schemeClr val="dk2"/>
            </a:solidFill>
            <a:prstDash val="solid"/>
            <a:round/>
            <a:headEnd type="none" w="med" len="med"/>
            <a:tailEnd type="none" w="med" len="med"/>
          </a:ln>
        </p:spPr>
      </p:cxnSp>
      <p:grpSp>
        <p:nvGrpSpPr>
          <p:cNvPr id="199" name="Google Shape;199;p13"/>
          <p:cNvGrpSpPr/>
          <p:nvPr/>
        </p:nvGrpSpPr>
        <p:grpSpPr>
          <a:xfrm rot="2699229" flipH="1">
            <a:off x="577695" y="3688519"/>
            <a:ext cx="274531" cy="265837"/>
            <a:chOff x="6021400" y="1654100"/>
            <a:chExt cx="435350" cy="421375"/>
          </a:xfrm>
        </p:grpSpPr>
        <p:sp>
          <p:nvSpPr>
            <p:cNvPr id="200" name="Google Shape;200;p13"/>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3"/>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3"/>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13"/>
          <p:cNvSpPr/>
          <p:nvPr/>
        </p:nvSpPr>
        <p:spPr>
          <a:xfrm>
            <a:off x="668207" y="3857625"/>
            <a:ext cx="96600" cy="87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3" name="Google Shape;203;p13"/>
          <p:cNvCxnSpPr>
            <a:stCxn id="204" idx="4"/>
          </p:cNvCxnSpPr>
          <p:nvPr/>
        </p:nvCxnSpPr>
        <p:spPr>
          <a:xfrm rot="-5400000" flipH="1">
            <a:off x="9694000" y="2652038"/>
            <a:ext cx="770100" cy="3300300"/>
          </a:xfrm>
          <a:prstGeom prst="bentConnector2">
            <a:avLst/>
          </a:prstGeom>
          <a:noFill/>
          <a:ln w="9525" cap="flat" cmpd="sng">
            <a:solidFill>
              <a:schemeClr val="dk2"/>
            </a:solidFill>
            <a:prstDash val="solid"/>
            <a:round/>
            <a:headEnd type="none" w="med" len="med"/>
            <a:tailEnd type="none" w="med" len="med"/>
          </a:ln>
        </p:spPr>
      </p:cxnSp>
      <p:grpSp>
        <p:nvGrpSpPr>
          <p:cNvPr id="205" name="Google Shape;205;p13"/>
          <p:cNvGrpSpPr/>
          <p:nvPr/>
        </p:nvGrpSpPr>
        <p:grpSpPr>
          <a:xfrm rot="-2699229">
            <a:off x="8292957" y="3659944"/>
            <a:ext cx="274531" cy="265837"/>
            <a:chOff x="6021400" y="1654100"/>
            <a:chExt cx="435350" cy="421375"/>
          </a:xfrm>
        </p:grpSpPr>
        <p:sp>
          <p:nvSpPr>
            <p:cNvPr id="206" name="Google Shape;206;p13"/>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3"/>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13"/>
          <p:cNvGrpSpPr/>
          <p:nvPr/>
        </p:nvGrpSpPr>
        <p:grpSpPr>
          <a:xfrm>
            <a:off x="4137879" y="4390554"/>
            <a:ext cx="868242" cy="435892"/>
            <a:chOff x="4036209" y="4390554"/>
            <a:chExt cx="868242" cy="435892"/>
          </a:xfrm>
        </p:grpSpPr>
        <p:sp>
          <p:nvSpPr>
            <p:cNvPr id="210" name="Google Shape;210;p13"/>
            <p:cNvSpPr/>
            <p:nvPr/>
          </p:nvSpPr>
          <p:spPr>
            <a:xfrm>
              <a:off x="46489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434255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40362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3"/>
          <p:cNvSpPr/>
          <p:nvPr/>
        </p:nvSpPr>
        <p:spPr>
          <a:xfrm>
            <a:off x="8333200" y="3725738"/>
            <a:ext cx="191400" cy="191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13"/>
        <p:cNvGrpSpPr/>
        <p:nvPr/>
      </p:nvGrpSpPr>
      <p:grpSpPr>
        <a:xfrm>
          <a:off x="0" y="0"/>
          <a:ext cx="0" cy="0"/>
          <a:chOff x="0" y="0"/>
          <a:chExt cx="0" cy="0"/>
        </a:xfrm>
      </p:grpSpPr>
      <p:sp>
        <p:nvSpPr>
          <p:cNvPr id="214" name="Google Shape;214;p14"/>
          <p:cNvSpPr txBox="1">
            <a:spLocks noGrp="1"/>
          </p:cNvSpPr>
          <p:nvPr>
            <p:ph type="title"/>
          </p:nvPr>
        </p:nvSpPr>
        <p:spPr>
          <a:xfrm>
            <a:off x="1086575" y="3539750"/>
            <a:ext cx="29625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300" b="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15" name="Google Shape;215;p14"/>
          <p:cNvSpPr txBox="1">
            <a:spLocks noGrp="1"/>
          </p:cNvSpPr>
          <p:nvPr>
            <p:ph type="subTitle" idx="1"/>
          </p:nvPr>
        </p:nvSpPr>
        <p:spPr>
          <a:xfrm>
            <a:off x="1086575" y="1071850"/>
            <a:ext cx="6227700" cy="23808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4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216" name="Google Shape;216;p14"/>
          <p:cNvGrpSpPr/>
          <p:nvPr/>
        </p:nvGrpSpPr>
        <p:grpSpPr>
          <a:xfrm>
            <a:off x="-233825" y="262867"/>
            <a:ext cx="6301119" cy="382141"/>
            <a:chOff x="-233825" y="262867"/>
            <a:chExt cx="6301119" cy="382141"/>
          </a:xfrm>
        </p:grpSpPr>
        <p:cxnSp>
          <p:nvCxnSpPr>
            <p:cNvPr id="217" name="Google Shape;217;p14"/>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218" name="Google Shape;218;p14"/>
            <p:cNvGrpSpPr/>
            <p:nvPr/>
          </p:nvGrpSpPr>
          <p:grpSpPr>
            <a:xfrm rot="2700771">
              <a:off x="5739001" y="321019"/>
              <a:ext cx="274531" cy="265837"/>
              <a:chOff x="6021400" y="1654100"/>
              <a:chExt cx="435350" cy="421375"/>
            </a:xfrm>
          </p:grpSpPr>
          <p:sp>
            <p:nvSpPr>
              <p:cNvPr id="219" name="Google Shape;219;p14"/>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2" name="Google Shape;222;p14"/>
          <p:cNvGrpSpPr/>
          <p:nvPr/>
        </p:nvGrpSpPr>
        <p:grpSpPr>
          <a:xfrm rot="-5400000">
            <a:off x="5055983" y="1794163"/>
            <a:ext cx="7589731" cy="1273934"/>
            <a:chOff x="-125" y="4147844"/>
            <a:chExt cx="9144255" cy="1584299"/>
          </a:xfrm>
        </p:grpSpPr>
        <p:sp>
          <p:nvSpPr>
            <p:cNvPr id="223" name="Google Shape;223;p14"/>
            <p:cNvSpPr/>
            <p:nvPr/>
          </p:nvSpPr>
          <p:spPr>
            <a:xfrm>
              <a:off x="-125" y="4147844"/>
              <a:ext cx="9144255" cy="691052"/>
            </a:xfrm>
            <a:custGeom>
              <a:avLst/>
              <a:gdLst/>
              <a:ahLst/>
              <a:cxnLst/>
              <a:rect l="l" t="t" r="r" b="b"/>
              <a:pathLst>
                <a:path w="285691" h="41705" extrusionOk="0">
                  <a:moveTo>
                    <a:pt x="0" y="1"/>
                  </a:moveTo>
                  <a:lnTo>
                    <a:pt x="0" y="4644"/>
                  </a:lnTo>
                  <a:cubicBezTo>
                    <a:pt x="16421" y="23354"/>
                    <a:pt x="33844" y="41704"/>
                    <a:pt x="57958" y="41704"/>
                  </a:cubicBezTo>
                  <a:cubicBezTo>
                    <a:pt x="60004" y="41704"/>
                    <a:pt x="62098" y="41572"/>
                    <a:pt x="64244" y="41297"/>
                  </a:cubicBezTo>
                  <a:cubicBezTo>
                    <a:pt x="76434" y="39727"/>
                    <a:pt x="85541" y="34227"/>
                    <a:pt x="96204" y="28125"/>
                  </a:cubicBezTo>
                  <a:cubicBezTo>
                    <a:pt x="108340" y="21186"/>
                    <a:pt x="119736" y="19087"/>
                    <a:pt x="133430" y="18863"/>
                  </a:cubicBezTo>
                  <a:cubicBezTo>
                    <a:pt x="134228" y="18850"/>
                    <a:pt x="135026" y="18844"/>
                    <a:pt x="135823" y="18844"/>
                  </a:cubicBezTo>
                  <a:cubicBezTo>
                    <a:pt x="166130" y="18844"/>
                    <a:pt x="195196" y="28031"/>
                    <a:pt x="225375" y="29385"/>
                  </a:cubicBezTo>
                  <a:cubicBezTo>
                    <a:pt x="227107" y="29462"/>
                    <a:pt x="228831" y="29500"/>
                    <a:pt x="230547" y="29500"/>
                  </a:cubicBezTo>
                  <a:cubicBezTo>
                    <a:pt x="249667" y="29500"/>
                    <a:pt x="267799" y="24862"/>
                    <a:pt x="285690" y="18994"/>
                  </a:cubicBezTo>
                  <a:lnTo>
                    <a:pt x="285690" y="14500"/>
                  </a:lnTo>
                  <a:cubicBezTo>
                    <a:pt x="267817" y="20521"/>
                    <a:pt x="249676" y="25280"/>
                    <a:pt x="230459" y="25280"/>
                  </a:cubicBezTo>
                  <a:cubicBezTo>
                    <a:pt x="228793" y="25280"/>
                    <a:pt x="227120" y="25244"/>
                    <a:pt x="225437" y="25171"/>
                  </a:cubicBezTo>
                  <a:cubicBezTo>
                    <a:pt x="195032" y="23828"/>
                    <a:pt x="165388" y="15731"/>
                    <a:pt x="134884" y="15731"/>
                  </a:cubicBezTo>
                  <a:cubicBezTo>
                    <a:pt x="134083" y="15731"/>
                    <a:pt x="133281" y="15737"/>
                    <a:pt x="132479" y="15748"/>
                  </a:cubicBezTo>
                  <a:cubicBezTo>
                    <a:pt x="119078" y="15940"/>
                    <a:pt x="107546" y="18001"/>
                    <a:pt x="95603" y="24636"/>
                  </a:cubicBezTo>
                  <a:cubicBezTo>
                    <a:pt x="85125" y="30453"/>
                    <a:pt x="76193" y="35542"/>
                    <a:pt x="64307" y="37082"/>
                  </a:cubicBezTo>
                  <a:cubicBezTo>
                    <a:pt x="62091" y="37369"/>
                    <a:pt x="59933" y="37506"/>
                    <a:pt x="57830" y="37506"/>
                  </a:cubicBezTo>
                  <a:cubicBezTo>
                    <a:pt x="33530" y="37506"/>
                    <a:pt x="16418" y="19166"/>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125" y="4329030"/>
              <a:ext cx="9144255" cy="659155"/>
            </a:xfrm>
            <a:custGeom>
              <a:avLst/>
              <a:gdLst/>
              <a:ahLst/>
              <a:cxnLst/>
              <a:rect l="l" t="t" r="r" b="b"/>
              <a:pathLst>
                <a:path w="285691" h="39780" extrusionOk="0">
                  <a:moveTo>
                    <a:pt x="0" y="1"/>
                  </a:moveTo>
                  <a:lnTo>
                    <a:pt x="0" y="5743"/>
                  </a:lnTo>
                  <a:cubicBezTo>
                    <a:pt x="16269" y="22788"/>
                    <a:pt x="33767" y="39779"/>
                    <a:pt x="56809" y="39779"/>
                  </a:cubicBezTo>
                  <a:cubicBezTo>
                    <a:pt x="58663" y="39779"/>
                    <a:pt x="60553" y="39669"/>
                    <a:pt x="62482" y="39441"/>
                  </a:cubicBezTo>
                  <a:cubicBezTo>
                    <a:pt x="76342" y="37796"/>
                    <a:pt x="86503" y="30969"/>
                    <a:pt x="98359" y="23738"/>
                  </a:cubicBezTo>
                  <a:cubicBezTo>
                    <a:pt x="111257" y="15866"/>
                    <a:pt x="123125" y="12384"/>
                    <a:pt x="137979" y="12161"/>
                  </a:cubicBezTo>
                  <a:cubicBezTo>
                    <a:pt x="138485" y="12153"/>
                    <a:pt x="138991" y="12150"/>
                    <a:pt x="139495" y="12150"/>
                  </a:cubicBezTo>
                  <a:cubicBezTo>
                    <a:pt x="171147" y="12150"/>
                    <a:pt x="200062" y="26865"/>
                    <a:pt x="231557" y="27666"/>
                  </a:cubicBezTo>
                  <a:cubicBezTo>
                    <a:pt x="232551" y="27691"/>
                    <a:pt x="233542" y="27703"/>
                    <a:pt x="234532" y="27703"/>
                  </a:cubicBezTo>
                  <a:cubicBezTo>
                    <a:pt x="252057" y="27703"/>
                    <a:pt x="268951" y="23824"/>
                    <a:pt x="285690" y="18865"/>
                  </a:cubicBezTo>
                  <a:lnTo>
                    <a:pt x="285690" y="13694"/>
                  </a:lnTo>
                  <a:cubicBezTo>
                    <a:pt x="268116" y="19184"/>
                    <a:pt x="250352" y="23518"/>
                    <a:pt x="231768" y="23518"/>
                  </a:cubicBezTo>
                  <a:cubicBezTo>
                    <a:pt x="229656" y="23518"/>
                    <a:pt x="227534" y="23462"/>
                    <a:pt x="225400" y="23346"/>
                  </a:cubicBezTo>
                  <a:cubicBezTo>
                    <a:pt x="195613" y="21713"/>
                    <a:pt x="167565" y="10597"/>
                    <a:pt x="137565" y="10597"/>
                  </a:cubicBezTo>
                  <a:cubicBezTo>
                    <a:pt x="136877" y="10597"/>
                    <a:pt x="136187" y="10603"/>
                    <a:pt x="135496" y="10615"/>
                  </a:cubicBezTo>
                  <a:cubicBezTo>
                    <a:pt x="121326" y="10858"/>
                    <a:pt x="109873" y="13341"/>
                    <a:pt x="97453" y="20770"/>
                  </a:cubicBezTo>
                  <a:cubicBezTo>
                    <a:pt x="86447" y="27350"/>
                    <a:pt x="76975" y="33519"/>
                    <a:pt x="64269" y="35257"/>
                  </a:cubicBezTo>
                  <a:cubicBezTo>
                    <a:pt x="62020" y="35564"/>
                    <a:pt x="59823" y="35711"/>
                    <a:pt x="57676" y="35711"/>
                  </a:cubicBezTo>
                  <a:cubicBezTo>
                    <a:pt x="34206" y="35711"/>
                    <a:pt x="16641" y="18163"/>
                    <a:pt x="286" y="312"/>
                  </a:cubicBezTo>
                  <a:cubicBezTo>
                    <a:pt x="192" y="212"/>
                    <a:pt x="92" y="106"/>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125" y="4577353"/>
              <a:ext cx="9144255" cy="713653"/>
            </a:xfrm>
            <a:custGeom>
              <a:avLst/>
              <a:gdLst/>
              <a:ahLst/>
              <a:cxnLst/>
              <a:rect l="l" t="t" r="r" b="b"/>
              <a:pathLst>
                <a:path w="285691" h="43069" extrusionOk="0">
                  <a:moveTo>
                    <a:pt x="149034" y="1"/>
                  </a:moveTo>
                  <a:cubicBezTo>
                    <a:pt x="148784" y="1"/>
                    <a:pt x="148533" y="2"/>
                    <a:pt x="148282" y="5"/>
                  </a:cubicBezTo>
                  <a:cubicBezTo>
                    <a:pt x="114361" y="439"/>
                    <a:pt x="95087" y="32425"/>
                    <a:pt x="63139" y="38036"/>
                  </a:cubicBezTo>
                  <a:cubicBezTo>
                    <a:pt x="59783" y="38625"/>
                    <a:pt x="56512" y="38903"/>
                    <a:pt x="53315" y="38903"/>
                  </a:cubicBezTo>
                  <a:cubicBezTo>
                    <a:pt x="33410" y="38903"/>
                    <a:pt x="16403" y="28137"/>
                    <a:pt x="0" y="14771"/>
                  </a:cubicBezTo>
                  <a:lnTo>
                    <a:pt x="0" y="21240"/>
                  </a:lnTo>
                  <a:cubicBezTo>
                    <a:pt x="16311" y="33281"/>
                    <a:pt x="33094" y="43069"/>
                    <a:pt x="52342" y="43069"/>
                  </a:cubicBezTo>
                  <a:cubicBezTo>
                    <a:pt x="55904" y="43069"/>
                    <a:pt x="59550" y="42733"/>
                    <a:pt x="63294" y="42015"/>
                  </a:cubicBezTo>
                  <a:cubicBezTo>
                    <a:pt x="96403" y="35659"/>
                    <a:pt x="116261" y="1035"/>
                    <a:pt x="151510" y="651"/>
                  </a:cubicBezTo>
                  <a:cubicBezTo>
                    <a:pt x="151699" y="648"/>
                    <a:pt x="151888" y="647"/>
                    <a:pt x="152076" y="647"/>
                  </a:cubicBezTo>
                  <a:cubicBezTo>
                    <a:pt x="181623" y="647"/>
                    <a:pt x="199893" y="25724"/>
                    <a:pt x="227952" y="29998"/>
                  </a:cubicBezTo>
                  <a:cubicBezTo>
                    <a:pt x="233835" y="30892"/>
                    <a:pt x="239732" y="31279"/>
                    <a:pt x="245639" y="31279"/>
                  </a:cubicBezTo>
                  <a:cubicBezTo>
                    <a:pt x="258953" y="31279"/>
                    <a:pt x="272319" y="29313"/>
                    <a:pt x="285690" y="26764"/>
                  </a:cubicBezTo>
                  <a:lnTo>
                    <a:pt x="285690" y="21377"/>
                  </a:lnTo>
                  <a:cubicBezTo>
                    <a:pt x="271332" y="24496"/>
                    <a:pt x="256956" y="26915"/>
                    <a:pt x="242516" y="26915"/>
                  </a:cubicBezTo>
                  <a:cubicBezTo>
                    <a:pt x="237617" y="26915"/>
                    <a:pt x="232711" y="26637"/>
                    <a:pt x="227796" y="26013"/>
                  </a:cubicBezTo>
                  <a:cubicBezTo>
                    <a:pt x="199390" y="22406"/>
                    <a:pt x="178541" y="1"/>
                    <a:pt x="1490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3184870" y="5270304"/>
              <a:ext cx="3269438" cy="461839"/>
            </a:xfrm>
            <a:custGeom>
              <a:avLst/>
              <a:gdLst/>
              <a:ahLst/>
              <a:cxnLst/>
              <a:rect l="l" t="t" r="r" b="b"/>
              <a:pathLst>
                <a:path w="102146" h="27872" extrusionOk="0">
                  <a:moveTo>
                    <a:pt x="39808" y="0"/>
                  </a:moveTo>
                  <a:cubicBezTo>
                    <a:pt x="39515" y="0"/>
                    <a:pt x="39220" y="3"/>
                    <a:pt x="38925" y="8"/>
                  </a:cubicBezTo>
                  <a:cubicBezTo>
                    <a:pt x="21309" y="294"/>
                    <a:pt x="10397" y="10678"/>
                    <a:pt x="0" y="22043"/>
                  </a:cubicBezTo>
                  <a:cubicBezTo>
                    <a:pt x="577" y="21608"/>
                    <a:pt x="1173" y="21187"/>
                    <a:pt x="1776" y="20803"/>
                  </a:cubicBezTo>
                  <a:cubicBezTo>
                    <a:pt x="9715" y="12155"/>
                    <a:pt x="18851" y="5235"/>
                    <a:pt x="32941" y="4955"/>
                  </a:cubicBezTo>
                  <a:cubicBezTo>
                    <a:pt x="33336" y="4947"/>
                    <a:pt x="33730" y="4943"/>
                    <a:pt x="34123" y="4943"/>
                  </a:cubicBezTo>
                  <a:cubicBezTo>
                    <a:pt x="55986" y="4943"/>
                    <a:pt x="73893" y="17201"/>
                    <a:pt x="92394" y="27871"/>
                  </a:cubicBezTo>
                  <a:lnTo>
                    <a:pt x="102146" y="27871"/>
                  </a:lnTo>
                  <a:cubicBezTo>
                    <a:pt x="82129" y="16288"/>
                    <a:pt x="63971" y="0"/>
                    <a:pt x="398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2414202" y="4922635"/>
              <a:ext cx="6729801" cy="809362"/>
            </a:xfrm>
            <a:custGeom>
              <a:avLst/>
              <a:gdLst/>
              <a:ahLst/>
              <a:cxnLst/>
              <a:rect l="l" t="t" r="r" b="b"/>
              <a:pathLst>
                <a:path w="210257" h="48845" extrusionOk="0">
                  <a:moveTo>
                    <a:pt x="84413" y="1"/>
                  </a:moveTo>
                  <a:cubicBezTo>
                    <a:pt x="84359" y="1"/>
                    <a:pt x="84306" y="1"/>
                    <a:pt x="84252" y="1"/>
                  </a:cubicBezTo>
                  <a:cubicBezTo>
                    <a:pt x="49230" y="138"/>
                    <a:pt x="29597" y="35201"/>
                    <a:pt x="1" y="48844"/>
                  </a:cubicBezTo>
                  <a:lnTo>
                    <a:pt x="7220" y="48844"/>
                  </a:lnTo>
                  <a:cubicBezTo>
                    <a:pt x="31695" y="33463"/>
                    <a:pt x="49442" y="4786"/>
                    <a:pt x="80700" y="4625"/>
                  </a:cubicBezTo>
                  <a:cubicBezTo>
                    <a:pt x="80774" y="4625"/>
                    <a:pt x="80847" y="4625"/>
                    <a:pt x="80921" y="4625"/>
                  </a:cubicBezTo>
                  <a:cubicBezTo>
                    <a:pt x="113794" y="4625"/>
                    <a:pt x="125796" y="41834"/>
                    <a:pt x="156838" y="45841"/>
                  </a:cubicBezTo>
                  <a:cubicBezTo>
                    <a:pt x="165613" y="46974"/>
                    <a:pt x="174539" y="47411"/>
                    <a:pt x="183546" y="47411"/>
                  </a:cubicBezTo>
                  <a:cubicBezTo>
                    <a:pt x="192391" y="47411"/>
                    <a:pt x="201316" y="46990"/>
                    <a:pt x="210256" y="46394"/>
                  </a:cubicBezTo>
                  <a:lnTo>
                    <a:pt x="210256" y="42427"/>
                  </a:lnTo>
                  <a:cubicBezTo>
                    <a:pt x="201522" y="43029"/>
                    <a:pt x="192807" y="43452"/>
                    <a:pt x="184184" y="43452"/>
                  </a:cubicBezTo>
                  <a:cubicBezTo>
                    <a:pt x="174937" y="43452"/>
                    <a:pt x="165795" y="42966"/>
                    <a:pt x="156850" y="41694"/>
                  </a:cubicBezTo>
                  <a:cubicBezTo>
                    <a:pt x="126386" y="37363"/>
                    <a:pt x="116982" y="1"/>
                    <a:pt x="84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125" y="4549753"/>
              <a:ext cx="9144255" cy="591184"/>
            </a:xfrm>
            <a:custGeom>
              <a:avLst/>
              <a:gdLst/>
              <a:ahLst/>
              <a:cxnLst/>
              <a:rect l="l" t="t" r="r" b="b"/>
              <a:pathLst>
                <a:path w="285691" h="35678" extrusionOk="0">
                  <a:moveTo>
                    <a:pt x="0" y="1"/>
                  </a:moveTo>
                  <a:lnTo>
                    <a:pt x="0" y="9076"/>
                  </a:lnTo>
                  <a:cubicBezTo>
                    <a:pt x="16395" y="23897"/>
                    <a:pt x="33568" y="35678"/>
                    <a:pt x="54128" y="35678"/>
                  </a:cubicBezTo>
                  <a:cubicBezTo>
                    <a:pt x="56360" y="35678"/>
                    <a:pt x="58632" y="35539"/>
                    <a:pt x="60947" y="35250"/>
                  </a:cubicBezTo>
                  <a:cubicBezTo>
                    <a:pt x="92139" y="31359"/>
                    <a:pt x="111803" y="1180"/>
                    <a:pt x="144397" y="863"/>
                  </a:cubicBezTo>
                  <a:cubicBezTo>
                    <a:pt x="144616" y="861"/>
                    <a:pt x="144835" y="860"/>
                    <a:pt x="145054" y="860"/>
                  </a:cubicBezTo>
                  <a:cubicBezTo>
                    <a:pt x="175436" y="860"/>
                    <a:pt x="199855" y="20848"/>
                    <a:pt x="229658" y="23128"/>
                  </a:cubicBezTo>
                  <a:cubicBezTo>
                    <a:pt x="232703" y="23362"/>
                    <a:pt x="235736" y="23471"/>
                    <a:pt x="238759" y="23471"/>
                  </a:cubicBezTo>
                  <a:cubicBezTo>
                    <a:pt x="254613" y="23471"/>
                    <a:pt x="270186" y="20467"/>
                    <a:pt x="285690" y="16636"/>
                  </a:cubicBezTo>
                  <a:lnTo>
                    <a:pt x="285690" y="11459"/>
                  </a:lnTo>
                  <a:cubicBezTo>
                    <a:pt x="269468" y="15848"/>
                    <a:pt x="253146" y="19296"/>
                    <a:pt x="236383" y="19296"/>
                  </a:cubicBezTo>
                  <a:cubicBezTo>
                    <a:pt x="234115" y="19296"/>
                    <a:pt x="231839" y="19233"/>
                    <a:pt x="229553" y="19100"/>
                  </a:cubicBezTo>
                  <a:cubicBezTo>
                    <a:pt x="199220" y="17340"/>
                    <a:pt x="172790" y="126"/>
                    <a:pt x="142067" y="126"/>
                  </a:cubicBezTo>
                  <a:cubicBezTo>
                    <a:pt x="141795" y="126"/>
                    <a:pt x="141523" y="127"/>
                    <a:pt x="141251" y="130"/>
                  </a:cubicBezTo>
                  <a:cubicBezTo>
                    <a:pt x="110065" y="441"/>
                    <a:pt x="90755" y="27933"/>
                    <a:pt x="60843" y="31216"/>
                  </a:cubicBezTo>
                  <a:cubicBezTo>
                    <a:pt x="59130" y="31404"/>
                    <a:pt x="57441" y="31495"/>
                    <a:pt x="55775" y="31495"/>
                  </a:cubicBezTo>
                  <a:cubicBezTo>
                    <a:pt x="33877" y="31495"/>
                    <a:pt x="15950" y="15817"/>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125" y="4601506"/>
              <a:ext cx="9144255" cy="841839"/>
            </a:xfrm>
            <a:custGeom>
              <a:avLst/>
              <a:gdLst/>
              <a:ahLst/>
              <a:cxnLst/>
              <a:rect l="l" t="t" r="r" b="b"/>
              <a:pathLst>
                <a:path w="285691" h="50805" extrusionOk="0">
                  <a:moveTo>
                    <a:pt x="155442" y="0"/>
                  </a:moveTo>
                  <a:cubicBezTo>
                    <a:pt x="155369" y="0"/>
                    <a:pt x="155296" y="1"/>
                    <a:pt x="155223" y="1"/>
                  </a:cubicBezTo>
                  <a:cubicBezTo>
                    <a:pt x="119413" y="168"/>
                    <a:pt x="98688" y="36672"/>
                    <a:pt x="65603" y="44816"/>
                  </a:cubicBezTo>
                  <a:cubicBezTo>
                    <a:pt x="60681" y="46027"/>
                    <a:pt x="55903" y="46579"/>
                    <a:pt x="51244" y="46579"/>
                  </a:cubicBezTo>
                  <a:cubicBezTo>
                    <a:pt x="32822" y="46579"/>
                    <a:pt x="16255" y="37962"/>
                    <a:pt x="0" y="27480"/>
                  </a:cubicBezTo>
                  <a:lnTo>
                    <a:pt x="0" y="33916"/>
                  </a:lnTo>
                  <a:cubicBezTo>
                    <a:pt x="16127" y="43157"/>
                    <a:pt x="32475" y="50804"/>
                    <a:pt x="50246" y="50804"/>
                  </a:cubicBezTo>
                  <a:cubicBezTo>
                    <a:pt x="55287" y="50804"/>
                    <a:pt x="60442" y="50189"/>
                    <a:pt x="65740" y="48820"/>
                  </a:cubicBezTo>
                  <a:cubicBezTo>
                    <a:pt x="99693" y="40043"/>
                    <a:pt x="121108" y="1285"/>
                    <a:pt x="157959" y="1179"/>
                  </a:cubicBezTo>
                  <a:cubicBezTo>
                    <a:pt x="157999" y="1179"/>
                    <a:pt x="158040" y="1179"/>
                    <a:pt x="158080" y="1179"/>
                  </a:cubicBezTo>
                  <a:cubicBezTo>
                    <a:pt x="187440" y="1179"/>
                    <a:pt x="199813" y="30523"/>
                    <a:pt x="226325" y="36920"/>
                  </a:cubicBezTo>
                  <a:cubicBezTo>
                    <a:pt x="235065" y="39030"/>
                    <a:pt x="244086" y="39853"/>
                    <a:pt x="253270" y="39853"/>
                  </a:cubicBezTo>
                  <a:cubicBezTo>
                    <a:pt x="263920" y="39853"/>
                    <a:pt x="274788" y="38746"/>
                    <a:pt x="285690" y="37256"/>
                  </a:cubicBezTo>
                  <a:lnTo>
                    <a:pt x="285690" y="31918"/>
                  </a:lnTo>
                  <a:cubicBezTo>
                    <a:pt x="273729" y="33846"/>
                    <a:pt x="261797" y="35303"/>
                    <a:pt x="250055" y="35303"/>
                  </a:cubicBezTo>
                  <a:cubicBezTo>
                    <a:pt x="241992" y="35303"/>
                    <a:pt x="234019" y="34616"/>
                    <a:pt x="226188" y="32924"/>
                  </a:cubicBezTo>
                  <a:cubicBezTo>
                    <a:pt x="199454" y="27140"/>
                    <a:pt x="184483" y="0"/>
                    <a:pt x="1554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125" y="4765717"/>
              <a:ext cx="9144255" cy="966213"/>
            </a:xfrm>
            <a:custGeom>
              <a:avLst/>
              <a:gdLst/>
              <a:ahLst/>
              <a:cxnLst/>
              <a:rect l="l" t="t" r="r" b="b"/>
              <a:pathLst>
                <a:path w="285691" h="58311" extrusionOk="0">
                  <a:moveTo>
                    <a:pt x="163145" y="1"/>
                  </a:moveTo>
                  <a:cubicBezTo>
                    <a:pt x="163066" y="1"/>
                    <a:pt x="162986" y="1"/>
                    <a:pt x="162907" y="2"/>
                  </a:cubicBezTo>
                  <a:cubicBezTo>
                    <a:pt x="122945" y="237"/>
                    <a:pt x="100829" y="44860"/>
                    <a:pt x="63505" y="53276"/>
                  </a:cubicBezTo>
                  <a:cubicBezTo>
                    <a:pt x="58366" y="54436"/>
                    <a:pt x="53267" y="54953"/>
                    <a:pt x="48202" y="54953"/>
                  </a:cubicBezTo>
                  <a:cubicBezTo>
                    <a:pt x="31888" y="54953"/>
                    <a:pt x="15915" y="49588"/>
                    <a:pt x="0" y="43023"/>
                  </a:cubicBezTo>
                  <a:lnTo>
                    <a:pt x="0" y="47219"/>
                  </a:lnTo>
                  <a:cubicBezTo>
                    <a:pt x="12371" y="52277"/>
                    <a:pt x="24773" y="56604"/>
                    <a:pt x="37317" y="58310"/>
                  </a:cubicBezTo>
                  <a:lnTo>
                    <a:pt x="58887" y="58310"/>
                  </a:lnTo>
                  <a:cubicBezTo>
                    <a:pt x="60471" y="58075"/>
                    <a:pt x="62053" y="57783"/>
                    <a:pt x="63642" y="57430"/>
                  </a:cubicBezTo>
                  <a:cubicBezTo>
                    <a:pt x="100885" y="49093"/>
                    <a:pt x="122380" y="4371"/>
                    <a:pt x="162323" y="4197"/>
                  </a:cubicBezTo>
                  <a:cubicBezTo>
                    <a:pt x="162384" y="4196"/>
                    <a:pt x="162445" y="4196"/>
                    <a:pt x="162505" y="4196"/>
                  </a:cubicBezTo>
                  <a:cubicBezTo>
                    <a:pt x="195055" y="4196"/>
                    <a:pt x="201982" y="41914"/>
                    <a:pt x="232204" y="46251"/>
                  </a:cubicBezTo>
                  <a:cubicBezTo>
                    <a:pt x="241165" y="47537"/>
                    <a:pt x="250329" y="48028"/>
                    <a:pt x="259602" y="48028"/>
                  </a:cubicBezTo>
                  <a:cubicBezTo>
                    <a:pt x="268230" y="48028"/>
                    <a:pt x="276951" y="47603"/>
                    <a:pt x="285690" y="46996"/>
                  </a:cubicBezTo>
                  <a:lnTo>
                    <a:pt x="285690" y="42650"/>
                  </a:lnTo>
                  <a:cubicBezTo>
                    <a:pt x="276677" y="43265"/>
                    <a:pt x="267681" y="43703"/>
                    <a:pt x="258766" y="43703"/>
                  </a:cubicBezTo>
                  <a:cubicBezTo>
                    <a:pt x="249772" y="43703"/>
                    <a:pt x="240860" y="43257"/>
                    <a:pt x="232098" y="42098"/>
                  </a:cubicBezTo>
                  <a:cubicBezTo>
                    <a:pt x="201793" y="38097"/>
                    <a:pt x="195821" y="1"/>
                    <a:pt x="1631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a:off x="-125" y="4659542"/>
              <a:ext cx="9144255" cy="934415"/>
            </a:xfrm>
            <a:custGeom>
              <a:avLst/>
              <a:gdLst/>
              <a:ahLst/>
              <a:cxnLst/>
              <a:rect l="l" t="t" r="r" b="b"/>
              <a:pathLst>
                <a:path w="285691" h="56392" extrusionOk="0">
                  <a:moveTo>
                    <a:pt x="160663" y="0"/>
                  </a:moveTo>
                  <a:cubicBezTo>
                    <a:pt x="160594" y="0"/>
                    <a:pt x="160524" y="0"/>
                    <a:pt x="160454" y="1"/>
                  </a:cubicBezTo>
                  <a:cubicBezTo>
                    <a:pt x="121759" y="181"/>
                    <a:pt x="99737" y="42197"/>
                    <a:pt x="63599" y="50514"/>
                  </a:cubicBezTo>
                  <a:cubicBezTo>
                    <a:pt x="58612" y="51660"/>
                    <a:pt x="53729" y="52176"/>
                    <a:pt x="48931" y="52176"/>
                  </a:cubicBezTo>
                  <a:cubicBezTo>
                    <a:pt x="31859" y="52176"/>
                    <a:pt x="15854" y="45645"/>
                    <a:pt x="0" y="37751"/>
                  </a:cubicBezTo>
                  <a:lnTo>
                    <a:pt x="0" y="43444"/>
                  </a:lnTo>
                  <a:cubicBezTo>
                    <a:pt x="15801" y="50536"/>
                    <a:pt x="31700" y="56392"/>
                    <a:pt x="48318" y="56392"/>
                  </a:cubicBezTo>
                  <a:cubicBezTo>
                    <a:pt x="53340" y="56392"/>
                    <a:pt x="58428" y="55857"/>
                    <a:pt x="63599" y="54660"/>
                  </a:cubicBezTo>
                  <a:cubicBezTo>
                    <a:pt x="100364" y="46144"/>
                    <a:pt x="122622" y="2626"/>
                    <a:pt x="162013" y="2453"/>
                  </a:cubicBezTo>
                  <a:cubicBezTo>
                    <a:pt x="162075" y="2453"/>
                    <a:pt x="162137" y="2452"/>
                    <a:pt x="162200" y="2452"/>
                  </a:cubicBezTo>
                  <a:cubicBezTo>
                    <a:pt x="194345" y="2452"/>
                    <a:pt x="202244" y="39281"/>
                    <a:pt x="232178" y="43500"/>
                  </a:cubicBezTo>
                  <a:cubicBezTo>
                    <a:pt x="240416" y="44662"/>
                    <a:pt x="248768" y="45116"/>
                    <a:pt x="257187" y="45116"/>
                  </a:cubicBezTo>
                  <a:cubicBezTo>
                    <a:pt x="266626" y="45116"/>
                    <a:pt x="276150" y="44545"/>
                    <a:pt x="285690" y="43761"/>
                  </a:cubicBezTo>
                  <a:lnTo>
                    <a:pt x="285690" y="38963"/>
                  </a:lnTo>
                  <a:cubicBezTo>
                    <a:pt x="275292" y="40006"/>
                    <a:pt x="264910" y="40784"/>
                    <a:pt x="254613" y="40784"/>
                  </a:cubicBezTo>
                  <a:cubicBezTo>
                    <a:pt x="247084" y="40784"/>
                    <a:pt x="239602" y="40368"/>
                    <a:pt x="232190" y="39335"/>
                  </a:cubicBezTo>
                  <a:cubicBezTo>
                    <a:pt x="202480" y="35198"/>
                    <a:pt x="192336" y="0"/>
                    <a:pt x="1606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a:off x="2832230" y="5092913"/>
              <a:ext cx="4322229" cy="639155"/>
            </a:xfrm>
            <a:custGeom>
              <a:avLst/>
              <a:gdLst/>
              <a:ahLst/>
              <a:cxnLst/>
              <a:rect l="l" t="t" r="r" b="b"/>
              <a:pathLst>
                <a:path w="135038" h="38573" extrusionOk="0">
                  <a:moveTo>
                    <a:pt x="62560" y="1"/>
                  </a:moveTo>
                  <a:cubicBezTo>
                    <a:pt x="62435" y="1"/>
                    <a:pt x="62309" y="1"/>
                    <a:pt x="62184" y="2"/>
                  </a:cubicBezTo>
                  <a:cubicBezTo>
                    <a:pt x="34922" y="226"/>
                    <a:pt x="19504" y="22956"/>
                    <a:pt x="0" y="38572"/>
                  </a:cubicBezTo>
                  <a:lnTo>
                    <a:pt x="3315" y="38572"/>
                  </a:lnTo>
                  <a:cubicBezTo>
                    <a:pt x="19192" y="23657"/>
                    <a:pt x="32705" y="5148"/>
                    <a:pt x="56839" y="4862"/>
                  </a:cubicBezTo>
                  <a:cubicBezTo>
                    <a:pt x="57029" y="4859"/>
                    <a:pt x="57218" y="4858"/>
                    <a:pt x="57406" y="4858"/>
                  </a:cubicBezTo>
                  <a:cubicBezTo>
                    <a:pt x="84480" y="4858"/>
                    <a:pt x="101892" y="27237"/>
                    <a:pt x="124274" y="38572"/>
                  </a:cubicBezTo>
                  <a:lnTo>
                    <a:pt x="135037" y="38572"/>
                  </a:lnTo>
                  <a:cubicBezTo>
                    <a:pt x="108586" y="29987"/>
                    <a:pt x="92913" y="1"/>
                    <a:pt x="625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33"/>
        <p:cNvGrpSpPr/>
        <p:nvPr/>
      </p:nvGrpSpPr>
      <p:grpSpPr>
        <a:xfrm>
          <a:off x="0" y="0"/>
          <a:ext cx="0" cy="0"/>
          <a:chOff x="0" y="0"/>
          <a:chExt cx="0" cy="0"/>
        </a:xfrm>
      </p:grpSpPr>
      <p:sp>
        <p:nvSpPr>
          <p:cNvPr id="234" name="Google Shape;234;p15"/>
          <p:cNvSpPr txBox="1">
            <a:spLocks noGrp="1"/>
          </p:cNvSpPr>
          <p:nvPr>
            <p:ph type="subTitle" idx="1"/>
          </p:nvPr>
        </p:nvSpPr>
        <p:spPr>
          <a:xfrm>
            <a:off x="720000" y="1785075"/>
            <a:ext cx="4507800" cy="263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235" name="Google Shape;235;p15"/>
          <p:cNvSpPr txBox="1">
            <a:spLocks noGrp="1"/>
          </p:cNvSpPr>
          <p:nvPr>
            <p:ph type="title"/>
          </p:nvPr>
        </p:nvSpPr>
        <p:spPr>
          <a:xfrm>
            <a:off x="720000" y="792350"/>
            <a:ext cx="4963200" cy="753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5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36" name="Google Shape;236;p15"/>
          <p:cNvGrpSpPr/>
          <p:nvPr/>
        </p:nvGrpSpPr>
        <p:grpSpPr>
          <a:xfrm>
            <a:off x="-233825" y="262867"/>
            <a:ext cx="6301119" cy="382141"/>
            <a:chOff x="-233825" y="262867"/>
            <a:chExt cx="6301119" cy="382141"/>
          </a:xfrm>
        </p:grpSpPr>
        <p:cxnSp>
          <p:nvCxnSpPr>
            <p:cNvPr id="237" name="Google Shape;237;p15"/>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238" name="Google Shape;238;p15"/>
            <p:cNvGrpSpPr/>
            <p:nvPr/>
          </p:nvGrpSpPr>
          <p:grpSpPr>
            <a:xfrm rot="2700771">
              <a:off x="5739001" y="321019"/>
              <a:ext cx="274531" cy="265837"/>
              <a:chOff x="6021400" y="1654100"/>
              <a:chExt cx="435350" cy="421375"/>
            </a:xfrm>
          </p:grpSpPr>
          <p:sp>
            <p:nvSpPr>
              <p:cNvPr id="239" name="Google Shape;239;p15"/>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42" name="Google Shape;242;p15"/>
          <p:cNvCxnSpPr/>
          <p:nvPr/>
        </p:nvCxnSpPr>
        <p:spPr>
          <a:xfrm>
            <a:off x="-233825" y="4686785"/>
            <a:ext cx="59958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43"/>
        <p:cNvGrpSpPr/>
        <p:nvPr/>
      </p:nvGrpSpPr>
      <p:grpSpPr>
        <a:xfrm>
          <a:off x="0" y="0"/>
          <a:ext cx="0" cy="0"/>
          <a:chOff x="0" y="0"/>
          <a:chExt cx="0" cy="0"/>
        </a:xfrm>
      </p:grpSpPr>
      <p:sp>
        <p:nvSpPr>
          <p:cNvPr id="244" name="Google Shape;244;p16"/>
          <p:cNvSpPr txBox="1">
            <a:spLocks noGrp="1"/>
          </p:cNvSpPr>
          <p:nvPr>
            <p:ph type="subTitle" idx="1"/>
          </p:nvPr>
        </p:nvSpPr>
        <p:spPr>
          <a:xfrm>
            <a:off x="1290763" y="1769725"/>
            <a:ext cx="2907600" cy="34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a:latin typeface="Righteous"/>
                <a:ea typeface="Righteous"/>
                <a:cs typeface="Righteous"/>
                <a:sym typeface="Righteou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45" name="Google Shape;245;p16"/>
          <p:cNvSpPr txBox="1">
            <a:spLocks noGrp="1"/>
          </p:cNvSpPr>
          <p:nvPr>
            <p:ph type="subTitle" idx="2"/>
          </p:nvPr>
        </p:nvSpPr>
        <p:spPr>
          <a:xfrm>
            <a:off x="4945638" y="1769725"/>
            <a:ext cx="2907600" cy="34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a:latin typeface="Righteous"/>
                <a:ea typeface="Righteous"/>
                <a:cs typeface="Righteous"/>
                <a:sym typeface="Righteou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46" name="Google Shape;246;p16"/>
          <p:cNvSpPr txBox="1">
            <a:spLocks noGrp="1"/>
          </p:cNvSpPr>
          <p:nvPr>
            <p:ph type="subTitle" idx="3"/>
          </p:nvPr>
        </p:nvSpPr>
        <p:spPr>
          <a:xfrm>
            <a:off x="1290763" y="2078950"/>
            <a:ext cx="2907600" cy="9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 name="Google Shape;247;p16"/>
          <p:cNvSpPr txBox="1">
            <a:spLocks noGrp="1"/>
          </p:cNvSpPr>
          <p:nvPr>
            <p:ph type="subTitle" idx="4"/>
          </p:nvPr>
        </p:nvSpPr>
        <p:spPr>
          <a:xfrm>
            <a:off x="4945638" y="2078950"/>
            <a:ext cx="2907600" cy="92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 name="Google Shape;248;p1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49" name="Google Shape;249;p16"/>
          <p:cNvCxnSpPr/>
          <p:nvPr/>
        </p:nvCxnSpPr>
        <p:spPr>
          <a:xfrm>
            <a:off x="-233825" y="454400"/>
            <a:ext cx="9408300" cy="0"/>
          </a:xfrm>
          <a:prstGeom prst="straightConnector1">
            <a:avLst/>
          </a:prstGeom>
          <a:noFill/>
          <a:ln w="9525" cap="flat" cmpd="sng">
            <a:solidFill>
              <a:schemeClr val="lt1"/>
            </a:solidFill>
            <a:prstDash val="solid"/>
            <a:round/>
            <a:headEnd type="none" w="med" len="med"/>
            <a:tailEnd type="none" w="med" len="med"/>
          </a:ln>
        </p:spPr>
      </p:cxnSp>
      <p:grpSp>
        <p:nvGrpSpPr>
          <p:cNvPr id="250" name="Google Shape;250;p16"/>
          <p:cNvGrpSpPr/>
          <p:nvPr/>
        </p:nvGrpSpPr>
        <p:grpSpPr>
          <a:xfrm rot="5400000">
            <a:off x="3599820" y="5142367"/>
            <a:ext cx="1944361" cy="382141"/>
            <a:chOff x="2865839" y="262867"/>
            <a:chExt cx="1944361" cy="382141"/>
          </a:xfrm>
        </p:grpSpPr>
        <p:cxnSp>
          <p:nvCxnSpPr>
            <p:cNvPr id="251" name="Google Shape;251;p16"/>
            <p:cNvCxnSpPr/>
            <p:nvPr/>
          </p:nvCxnSpPr>
          <p:spPr>
            <a:xfrm rot="10800000">
              <a:off x="3979200" y="-376600"/>
              <a:ext cx="0" cy="1662000"/>
            </a:xfrm>
            <a:prstGeom prst="straightConnector1">
              <a:avLst/>
            </a:prstGeom>
            <a:noFill/>
            <a:ln w="9525" cap="flat" cmpd="sng">
              <a:solidFill>
                <a:schemeClr val="lt1"/>
              </a:solidFill>
              <a:prstDash val="solid"/>
              <a:round/>
              <a:headEnd type="none" w="med" len="med"/>
              <a:tailEnd type="none" w="med" len="med"/>
            </a:ln>
          </p:spPr>
        </p:cxnSp>
        <p:grpSp>
          <p:nvGrpSpPr>
            <p:cNvPr id="252" name="Google Shape;252;p16"/>
            <p:cNvGrpSpPr/>
            <p:nvPr/>
          </p:nvGrpSpPr>
          <p:grpSpPr>
            <a:xfrm rot="-2700771" flipH="1">
              <a:off x="2919601" y="321019"/>
              <a:ext cx="274531" cy="265837"/>
              <a:chOff x="6021400" y="1654100"/>
              <a:chExt cx="435350" cy="421375"/>
            </a:xfrm>
          </p:grpSpPr>
          <p:sp>
            <p:nvSpPr>
              <p:cNvPr id="253" name="Google Shape;253;p16"/>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6"/>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6"/>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56"/>
        <p:cNvGrpSpPr/>
        <p:nvPr/>
      </p:nvGrpSpPr>
      <p:grpSpPr>
        <a:xfrm>
          <a:off x="0" y="0"/>
          <a:ext cx="0" cy="0"/>
          <a:chOff x="0" y="0"/>
          <a:chExt cx="0" cy="0"/>
        </a:xfrm>
      </p:grpSpPr>
      <p:sp>
        <p:nvSpPr>
          <p:cNvPr id="257" name="Google Shape;257;p17"/>
          <p:cNvSpPr txBox="1">
            <a:spLocks noGrp="1"/>
          </p:cNvSpPr>
          <p:nvPr>
            <p:ph type="title"/>
          </p:nvPr>
        </p:nvSpPr>
        <p:spPr>
          <a:xfrm>
            <a:off x="720000" y="3109113"/>
            <a:ext cx="23364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8" name="Google Shape;258;p17"/>
          <p:cNvSpPr txBox="1">
            <a:spLocks noGrp="1"/>
          </p:cNvSpPr>
          <p:nvPr>
            <p:ph type="subTitle" idx="1"/>
          </p:nvPr>
        </p:nvSpPr>
        <p:spPr>
          <a:xfrm>
            <a:off x="7200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17"/>
          <p:cNvSpPr txBox="1">
            <a:spLocks noGrp="1"/>
          </p:cNvSpPr>
          <p:nvPr>
            <p:ph type="title" idx="2"/>
          </p:nvPr>
        </p:nvSpPr>
        <p:spPr>
          <a:xfrm>
            <a:off x="3403800" y="3109113"/>
            <a:ext cx="23364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0" name="Google Shape;260;p17"/>
          <p:cNvSpPr txBox="1">
            <a:spLocks noGrp="1"/>
          </p:cNvSpPr>
          <p:nvPr>
            <p:ph type="subTitle" idx="3"/>
          </p:nvPr>
        </p:nvSpPr>
        <p:spPr>
          <a:xfrm>
            <a:off x="34038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1" name="Google Shape;261;p17"/>
          <p:cNvSpPr txBox="1">
            <a:spLocks noGrp="1"/>
          </p:cNvSpPr>
          <p:nvPr>
            <p:ph type="title" idx="4"/>
          </p:nvPr>
        </p:nvSpPr>
        <p:spPr>
          <a:xfrm>
            <a:off x="6087600" y="3109113"/>
            <a:ext cx="23364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62" name="Google Shape;262;p17"/>
          <p:cNvSpPr txBox="1">
            <a:spLocks noGrp="1"/>
          </p:cNvSpPr>
          <p:nvPr>
            <p:ph type="subTitle" idx="5"/>
          </p:nvPr>
        </p:nvSpPr>
        <p:spPr>
          <a:xfrm>
            <a:off x="6087600" y="34670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3" name="Google Shape;263;p17"/>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64" name="Google Shape;264;p17"/>
          <p:cNvGrpSpPr/>
          <p:nvPr/>
        </p:nvGrpSpPr>
        <p:grpSpPr>
          <a:xfrm rot="5400000">
            <a:off x="3599820" y="5142367"/>
            <a:ext cx="1944361" cy="382141"/>
            <a:chOff x="2865839" y="262867"/>
            <a:chExt cx="1944361" cy="382141"/>
          </a:xfrm>
        </p:grpSpPr>
        <p:cxnSp>
          <p:nvCxnSpPr>
            <p:cNvPr id="265" name="Google Shape;265;p17"/>
            <p:cNvCxnSpPr/>
            <p:nvPr/>
          </p:nvCxnSpPr>
          <p:spPr>
            <a:xfrm rot="10800000">
              <a:off x="3979200" y="-376600"/>
              <a:ext cx="0" cy="1662000"/>
            </a:xfrm>
            <a:prstGeom prst="straightConnector1">
              <a:avLst/>
            </a:prstGeom>
            <a:noFill/>
            <a:ln w="9525" cap="flat" cmpd="sng">
              <a:solidFill>
                <a:schemeClr val="lt1"/>
              </a:solidFill>
              <a:prstDash val="solid"/>
              <a:round/>
              <a:headEnd type="none" w="med" len="med"/>
              <a:tailEnd type="none" w="med" len="med"/>
            </a:ln>
          </p:spPr>
        </p:cxnSp>
        <p:grpSp>
          <p:nvGrpSpPr>
            <p:cNvPr id="266" name="Google Shape;266;p17"/>
            <p:cNvGrpSpPr/>
            <p:nvPr/>
          </p:nvGrpSpPr>
          <p:grpSpPr>
            <a:xfrm rot="-2700771" flipH="1">
              <a:off x="2919601" y="321019"/>
              <a:ext cx="274531" cy="265837"/>
              <a:chOff x="6021400" y="1654100"/>
              <a:chExt cx="435350" cy="421375"/>
            </a:xfrm>
          </p:grpSpPr>
          <p:sp>
            <p:nvSpPr>
              <p:cNvPr id="267" name="Google Shape;267;p17"/>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7"/>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7"/>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270"/>
        <p:cNvGrpSpPr/>
        <p:nvPr/>
      </p:nvGrpSpPr>
      <p:grpSpPr>
        <a:xfrm>
          <a:off x="0" y="0"/>
          <a:ext cx="0" cy="0"/>
          <a:chOff x="0" y="0"/>
          <a:chExt cx="0" cy="0"/>
        </a:xfrm>
      </p:grpSpPr>
      <p:sp>
        <p:nvSpPr>
          <p:cNvPr id="271" name="Google Shape;271;p18"/>
          <p:cNvSpPr txBox="1">
            <a:spLocks noGrp="1"/>
          </p:cNvSpPr>
          <p:nvPr>
            <p:ph type="title"/>
          </p:nvPr>
        </p:nvSpPr>
        <p:spPr>
          <a:xfrm>
            <a:off x="720000" y="3578930"/>
            <a:ext cx="23364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2" name="Google Shape;272;p18"/>
          <p:cNvSpPr txBox="1">
            <a:spLocks noGrp="1"/>
          </p:cNvSpPr>
          <p:nvPr>
            <p:ph type="subTitle" idx="1"/>
          </p:nvPr>
        </p:nvSpPr>
        <p:spPr>
          <a:xfrm>
            <a:off x="720000" y="2815590"/>
            <a:ext cx="2336400" cy="723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3" name="Google Shape;273;p18"/>
          <p:cNvSpPr txBox="1">
            <a:spLocks noGrp="1"/>
          </p:cNvSpPr>
          <p:nvPr>
            <p:ph type="title" idx="2"/>
          </p:nvPr>
        </p:nvSpPr>
        <p:spPr>
          <a:xfrm>
            <a:off x="3403800" y="3578930"/>
            <a:ext cx="23364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4" name="Google Shape;274;p18"/>
          <p:cNvSpPr txBox="1">
            <a:spLocks noGrp="1"/>
          </p:cNvSpPr>
          <p:nvPr>
            <p:ph type="subTitle" idx="3"/>
          </p:nvPr>
        </p:nvSpPr>
        <p:spPr>
          <a:xfrm>
            <a:off x="3403800" y="2815590"/>
            <a:ext cx="2336400" cy="723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18"/>
          <p:cNvSpPr txBox="1">
            <a:spLocks noGrp="1"/>
          </p:cNvSpPr>
          <p:nvPr>
            <p:ph type="title" idx="4"/>
          </p:nvPr>
        </p:nvSpPr>
        <p:spPr>
          <a:xfrm>
            <a:off x="6087600" y="3578930"/>
            <a:ext cx="23364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6" name="Google Shape;276;p18"/>
          <p:cNvSpPr txBox="1">
            <a:spLocks noGrp="1"/>
          </p:cNvSpPr>
          <p:nvPr>
            <p:ph type="subTitle" idx="5"/>
          </p:nvPr>
        </p:nvSpPr>
        <p:spPr>
          <a:xfrm>
            <a:off x="6087600" y="2815590"/>
            <a:ext cx="2336400" cy="723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7" name="Google Shape;277;p18"/>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78" name="Google Shape;278;p18"/>
          <p:cNvGrpSpPr/>
          <p:nvPr/>
        </p:nvGrpSpPr>
        <p:grpSpPr>
          <a:xfrm>
            <a:off x="4137879" y="4390554"/>
            <a:ext cx="868242" cy="435892"/>
            <a:chOff x="4036209" y="4390554"/>
            <a:chExt cx="868242" cy="435892"/>
          </a:xfrm>
        </p:grpSpPr>
        <p:sp>
          <p:nvSpPr>
            <p:cNvPr id="279" name="Google Shape;279;p18"/>
            <p:cNvSpPr/>
            <p:nvPr/>
          </p:nvSpPr>
          <p:spPr>
            <a:xfrm>
              <a:off x="46489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8"/>
            <p:cNvSpPr/>
            <p:nvPr/>
          </p:nvSpPr>
          <p:spPr>
            <a:xfrm>
              <a:off x="434255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8"/>
            <p:cNvSpPr/>
            <p:nvPr/>
          </p:nvSpPr>
          <p:spPr>
            <a:xfrm>
              <a:off x="40362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18"/>
          <p:cNvGrpSpPr/>
          <p:nvPr/>
        </p:nvGrpSpPr>
        <p:grpSpPr>
          <a:xfrm>
            <a:off x="-3410922" y="4496667"/>
            <a:ext cx="6301119" cy="382141"/>
            <a:chOff x="-233825" y="262867"/>
            <a:chExt cx="6301119" cy="382141"/>
          </a:xfrm>
        </p:grpSpPr>
        <p:cxnSp>
          <p:nvCxnSpPr>
            <p:cNvPr id="283" name="Google Shape;283;p18"/>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284" name="Google Shape;284;p18"/>
            <p:cNvGrpSpPr/>
            <p:nvPr/>
          </p:nvGrpSpPr>
          <p:grpSpPr>
            <a:xfrm rot="2700771">
              <a:off x="5739001" y="321019"/>
              <a:ext cx="274531" cy="265837"/>
              <a:chOff x="6021400" y="1654100"/>
              <a:chExt cx="435350" cy="421375"/>
            </a:xfrm>
          </p:grpSpPr>
          <p:sp>
            <p:nvSpPr>
              <p:cNvPr id="285" name="Google Shape;285;p18"/>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8"/>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8"/>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8" name="Google Shape;288;p18"/>
          <p:cNvGrpSpPr/>
          <p:nvPr/>
        </p:nvGrpSpPr>
        <p:grpSpPr>
          <a:xfrm flipH="1">
            <a:off x="6253803" y="4496667"/>
            <a:ext cx="6301119" cy="382141"/>
            <a:chOff x="-233825" y="262867"/>
            <a:chExt cx="6301119" cy="382141"/>
          </a:xfrm>
        </p:grpSpPr>
        <p:cxnSp>
          <p:nvCxnSpPr>
            <p:cNvPr id="289" name="Google Shape;289;p18"/>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290" name="Google Shape;290;p18"/>
            <p:cNvGrpSpPr/>
            <p:nvPr/>
          </p:nvGrpSpPr>
          <p:grpSpPr>
            <a:xfrm rot="2700771">
              <a:off x="5739001" y="321019"/>
              <a:ext cx="274531" cy="265837"/>
              <a:chOff x="6021400" y="1654100"/>
              <a:chExt cx="435350" cy="421375"/>
            </a:xfrm>
          </p:grpSpPr>
          <p:sp>
            <p:nvSpPr>
              <p:cNvPr id="291" name="Google Shape;291;p18"/>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8"/>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8"/>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94" name="Google Shape;294;p18"/>
          <p:cNvCxnSpPr/>
          <p:nvPr/>
        </p:nvCxnSpPr>
        <p:spPr>
          <a:xfrm>
            <a:off x="-233825" y="454400"/>
            <a:ext cx="9408300" cy="0"/>
          </a:xfrm>
          <a:prstGeom prst="straightConnector1">
            <a:avLst/>
          </a:prstGeom>
          <a:noFill/>
          <a:ln w="9525" cap="flat" cmpd="sng">
            <a:solidFill>
              <a:schemeClr val="lt1"/>
            </a:solidFill>
            <a:prstDash val="solid"/>
            <a:round/>
            <a:headEnd type="none" w="med" len="med"/>
            <a:tailEnd type="none" w="med" len="med"/>
          </a:ln>
        </p:spPr>
      </p:cxnSp>
      <p:sp>
        <p:nvSpPr>
          <p:cNvPr id="295" name="Google Shape;295;p18"/>
          <p:cNvSpPr txBox="1">
            <a:spLocks noGrp="1"/>
          </p:cNvSpPr>
          <p:nvPr>
            <p:ph type="title" idx="7" hasCustomPrompt="1"/>
          </p:nvPr>
        </p:nvSpPr>
        <p:spPr>
          <a:xfrm>
            <a:off x="1074450" y="2428775"/>
            <a:ext cx="16275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b="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6" name="Google Shape;296;p18"/>
          <p:cNvSpPr txBox="1">
            <a:spLocks noGrp="1"/>
          </p:cNvSpPr>
          <p:nvPr>
            <p:ph type="title" idx="8" hasCustomPrompt="1"/>
          </p:nvPr>
        </p:nvSpPr>
        <p:spPr>
          <a:xfrm>
            <a:off x="3758250" y="2428775"/>
            <a:ext cx="16275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b="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7" name="Google Shape;297;p18"/>
          <p:cNvSpPr txBox="1">
            <a:spLocks noGrp="1"/>
          </p:cNvSpPr>
          <p:nvPr>
            <p:ph type="title" idx="9" hasCustomPrompt="1"/>
          </p:nvPr>
        </p:nvSpPr>
        <p:spPr>
          <a:xfrm>
            <a:off x="6442050" y="2428775"/>
            <a:ext cx="16275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b="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98"/>
        <p:cNvGrpSpPr/>
        <p:nvPr/>
      </p:nvGrpSpPr>
      <p:grpSpPr>
        <a:xfrm>
          <a:off x="0" y="0"/>
          <a:ext cx="0" cy="0"/>
          <a:chOff x="0" y="0"/>
          <a:chExt cx="0" cy="0"/>
        </a:xfrm>
      </p:grpSpPr>
      <p:sp>
        <p:nvSpPr>
          <p:cNvPr id="299" name="Google Shape;299;p19"/>
          <p:cNvSpPr txBox="1">
            <a:spLocks noGrp="1"/>
          </p:cNvSpPr>
          <p:nvPr>
            <p:ph type="title"/>
          </p:nvPr>
        </p:nvSpPr>
        <p:spPr>
          <a:xfrm>
            <a:off x="2030898" y="1530450"/>
            <a:ext cx="2110200" cy="2559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0" name="Google Shape;300;p19"/>
          <p:cNvSpPr txBox="1">
            <a:spLocks noGrp="1"/>
          </p:cNvSpPr>
          <p:nvPr>
            <p:ph type="subTitle" idx="1"/>
          </p:nvPr>
        </p:nvSpPr>
        <p:spPr>
          <a:xfrm>
            <a:off x="2030898" y="1812175"/>
            <a:ext cx="2110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1" name="Google Shape;301;p19"/>
          <p:cNvSpPr txBox="1">
            <a:spLocks noGrp="1"/>
          </p:cNvSpPr>
          <p:nvPr>
            <p:ph type="title" idx="2"/>
          </p:nvPr>
        </p:nvSpPr>
        <p:spPr>
          <a:xfrm>
            <a:off x="5611273" y="1530450"/>
            <a:ext cx="2110200" cy="2559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2" name="Google Shape;302;p19"/>
          <p:cNvSpPr txBox="1">
            <a:spLocks noGrp="1"/>
          </p:cNvSpPr>
          <p:nvPr>
            <p:ph type="subTitle" idx="3"/>
          </p:nvPr>
        </p:nvSpPr>
        <p:spPr>
          <a:xfrm>
            <a:off x="5611273" y="1812175"/>
            <a:ext cx="2110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19"/>
          <p:cNvSpPr txBox="1">
            <a:spLocks noGrp="1"/>
          </p:cNvSpPr>
          <p:nvPr>
            <p:ph type="title" idx="4"/>
          </p:nvPr>
        </p:nvSpPr>
        <p:spPr>
          <a:xfrm>
            <a:off x="2030898" y="2963850"/>
            <a:ext cx="2110200" cy="2559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4" name="Google Shape;304;p19"/>
          <p:cNvSpPr txBox="1">
            <a:spLocks noGrp="1"/>
          </p:cNvSpPr>
          <p:nvPr>
            <p:ph type="subTitle" idx="5"/>
          </p:nvPr>
        </p:nvSpPr>
        <p:spPr>
          <a:xfrm>
            <a:off x="2030898" y="3245575"/>
            <a:ext cx="2110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5" name="Google Shape;305;p19"/>
          <p:cNvSpPr txBox="1">
            <a:spLocks noGrp="1"/>
          </p:cNvSpPr>
          <p:nvPr>
            <p:ph type="title" idx="6"/>
          </p:nvPr>
        </p:nvSpPr>
        <p:spPr>
          <a:xfrm>
            <a:off x="5611273" y="2963850"/>
            <a:ext cx="2110200" cy="2559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b="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06" name="Google Shape;306;p19"/>
          <p:cNvSpPr txBox="1">
            <a:spLocks noGrp="1"/>
          </p:cNvSpPr>
          <p:nvPr>
            <p:ph type="subTitle" idx="7"/>
          </p:nvPr>
        </p:nvSpPr>
        <p:spPr>
          <a:xfrm>
            <a:off x="5611273" y="3245575"/>
            <a:ext cx="2110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7" name="Google Shape;307;p19"/>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08" name="Google Shape;308;p19"/>
          <p:cNvGrpSpPr/>
          <p:nvPr/>
        </p:nvGrpSpPr>
        <p:grpSpPr>
          <a:xfrm>
            <a:off x="4137879" y="4390554"/>
            <a:ext cx="868242" cy="435892"/>
            <a:chOff x="4036209" y="4390554"/>
            <a:chExt cx="868242" cy="435892"/>
          </a:xfrm>
        </p:grpSpPr>
        <p:sp>
          <p:nvSpPr>
            <p:cNvPr id="309" name="Google Shape;309;p19"/>
            <p:cNvSpPr/>
            <p:nvPr/>
          </p:nvSpPr>
          <p:spPr>
            <a:xfrm>
              <a:off x="46489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434255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40362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312;p19"/>
          <p:cNvGrpSpPr/>
          <p:nvPr/>
        </p:nvGrpSpPr>
        <p:grpSpPr>
          <a:xfrm>
            <a:off x="-3410922" y="4496667"/>
            <a:ext cx="6301119" cy="382141"/>
            <a:chOff x="-233825" y="262867"/>
            <a:chExt cx="6301119" cy="382141"/>
          </a:xfrm>
        </p:grpSpPr>
        <p:cxnSp>
          <p:nvCxnSpPr>
            <p:cNvPr id="313" name="Google Shape;313;p19"/>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314" name="Google Shape;314;p19"/>
            <p:cNvGrpSpPr/>
            <p:nvPr/>
          </p:nvGrpSpPr>
          <p:grpSpPr>
            <a:xfrm rot="2700771">
              <a:off x="5739001" y="321019"/>
              <a:ext cx="274531" cy="265837"/>
              <a:chOff x="6021400" y="1654100"/>
              <a:chExt cx="435350" cy="421375"/>
            </a:xfrm>
          </p:grpSpPr>
          <p:sp>
            <p:nvSpPr>
              <p:cNvPr id="315" name="Google Shape;315;p19"/>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8" name="Google Shape;318;p19"/>
          <p:cNvGrpSpPr/>
          <p:nvPr/>
        </p:nvGrpSpPr>
        <p:grpSpPr>
          <a:xfrm flipH="1">
            <a:off x="6253803" y="4496667"/>
            <a:ext cx="6301119" cy="382141"/>
            <a:chOff x="-233825" y="262867"/>
            <a:chExt cx="6301119" cy="382141"/>
          </a:xfrm>
        </p:grpSpPr>
        <p:cxnSp>
          <p:nvCxnSpPr>
            <p:cNvPr id="319" name="Google Shape;319;p19"/>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320" name="Google Shape;320;p19"/>
            <p:cNvGrpSpPr/>
            <p:nvPr/>
          </p:nvGrpSpPr>
          <p:grpSpPr>
            <a:xfrm rot="2700771">
              <a:off x="5739001" y="321019"/>
              <a:ext cx="274531" cy="265837"/>
              <a:chOff x="6021400" y="1654100"/>
              <a:chExt cx="435350" cy="421375"/>
            </a:xfrm>
          </p:grpSpPr>
          <p:sp>
            <p:nvSpPr>
              <p:cNvPr id="321" name="Google Shape;321;p19"/>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324"/>
        <p:cNvGrpSpPr/>
        <p:nvPr/>
      </p:nvGrpSpPr>
      <p:grpSpPr>
        <a:xfrm>
          <a:off x="0" y="0"/>
          <a:ext cx="0" cy="0"/>
          <a:chOff x="0" y="0"/>
          <a:chExt cx="0" cy="0"/>
        </a:xfrm>
      </p:grpSpPr>
      <p:sp>
        <p:nvSpPr>
          <p:cNvPr id="325" name="Google Shape;325;p20"/>
          <p:cNvSpPr txBox="1">
            <a:spLocks noGrp="1"/>
          </p:cNvSpPr>
          <p:nvPr>
            <p:ph type="title"/>
          </p:nvPr>
        </p:nvSpPr>
        <p:spPr>
          <a:xfrm>
            <a:off x="719977" y="1759050"/>
            <a:ext cx="2305500" cy="25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6" name="Google Shape;326;p20"/>
          <p:cNvSpPr txBox="1">
            <a:spLocks noGrp="1"/>
          </p:cNvSpPr>
          <p:nvPr>
            <p:ph type="subTitle" idx="1"/>
          </p:nvPr>
        </p:nvSpPr>
        <p:spPr>
          <a:xfrm>
            <a:off x="719977" y="2040775"/>
            <a:ext cx="2305500" cy="393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7" name="Google Shape;327;p20"/>
          <p:cNvSpPr txBox="1">
            <a:spLocks noGrp="1"/>
          </p:cNvSpPr>
          <p:nvPr>
            <p:ph type="title" idx="2"/>
          </p:nvPr>
        </p:nvSpPr>
        <p:spPr>
          <a:xfrm>
            <a:off x="3419247" y="1759050"/>
            <a:ext cx="2305500" cy="25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28" name="Google Shape;328;p20"/>
          <p:cNvSpPr txBox="1">
            <a:spLocks noGrp="1"/>
          </p:cNvSpPr>
          <p:nvPr>
            <p:ph type="subTitle" idx="3"/>
          </p:nvPr>
        </p:nvSpPr>
        <p:spPr>
          <a:xfrm>
            <a:off x="3419247" y="2040775"/>
            <a:ext cx="2305500" cy="393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9" name="Google Shape;329;p20"/>
          <p:cNvSpPr txBox="1">
            <a:spLocks noGrp="1"/>
          </p:cNvSpPr>
          <p:nvPr>
            <p:ph type="title" idx="4"/>
          </p:nvPr>
        </p:nvSpPr>
        <p:spPr>
          <a:xfrm>
            <a:off x="719977" y="3421050"/>
            <a:ext cx="2305500" cy="25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0" name="Google Shape;330;p20"/>
          <p:cNvSpPr txBox="1">
            <a:spLocks noGrp="1"/>
          </p:cNvSpPr>
          <p:nvPr>
            <p:ph type="subTitle" idx="5"/>
          </p:nvPr>
        </p:nvSpPr>
        <p:spPr>
          <a:xfrm>
            <a:off x="719977" y="3702775"/>
            <a:ext cx="2305500" cy="393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1" name="Google Shape;331;p20"/>
          <p:cNvSpPr txBox="1">
            <a:spLocks noGrp="1"/>
          </p:cNvSpPr>
          <p:nvPr>
            <p:ph type="title" idx="6"/>
          </p:nvPr>
        </p:nvSpPr>
        <p:spPr>
          <a:xfrm>
            <a:off x="3419247" y="3421050"/>
            <a:ext cx="2305500" cy="25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2" name="Google Shape;332;p20"/>
          <p:cNvSpPr txBox="1">
            <a:spLocks noGrp="1"/>
          </p:cNvSpPr>
          <p:nvPr>
            <p:ph type="subTitle" idx="7"/>
          </p:nvPr>
        </p:nvSpPr>
        <p:spPr>
          <a:xfrm>
            <a:off x="3419247" y="3702775"/>
            <a:ext cx="2305500" cy="393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3" name="Google Shape;333;p20"/>
          <p:cNvSpPr txBox="1">
            <a:spLocks noGrp="1"/>
          </p:cNvSpPr>
          <p:nvPr>
            <p:ph type="title" idx="8"/>
          </p:nvPr>
        </p:nvSpPr>
        <p:spPr>
          <a:xfrm>
            <a:off x="6118523" y="1759050"/>
            <a:ext cx="2305500" cy="25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4" name="Google Shape;334;p20"/>
          <p:cNvSpPr txBox="1">
            <a:spLocks noGrp="1"/>
          </p:cNvSpPr>
          <p:nvPr>
            <p:ph type="subTitle" idx="9"/>
          </p:nvPr>
        </p:nvSpPr>
        <p:spPr>
          <a:xfrm>
            <a:off x="6118523" y="2040775"/>
            <a:ext cx="2305500" cy="393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5" name="Google Shape;335;p20"/>
          <p:cNvSpPr txBox="1">
            <a:spLocks noGrp="1"/>
          </p:cNvSpPr>
          <p:nvPr>
            <p:ph type="title" idx="13"/>
          </p:nvPr>
        </p:nvSpPr>
        <p:spPr>
          <a:xfrm>
            <a:off x="6118523" y="3421050"/>
            <a:ext cx="2305500" cy="255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b="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6" name="Google Shape;336;p20"/>
          <p:cNvSpPr txBox="1">
            <a:spLocks noGrp="1"/>
          </p:cNvSpPr>
          <p:nvPr>
            <p:ph type="subTitle" idx="14"/>
          </p:nvPr>
        </p:nvSpPr>
        <p:spPr>
          <a:xfrm>
            <a:off x="6118523" y="3702775"/>
            <a:ext cx="2305500" cy="393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7" name="Google Shape;337;p20"/>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38" name="Google Shape;338;p20"/>
          <p:cNvGrpSpPr/>
          <p:nvPr/>
        </p:nvGrpSpPr>
        <p:grpSpPr>
          <a:xfrm>
            <a:off x="4137879" y="4390554"/>
            <a:ext cx="868242" cy="435892"/>
            <a:chOff x="4036209" y="4390554"/>
            <a:chExt cx="868242" cy="435892"/>
          </a:xfrm>
        </p:grpSpPr>
        <p:sp>
          <p:nvSpPr>
            <p:cNvPr id="339" name="Google Shape;339;p20"/>
            <p:cNvSpPr/>
            <p:nvPr/>
          </p:nvSpPr>
          <p:spPr>
            <a:xfrm>
              <a:off x="46489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0"/>
            <p:cNvSpPr/>
            <p:nvPr/>
          </p:nvSpPr>
          <p:spPr>
            <a:xfrm>
              <a:off x="434255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0"/>
            <p:cNvSpPr/>
            <p:nvPr/>
          </p:nvSpPr>
          <p:spPr>
            <a:xfrm>
              <a:off x="40362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20"/>
          <p:cNvGrpSpPr/>
          <p:nvPr/>
        </p:nvGrpSpPr>
        <p:grpSpPr>
          <a:xfrm>
            <a:off x="-3410922" y="4496667"/>
            <a:ext cx="6301119" cy="382141"/>
            <a:chOff x="-233825" y="262867"/>
            <a:chExt cx="6301119" cy="382141"/>
          </a:xfrm>
        </p:grpSpPr>
        <p:cxnSp>
          <p:nvCxnSpPr>
            <p:cNvPr id="343" name="Google Shape;343;p20"/>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344" name="Google Shape;344;p20"/>
            <p:cNvGrpSpPr/>
            <p:nvPr/>
          </p:nvGrpSpPr>
          <p:grpSpPr>
            <a:xfrm rot="2700771">
              <a:off x="5739001" y="321019"/>
              <a:ext cx="274531" cy="265837"/>
              <a:chOff x="6021400" y="1654100"/>
              <a:chExt cx="435350" cy="421375"/>
            </a:xfrm>
          </p:grpSpPr>
          <p:sp>
            <p:nvSpPr>
              <p:cNvPr id="345" name="Google Shape;345;p20"/>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0"/>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0"/>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8" name="Google Shape;348;p20"/>
          <p:cNvGrpSpPr/>
          <p:nvPr/>
        </p:nvGrpSpPr>
        <p:grpSpPr>
          <a:xfrm flipH="1">
            <a:off x="6253803" y="4496667"/>
            <a:ext cx="6301119" cy="382141"/>
            <a:chOff x="-233825" y="262867"/>
            <a:chExt cx="6301119" cy="382141"/>
          </a:xfrm>
        </p:grpSpPr>
        <p:cxnSp>
          <p:nvCxnSpPr>
            <p:cNvPr id="349" name="Google Shape;349;p20"/>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350" name="Google Shape;350;p20"/>
            <p:cNvGrpSpPr/>
            <p:nvPr/>
          </p:nvGrpSpPr>
          <p:grpSpPr>
            <a:xfrm rot="2700771">
              <a:off x="5739001" y="321019"/>
              <a:ext cx="274531" cy="265837"/>
              <a:chOff x="6021400" y="1654100"/>
              <a:chExt cx="435350" cy="421375"/>
            </a:xfrm>
          </p:grpSpPr>
          <p:sp>
            <p:nvSpPr>
              <p:cNvPr id="351" name="Google Shape;351;p20"/>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0"/>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354"/>
        <p:cNvGrpSpPr/>
        <p:nvPr/>
      </p:nvGrpSpPr>
      <p:grpSpPr>
        <a:xfrm>
          <a:off x="0" y="0"/>
          <a:ext cx="0" cy="0"/>
          <a:chOff x="0" y="0"/>
          <a:chExt cx="0" cy="0"/>
        </a:xfrm>
      </p:grpSpPr>
      <p:sp>
        <p:nvSpPr>
          <p:cNvPr id="355" name="Google Shape;355;p21"/>
          <p:cNvSpPr txBox="1">
            <a:spLocks noGrp="1"/>
          </p:cNvSpPr>
          <p:nvPr>
            <p:ph type="subTitle" idx="1"/>
          </p:nvPr>
        </p:nvSpPr>
        <p:spPr>
          <a:xfrm>
            <a:off x="771987" y="3446771"/>
            <a:ext cx="2132700" cy="97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356" name="Google Shape;356;p21"/>
          <p:cNvSpPr txBox="1">
            <a:spLocks noGrp="1"/>
          </p:cNvSpPr>
          <p:nvPr>
            <p:ph type="subTitle" idx="2"/>
          </p:nvPr>
        </p:nvSpPr>
        <p:spPr>
          <a:xfrm>
            <a:off x="771987" y="3120675"/>
            <a:ext cx="2132700" cy="310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3300"/>
              <a:buFont typeface="Hanuman"/>
              <a:buNone/>
              <a:defRPr sz="2000">
                <a:latin typeface="Righteous"/>
                <a:ea typeface="Righteous"/>
                <a:cs typeface="Righteous"/>
                <a:sym typeface="Righteou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357" name="Google Shape;357;p21"/>
          <p:cNvSpPr txBox="1">
            <a:spLocks noGrp="1"/>
          </p:cNvSpPr>
          <p:nvPr>
            <p:ph type="subTitle" idx="3"/>
          </p:nvPr>
        </p:nvSpPr>
        <p:spPr>
          <a:xfrm>
            <a:off x="3515290" y="3448999"/>
            <a:ext cx="2113500" cy="97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358" name="Google Shape;358;p21"/>
          <p:cNvSpPr txBox="1">
            <a:spLocks noGrp="1"/>
          </p:cNvSpPr>
          <p:nvPr>
            <p:ph type="subTitle" idx="4"/>
          </p:nvPr>
        </p:nvSpPr>
        <p:spPr>
          <a:xfrm>
            <a:off x="3515290" y="3120675"/>
            <a:ext cx="2113500" cy="310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3300"/>
              <a:buFont typeface="Hanuman"/>
              <a:buNone/>
              <a:defRPr sz="2000">
                <a:latin typeface="Righteous"/>
                <a:ea typeface="Righteous"/>
                <a:cs typeface="Righteous"/>
                <a:sym typeface="Righteou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359" name="Google Shape;359;p21"/>
          <p:cNvSpPr txBox="1">
            <a:spLocks noGrp="1"/>
          </p:cNvSpPr>
          <p:nvPr>
            <p:ph type="subTitle" idx="5"/>
          </p:nvPr>
        </p:nvSpPr>
        <p:spPr>
          <a:xfrm>
            <a:off x="6258513" y="3120675"/>
            <a:ext cx="2113500" cy="3108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3300"/>
              <a:buFont typeface="Hanuman"/>
              <a:buNone/>
              <a:defRPr sz="2000">
                <a:latin typeface="Righteous"/>
                <a:ea typeface="Righteous"/>
                <a:cs typeface="Righteous"/>
                <a:sym typeface="Righteous"/>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360" name="Google Shape;360;p21"/>
          <p:cNvSpPr txBox="1">
            <a:spLocks noGrp="1"/>
          </p:cNvSpPr>
          <p:nvPr>
            <p:ph type="subTitle" idx="6"/>
          </p:nvPr>
        </p:nvSpPr>
        <p:spPr>
          <a:xfrm>
            <a:off x="6258513" y="3449003"/>
            <a:ext cx="2113500" cy="974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361" name="Google Shape;361;p21"/>
          <p:cNvSpPr txBox="1">
            <a:spLocks noGrp="1"/>
          </p:cNvSpPr>
          <p:nvPr>
            <p:ph type="title" hasCustomPrompt="1"/>
          </p:nvPr>
        </p:nvSpPr>
        <p:spPr>
          <a:xfrm>
            <a:off x="771987" y="2166750"/>
            <a:ext cx="1318500" cy="804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4000"/>
              <a:buNone/>
              <a:defRPr sz="4000" b="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62" name="Google Shape;362;p21"/>
          <p:cNvSpPr txBox="1">
            <a:spLocks noGrp="1"/>
          </p:cNvSpPr>
          <p:nvPr>
            <p:ph type="title" idx="7" hasCustomPrompt="1"/>
          </p:nvPr>
        </p:nvSpPr>
        <p:spPr>
          <a:xfrm>
            <a:off x="3515290" y="2166750"/>
            <a:ext cx="1318500" cy="804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4000"/>
              <a:buNone/>
              <a:defRPr sz="4000" b="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63" name="Google Shape;363;p21"/>
          <p:cNvSpPr txBox="1">
            <a:spLocks noGrp="1"/>
          </p:cNvSpPr>
          <p:nvPr>
            <p:ph type="title" idx="8" hasCustomPrompt="1"/>
          </p:nvPr>
        </p:nvSpPr>
        <p:spPr>
          <a:xfrm>
            <a:off x="6258513" y="2166750"/>
            <a:ext cx="1318500" cy="804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4000"/>
              <a:buNone/>
              <a:defRPr sz="4000" b="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64" name="Google Shape;364;p21"/>
          <p:cNvSpPr txBox="1">
            <a:spLocks noGrp="1"/>
          </p:cNvSpPr>
          <p:nvPr>
            <p:ph type="title" idx="9"/>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65" name="Google Shape;365;p21"/>
          <p:cNvGrpSpPr/>
          <p:nvPr/>
        </p:nvGrpSpPr>
        <p:grpSpPr>
          <a:xfrm>
            <a:off x="-233825" y="262867"/>
            <a:ext cx="6301119" cy="382141"/>
            <a:chOff x="-233825" y="262867"/>
            <a:chExt cx="6301119" cy="382141"/>
          </a:xfrm>
        </p:grpSpPr>
        <p:cxnSp>
          <p:nvCxnSpPr>
            <p:cNvPr id="366" name="Google Shape;366;p21"/>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367" name="Google Shape;367;p21"/>
            <p:cNvGrpSpPr/>
            <p:nvPr/>
          </p:nvGrpSpPr>
          <p:grpSpPr>
            <a:xfrm rot="2700771">
              <a:off x="5739001" y="321019"/>
              <a:ext cx="274531" cy="265837"/>
              <a:chOff x="6021400" y="1654100"/>
              <a:chExt cx="435350" cy="421375"/>
            </a:xfrm>
          </p:grpSpPr>
          <p:sp>
            <p:nvSpPr>
              <p:cNvPr id="368" name="Google Shape;368;p21"/>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1"/>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1"/>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1" name="Google Shape;371;p21"/>
          <p:cNvGrpSpPr/>
          <p:nvPr/>
        </p:nvGrpSpPr>
        <p:grpSpPr>
          <a:xfrm flipH="1">
            <a:off x="3205803" y="4496667"/>
            <a:ext cx="6301119" cy="382141"/>
            <a:chOff x="-233825" y="262867"/>
            <a:chExt cx="6301119" cy="382141"/>
          </a:xfrm>
        </p:grpSpPr>
        <p:cxnSp>
          <p:nvCxnSpPr>
            <p:cNvPr id="372" name="Google Shape;372;p21"/>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373" name="Google Shape;373;p21"/>
            <p:cNvGrpSpPr/>
            <p:nvPr/>
          </p:nvGrpSpPr>
          <p:grpSpPr>
            <a:xfrm rot="2700771">
              <a:off x="5739001" y="321019"/>
              <a:ext cx="274531" cy="265837"/>
              <a:chOff x="6021400" y="1654100"/>
              <a:chExt cx="435350" cy="421375"/>
            </a:xfrm>
          </p:grpSpPr>
          <p:sp>
            <p:nvSpPr>
              <p:cNvPr id="374" name="Google Shape;374;p21"/>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1"/>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1"/>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4325150" y="1551600"/>
            <a:ext cx="3492600" cy="1326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3" name="Google Shape;33;p3"/>
          <p:cNvSpPr txBox="1">
            <a:spLocks noGrp="1"/>
          </p:cNvSpPr>
          <p:nvPr>
            <p:ph type="title" idx="2" hasCustomPrompt="1"/>
          </p:nvPr>
        </p:nvSpPr>
        <p:spPr>
          <a:xfrm>
            <a:off x="1142050" y="1751400"/>
            <a:ext cx="2381400" cy="17157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112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4" name="Google Shape;34;p3"/>
          <p:cNvSpPr txBox="1">
            <a:spLocks noGrp="1"/>
          </p:cNvSpPr>
          <p:nvPr>
            <p:ph type="subTitle" idx="1"/>
          </p:nvPr>
        </p:nvSpPr>
        <p:spPr>
          <a:xfrm>
            <a:off x="4325150" y="2878500"/>
            <a:ext cx="3159900" cy="713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5" name="Google Shape;35;p3"/>
          <p:cNvGrpSpPr/>
          <p:nvPr/>
        </p:nvGrpSpPr>
        <p:grpSpPr>
          <a:xfrm rot="5400000">
            <a:off x="4951717" y="2005869"/>
            <a:ext cx="7610763" cy="832396"/>
            <a:chOff x="-71925" y="-884100"/>
            <a:chExt cx="9144255" cy="1188797"/>
          </a:xfrm>
        </p:grpSpPr>
        <p:sp>
          <p:nvSpPr>
            <p:cNvPr id="36" name="Google Shape;36;p3"/>
            <p:cNvSpPr/>
            <p:nvPr/>
          </p:nvSpPr>
          <p:spPr>
            <a:xfrm>
              <a:off x="-71925" y="-884100"/>
              <a:ext cx="3175016" cy="741739"/>
            </a:xfrm>
            <a:custGeom>
              <a:avLst/>
              <a:gdLst/>
              <a:ahLst/>
              <a:cxnLst/>
              <a:rect l="l" t="t" r="r" b="b"/>
              <a:pathLst>
                <a:path w="99196" h="44764" extrusionOk="0">
                  <a:moveTo>
                    <a:pt x="96826" y="0"/>
                  </a:moveTo>
                  <a:cubicBezTo>
                    <a:pt x="87993" y="14934"/>
                    <a:pt x="80556" y="32035"/>
                    <a:pt x="64567" y="38354"/>
                  </a:cubicBezTo>
                  <a:cubicBezTo>
                    <a:pt x="60625" y="39913"/>
                    <a:pt x="56746" y="40615"/>
                    <a:pt x="52946" y="40615"/>
                  </a:cubicBezTo>
                  <a:cubicBezTo>
                    <a:pt x="32157" y="40615"/>
                    <a:pt x="13718" y="19608"/>
                    <a:pt x="0" y="2967"/>
                  </a:cubicBezTo>
                  <a:lnTo>
                    <a:pt x="0" y="7107"/>
                  </a:lnTo>
                  <a:cubicBezTo>
                    <a:pt x="13714" y="23750"/>
                    <a:pt x="32154" y="44764"/>
                    <a:pt x="52946" y="44764"/>
                  </a:cubicBezTo>
                  <a:cubicBezTo>
                    <a:pt x="56744" y="44764"/>
                    <a:pt x="60620" y="44063"/>
                    <a:pt x="64560" y="42506"/>
                  </a:cubicBezTo>
                  <a:cubicBezTo>
                    <a:pt x="82058" y="35592"/>
                    <a:pt x="89185" y="15722"/>
                    <a:pt x="991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20108" y="-884100"/>
              <a:ext cx="2963286" cy="591317"/>
            </a:xfrm>
            <a:custGeom>
              <a:avLst/>
              <a:gdLst/>
              <a:ahLst/>
              <a:cxnLst/>
              <a:rect l="l" t="t" r="r" b="b"/>
              <a:pathLst>
                <a:path w="92581" h="35686" extrusionOk="0">
                  <a:moveTo>
                    <a:pt x="0" y="0"/>
                  </a:moveTo>
                  <a:cubicBezTo>
                    <a:pt x="13539" y="16291"/>
                    <a:pt x="31336" y="35685"/>
                    <a:pt x="51325" y="35685"/>
                  </a:cubicBezTo>
                  <a:cubicBezTo>
                    <a:pt x="55137" y="35685"/>
                    <a:pt x="59029" y="34980"/>
                    <a:pt x="62986" y="33413"/>
                  </a:cubicBezTo>
                  <a:cubicBezTo>
                    <a:pt x="77218" y="27771"/>
                    <a:pt x="84802" y="13613"/>
                    <a:pt x="92580" y="0"/>
                  </a:cubicBezTo>
                  <a:lnTo>
                    <a:pt x="90408" y="0"/>
                  </a:lnTo>
                  <a:cubicBezTo>
                    <a:pt x="83313" y="12253"/>
                    <a:pt x="75803" y="24165"/>
                    <a:pt x="63023" y="29236"/>
                  </a:cubicBezTo>
                  <a:cubicBezTo>
                    <a:pt x="59050" y="30812"/>
                    <a:pt x="55143" y="31522"/>
                    <a:pt x="51318" y="31522"/>
                  </a:cubicBezTo>
                  <a:cubicBezTo>
                    <a:pt x="33004" y="31522"/>
                    <a:pt x="16543" y="15259"/>
                    <a:pt x="34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71925" y="-884100"/>
              <a:ext cx="3386650" cy="891400"/>
            </a:xfrm>
            <a:custGeom>
              <a:avLst/>
              <a:gdLst/>
              <a:ahLst/>
              <a:cxnLst/>
              <a:rect l="l" t="t" r="r" b="b"/>
              <a:pathLst>
                <a:path w="105808" h="53796" extrusionOk="0">
                  <a:moveTo>
                    <a:pt x="102436" y="0"/>
                  </a:moveTo>
                  <a:cubicBezTo>
                    <a:pt x="90488" y="16145"/>
                    <a:pt x="83963" y="39750"/>
                    <a:pt x="64567" y="47422"/>
                  </a:cubicBezTo>
                  <a:cubicBezTo>
                    <a:pt x="60625" y="48981"/>
                    <a:pt x="56747" y="49682"/>
                    <a:pt x="52947" y="49682"/>
                  </a:cubicBezTo>
                  <a:cubicBezTo>
                    <a:pt x="32156" y="49682"/>
                    <a:pt x="13712" y="28671"/>
                    <a:pt x="0" y="12029"/>
                  </a:cubicBezTo>
                  <a:lnTo>
                    <a:pt x="0" y="16175"/>
                  </a:lnTo>
                  <a:cubicBezTo>
                    <a:pt x="13707" y="32812"/>
                    <a:pt x="32119" y="53795"/>
                    <a:pt x="52888" y="53795"/>
                  </a:cubicBezTo>
                  <a:cubicBezTo>
                    <a:pt x="56714" y="53795"/>
                    <a:pt x="60620" y="53083"/>
                    <a:pt x="64591" y="51501"/>
                  </a:cubicBezTo>
                  <a:cubicBezTo>
                    <a:pt x="85653" y="43115"/>
                    <a:pt x="91549" y="15871"/>
                    <a:pt x="105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5229039" y="-884100"/>
              <a:ext cx="3843012" cy="684043"/>
            </a:xfrm>
            <a:custGeom>
              <a:avLst/>
              <a:gdLst/>
              <a:ahLst/>
              <a:cxnLst/>
              <a:rect l="l" t="t" r="r" b="b"/>
              <a:pathLst>
                <a:path w="120066" h="41282" extrusionOk="0">
                  <a:moveTo>
                    <a:pt x="0" y="0"/>
                  </a:moveTo>
                  <a:cubicBezTo>
                    <a:pt x="19721" y="13196"/>
                    <a:pt x="36784" y="33544"/>
                    <a:pt x="59558" y="39608"/>
                  </a:cubicBezTo>
                  <a:cubicBezTo>
                    <a:pt x="63838" y="40749"/>
                    <a:pt x="67923" y="41282"/>
                    <a:pt x="71837" y="41282"/>
                  </a:cubicBezTo>
                  <a:cubicBezTo>
                    <a:pt x="89348" y="41282"/>
                    <a:pt x="103431" y="30623"/>
                    <a:pt x="116149" y="16058"/>
                  </a:cubicBezTo>
                  <a:cubicBezTo>
                    <a:pt x="117476" y="14531"/>
                    <a:pt x="118780" y="13017"/>
                    <a:pt x="120065" y="11508"/>
                  </a:cubicBezTo>
                  <a:lnTo>
                    <a:pt x="120065" y="7362"/>
                  </a:lnTo>
                  <a:cubicBezTo>
                    <a:pt x="118780" y="8876"/>
                    <a:pt x="117484" y="10397"/>
                    <a:pt x="116155" y="11924"/>
                  </a:cubicBezTo>
                  <a:cubicBezTo>
                    <a:pt x="103450" y="26559"/>
                    <a:pt x="89345" y="37178"/>
                    <a:pt x="71798" y="37178"/>
                  </a:cubicBezTo>
                  <a:cubicBezTo>
                    <a:pt x="67888" y="37178"/>
                    <a:pt x="63808" y="36651"/>
                    <a:pt x="59534" y="35524"/>
                  </a:cubicBezTo>
                  <a:cubicBezTo>
                    <a:pt x="38968" y="30104"/>
                    <a:pt x="23197" y="13023"/>
                    <a:pt x="5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229826" y="-884100"/>
              <a:ext cx="2557367" cy="440530"/>
            </a:xfrm>
            <a:custGeom>
              <a:avLst/>
              <a:gdLst/>
              <a:ahLst/>
              <a:cxnLst/>
              <a:rect l="l" t="t" r="r" b="b"/>
              <a:pathLst>
                <a:path w="79899" h="26586" extrusionOk="0">
                  <a:moveTo>
                    <a:pt x="0" y="0"/>
                  </a:moveTo>
                  <a:cubicBezTo>
                    <a:pt x="12284" y="13640"/>
                    <a:pt x="27148" y="26585"/>
                    <a:pt x="43505" y="26585"/>
                  </a:cubicBezTo>
                  <a:cubicBezTo>
                    <a:pt x="47349" y="26585"/>
                    <a:pt x="51275" y="25871"/>
                    <a:pt x="55269" y="24282"/>
                  </a:cubicBezTo>
                  <a:cubicBezTo>
                    <a:pt x="66312" y="19888"/>
                    <a:pt x="73506" y="10416"/>
                    <a:pt x="79898" y="0"/>
                  </a:cubicBezTo>
                  <a:lnTo>
                    <a:pt x="77403" y="0"/>
                  </a:lnTo>
                  <a:cubicBezTo>
                    <a:pt x="71581" y="8715"/>
                    <a:pt x="64860" y="16300"/>
                    <a:pt x="55318" y="20099"/>
                  </a:cubicBezTo>
                  <a:cubicBezTo>
                    <a:pt x="51302" y="21702"/>
                    <a:pt x="47357" y="22423"/>
                    <a:pt x="43495" y="22423"/>
                  </a:cubicBezTo>
                  <a:cubicBezTo>
                    <a:pt x="28811" y="22423"/>
                    <a:pt x="15339" y="12001"/>
                    <a:pt x="38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1925" y="-884100"/>
              <a:ext cx="9144255" cy="1039121"/>
            </a:xfrm>
            <a:custGeom>
              <a:avLst/>
              <a:gdLst/>
              <a:ahLst/>
              <a:cxnLst/>
              <a:rect l="l" t="t" r="r" b="b"/>
              <a:pathLst>
                <a:path w="285691" h="62711" extrusionOk="0">
                  <a:moveTo>
                    <a:pt x="112709" y="0"/>
                  </a:moveTo>
                  <a:cubicBezTo>
                    <a:pt x="93219" y="13413"/>
                    <a:pt x="88240" y="46765"/>
                    <a:pt x="64591" y="56268"/>
                  </a:cubicBezTo>
                  <a:cubicBezTo>
                    <a:pt x="60565" y="57886"/>
                    <a:pt x="56610" y="58613"/>
                    <a:pt x="52740" y="58613"/>
                  </a:cubicBezTo>
                  <a:cubicBezTo>
                    <a:pt x="32008" y="58613"/>
                    <a:pt x="13710" y="37742"/>
                    <a:pt x="0" y="21099"/>
                  </a:cubicBezTo>
                  <a:lnTo>
                    <a:pt x="0" y="25245"/>
                  </a:lnTo>
                  <a:cubicBezTo>
                    <a:pt x="13779" y="41962"/>
                    <a:pt x="31983" y="62711"/>
                    <a:pt x="52783" y="62711"/>
                  </a:cubicBezTo>
                  <a:cubicBezTo>
                    <a:pt x="56634" y="62711"/>
                    <a:pt x="60574" y="61999"/>
                    <a:pt x="64591" y="60420"/>
                  </a:cubicBezTo>
                  <a:cubicBezTo>
                    <a:pt x="93927" y="48882"/>
                    <a:pt x="95267" y="1223"/>
                    <a:pt x="131046" y="708"/>
                  </a:cubicBezTo>
                  <a:cubicBezTo>
                    <a:pt x="131287" y="704"/>
                    <a:pt x="131528" y="702"/>
                    <a:pt x="131768" y="702"/>
                  </a:cubicBezTo>
                  <a:cubicBezTo>
                    <a:pt x="168136" y="702"/>
                    <a:pt x="191428" y="39679"/>
                    <a:pt x="225177" y="48527"/>
                  </a:cubicBezTo>
                  <a:cubicBezTo>
                    <a:pt x="229412" y="49637"/>
                    <a:pt x="233468" y="50153"/>
                    <a:pt x="237367" y="50153"/>
                  </a:cubicBezTo>
                  <a:cubicBezTo>
                    <a:pt x="254891" y="50153"/>
                    <a:pt x="269258" y="39735"/>
                    <a:pt x="282611" y="25970"/>
                  </a:cubicBezTo>
                  <a:cubicBezTo>
                    <a:pt x="283648" y="24897"/>
                    <a:pt x="284673" y="23829"/>
                    <a:pt x="285690" y="22767"/>
                  </a:cubicBezTo>
                  <a:lnTo>
                    <a:pt x="285690" y="17181"/>
                  </a:lnTo>
                  <a:cubicBezTo>
                    <a:pt x="284487" y="18529"/>
                    <a:pt x="283264" y="19876"/>
                    <a:pt x="282029" y="21234"/>
                  </a:cubicBezTo>
                  <a:cubicBezTo>
                    <a:pt x="269068" y="35407"/>
                    <a:pt x="254906" y="46062"/>
                    <a:pt x="237442" y="46062"/>
                  </a:cubicBezTo>
                  <a:cubicBezTo>
                    <a:pt x="233527" y="46062"/>
                    <a:pt x="229447" y="45527"/>
                    <a:pt x="225177" y="44375"/>
                  </a:cubicBezTo>
                  <a:cubicBezTo>
                    <a:pt x="198970" y="37311"/>
                    <a:pt x="179617" y="11539"/>
                    <a:pt x="1552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5630552" y="-884100"/>
              <a:ext cx="3441478" cy="534747"/>
            </a:xfrm>
            <a:custGeom>
              <a:avLst/>
              <a:gdLst/>
              <a:ahLst/>
              <a:cxnLst/>
              <a:rect l="l" t="t" r="r" b="b"/>
              <a:pathLst>
                <a:path w="107521" h="32272" extrusionOk="0">
                  <a:moveTo>
                    <a:pt x="0" y="0"/>
                  </a:moveTo>
                  <a:cubicBezTo>
                    <a:pt x="14780" y="12129"/>
                    <a:pt x="29000" y="25858"/>
                    <a:pt x="46975" y="30614"/>
                  </a:cubicBezTo>
                  <a:cubicBezTo>
                    <a:pt x="51247" y="31743"/>
                    <a:pt x="55326" y="32271"/>
                    <a:pt x="59235" y="32271"/>
                  </a:cubicBezTo>
                  <a:cubicBezTo>
                    <a:pt x="76787" y="32271"/>
                    <a:pt x="90909" y="21627"/>
                    <a:pt x="103610" y="7002"/>
                  </a:cubicBezTo>
                  <a:cubicBezTo>
                    <a:pt x="104939" y="5475"/>
                    <a:pt x="106235" y="3954"/>
                    <a:pt x="107520" y="2446"/>
                  </a:cubicBezTo>
                  <a:lnTo>
                    <a:pt x="107520" y="0"/>
                  </a:lnTo>
                  <a:lnTo>
                    <a:pt x="106068" y="0"/>
                  </a:lnTo>
                  <a:cubicBezTo>
                    <a:pt x="105255" y="950"/>
                    <a:pt x="104441" y="1899"/>
                    <a:pt x="103610" y="2856"/>
                  </a:cubicBezTo>
                  <a:cubicBezTo>
                    <a:pt x="90929" y="17458"/>
                    <a:pt x="76798" y="28134"/>
                    <a:pt x="59264" y="28134"/>
                  </a:cubicBezTo>
                  <a:cubicBezTo>
                    <a:pt x="55349" y="28134"/>
                    <a:pt x="51265" y="27601"/>
                    <a:pt x="46989" y="26462"/>
                  </a:cubicBezTo>
                  <a:cubicBezTo>
                    <a:pt x="31147" y="22240"/>
                    <a:pt x="18312" y="10975"/>
                    <a:pt x="5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6395812" y="-884100"/>
              <a:ext cx="2200164" cy="234548"/>
            </a:xfrm>
            <a:custGeom>
              <a:avLst/>
              <a:gdLst/>
              <a:ahLst/>
              <a:cxnLst/>
              <a:rect l="l" t="t" r="r" b="b"/>
              <a:pathLst>
                <a:path w="68739" h="14155" extrusionOk="0">
                  <a:moveTo>
                    <a:pt x="0" y="0"/>
                  </a:moveTo>
                  <a:cubicBezTo>
                    <a:pt x="7125" y="5463"/>
                    <a:pt x="14686" y="10000"/>
                    <a:pt x="23202" y="12384"/>
                  </a:cubicBezTo>
                  <a:cubicBezTo>
                    <a:pt x="27518" y="13593"/>
                    <a:pt x="31646" y="14155"/>
                    <a:pt x="35605" y="14155"/>
                  </a:cubicBezTo>
                  <a:cubicBezTo>
                    <a:pt x="48131" y="14155"/>
                    <a:pt x="58970" y="8533"/>
                    <a:pt x="68739" y="0"/>
                  </a:cubicBezTo>
                  <a:lnTo>
                    <a:pt x="63580" y="0"/>
                  </a:lnTo>
                  <a:cubicBezTo>
                    <a:pt x="55205" y="6153"/>
                    <a:pt x="46017" y="10012"/>
                    <a:pt x="35699" y="10012"/>
                  </a:cubicBezTo>
                  <a:cubicBezTo>
                    <a:pt x="31726" y="10012"/>
                    <a:pt x="27585" y="9440"/>
                    <a:pt x="23258" y="8205"/>
                  </a:cubicBezTo>
                  <a:cubicBezTo>
                    <a:pt x="17107" y="6455"/>
                    <a:pt x="11483" y="3563"/>
                    <a:pt x="61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511125" y="-884100"/>
              <a:ext cx="2087945" cy="289743"/>
            </a:xfrm>
            <a:custGeom>
              <a:avLst/>
              <a:gdLst/>
              <a:ahLst/>
              <a:cxnLst/>
              <a:rect l="l" t="t" r="r" b="b"/>
              <a:pathLst>
                <a:path w="65233" h="17486" extrusionOk="0">
                  <a:moveTo>
                    <a:pt x="1" y="0"/>
                  </a:moveTo>
                  <a:cubicBezTo>
                    <a:pt x="10344" y="9788"/>
                    <a:pt x="22072" y="17486"/>
                    <a:pt x="34705" y="17486"/>
                  </a:cubicBezTo>
                  <a:cubicBezTo>
                    <a:pt x="38585" y="17486"/>
                    <a:pt x="42549" y="16760"/>
                    <a:pt x="46586" y="15146"/>
                  </a:cubicBezTo>
                  <a:cubicBezTo>
                    <a:pt x="54258" y="12073"/>
                    <a:pt x="60148" y="6574"/>
                    <a:pt x="65233" y="0"/>
                  </a:cubicBezTo>
                  <a:lnTo>
                    <a:pt x="61893" y="0"/>
                  </a:lnTo>
                  <a:cubicBezTo>
                    <a:pt x="57578" y="4718"/>
                    <a:pt x="52644" y="8591"/>
                    <a:pt x="46629" y="10969"/>
                  </a:cubicBezTo>
                  <a:cubicBezTo>
                    <a:pt x="42577" y="12574"/>
                    <a:pt x="38602" y="13297"/>
                    <a:pt x="34717" y="13297"/>
                  </a:cubicBezTo>
                  <a:cubicBezTo>
                    <a:pt x="23914" y="13297"/>
                    <a:pt x="13802" y="7711"/>
                    <a:pt x="4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6008029" y="-884100"/>
              <a:ext cx="2880227" cy="384673"/>
            </a:xfrm>
            <a:custGeom>
              <a:avLst/>
              <a:gdLst/>
              <a:ahLst/>
              <a:cxnLst/>
              <a:rect l="l" t="t" r="r" b="b"/>
              <a:pathLst>
                <a:path w="89986" h="23215" extrusionOk="0">
                  <a:moveTo>
                    <a:pt x="0" y="0"/>
                  </a:moveTo>
                  <a:cubicBezTo>
                    <a:pt x="10801" y="9267"/>
                    <a:pt x="21917" y="17920"/>
                    <a:pt x="35225" y="21514"/>
                  </a:cubicBezTo>
                  <a:cubicBezTo>
                    <a:pt x="39512" y="22674"/>
                    <a:pt x="43610" y="23215"/>
                    <a:pt x="47538" y="23215"/>
                  </a:cubicBezTo>
                  <a:cubicBezTo>
                    <a:pt x="64196" y="23215"/>
                    <a:pt x="77810" y="13491"/>
                    <a:pt x="89985" y="0"/>
                  </a:cubicBezTo>
                  <a:lnTo>
                    <a:pt x="86075" y="0"/>
                  </a:lnTo>
                  <a:cubicBezTo>
                    <a:pt x="74929" y="11268"/>
                    <a:pt x="62474" y="19074"/>
                    <a:pt x="47617" y="19074"/>
                  </a:cubicBezTo>
                  <a:cubicBezTo>
                    <a:pt x="43675" y="19074"/>
                    <a:pt x="39563" y="18524"/>
                    <a:pt x="35262" y="17343"/>
                  </a:cubicBezTo>
                  <a:cubicBezTo>
                    <a:pt x="24114" y="14283"/>
                    <a:pt x="14543" y="7609"/>
                    <a:pt x="54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865974" y="-884100"/>
              <a:ext cx="1461847" cy="138608"/>
            </a:xfrm>
            <a:custGeom>
              <a:avLst/>
              <a:gdLst/>
              <a:ahLst/>
              <a:cxnLst/>
              <a:rect l="l" t="t" r="r" b="b"/>
              <a:pathLst>
                <a:path w="45672" h="8365" extrusionOk="0">
                  <a:moveTo>
                    <a:pt x="0" y="0"/>
                  </a:moveTo>
                  <a:cubicBezTo>
                    <a:pt x="7388" y="5050"/>
                    <a:pt x="15304" y="8365"/>
                    <a:pt x="23633" y="8365"/>
                  </a:cubicBezTo>
                  <a:cubicBezTo>
                    <a:pt x="27529" y="8365"/>
                    <a:pt x="31515" y="7640"/>
                    <a:pt x="35579" y="6027"/>
                  </a:cubicBezTo>
                  <a:cubicBezTo>
                    <a:pt x="39315" y="4544"/>
                    <a:pt x="42643" y="2477"/>
                    <a:pt x="45672" y="0"/>
                  </a:cubicBezTo>
                  <a:lnTo>
                    <a:pt x="39552" y="0"/>
                  </a:lnTo>
                  <a:cubicBezTo>
                    <a:pt x="38286" y="696"/>
                    <a:pt x="36969" y="1323"/>
                    <a:pt x="35591" y="1868"/>
                  </a:cubicBezTo>
                  <a:cubicBezTo>
                    <a:pt x="31522" y="3487"/>
                    <a:pt x="27532" y="4215"/>
                    <a:pt x="23631" y="4215"/>
                  </a:cubicBezTo>
                  <a:cubicBezTo>
                    <a:pt x="17886" y="4215"/>
                    <a:pt x="12336" y="2636"/>
                    <a:pt x="70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875163" y="-884100"/>
              <a:ext cx="1305138" cy="84457"/>
            </a:xfrm>
            <a:custGeom>
              <a:avLst/>
              <a:gdLst/>
              <a:ahLst/>
              <a:cxnLst/>
              <a:rect l="l" t="t" r="r" b="b"/>
              <a:pathLst>
                <a:path w="40776" h="5097" extrusionOk="0">
                  <a:moveTo>
                    <a:pt x="1" y="0"/>
                  </a:moveTo>
                  <a:cubicBezTo>
                    <a:pt x="2676" y="1303"/>
                    <a:pt x="5444" y="2409"/>
                    <a:pt x="8337" y="3246"/>
                  </a:cubicBezTo>
                  <a:cubicBezTo>
                    <a:pt x="12678" y="4511"/>
                    <a:pt x="16835" y="5096"/>
                    <a:pt x="20825" y="5096"/>
                  </a:cubicBezTo>
                  <a:cubicBezTo>
                    <a:pt x="27978" y="5096"/>
                    <a:pt x="34595" y="3216"/>
                    <a:pt x="40776" y="0"/>
                  </a:cubicBezTo>
                  <a:lnTo>
                    <a:pt x="29560" y="0"/>
                  </a:lnTo>
                  <a:cubicBezTo>
                    <a:pt x="26762" y="617"/>
                    <a:pt x="23881" y="946"/>
                    <a:pt x="20908" y="946"/>
                  </a:cubicBezTo>
                  <a:cubicBezTo>
                    <a:pt x="18049" y="946"/>
                    <a:pt x="15104" y="642"/>
                    <a:pt x="120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71925" y="-728525"/>
              <a:ext cx="9144255" cy="1033222"/>
            </a:xfrm>
            <a:custGeom>
              <a:avLst/>
              <a:gdLst/>
              <a:ahLst/>
              <a:cxnLst/>
              <a:rect l="l" t="t" r="r" b="b"/>
              <a:pathLst>
                <a:path w="285691" h="62355" extrusionOk="0">
                  <a:moveTo>
                    <a:pt x="131902" y="1"/>
                  </a:moveTo>
                  <a:cubicBezTo>
                    <a:pt x="131656" y="1"/>
                    <a:pt x="131410" y="3"/>
                    <a:pt x="131164" y="6"/>
                  </a:cubicBezTo>
                  <a:cubicBezTo>
                    <a:pt x="96261" y="496"/>
                    <a:pt x="93566" y="45319"/>
                    <a:pt x="64591" y="56088"/>
                  </a:cubicBezTo>
                  <a:cubicBezTo>
                    <a:pt x="60641" y="57556"/>
                    <a:pt x="56776" y="58220"/>
                    <a:pt x="53005" y="58220"/>
                  </a:cubicBezTo>
                  <a:cubicBezTo>
                    <a:pt x="32016" y="58220"/>
                    <a:pt x="13923" y="37656"/>
                    <a:pt x="0" y="20776"/>
                  </a:cubicBezTo>
                  <a:lnTo>
                    <a:pt x="0" y="24984"/>
                  </a:lnTo>
                  <a:cubicBezTo>
                    <a:pt x="14162" y="42293"/>
                    <a:pt x="31943" y="62355"/>
                    <a:pt x="53175" y="62355"/>
                  </a:cubicBezTo>
                  <a:cubicBezTo>
                    <a:pt x="56278" y="62355"/>
                    <a:pt x="59455" y="61926"/>
                    <a:pt x="62705" y="60998"/>
                  </a:cubicBezTo>
                  <a:cubicBezTo>
                    <a:pt x="93219" y="52283"/>
                    <a:pt x="96118" y="9013"/>
                    <a:pt x="131336" y="8305"/>
                  </a:cubicBezTo>
                  <a:cubicBezTo>
                    <a:pt x="131715" y="8298"/>
                    <a:pt x="132092" y="8294"/>
                    <a:pt x="132468" y="8294"/>
                  </a:cubicBezTo>
                  <a:cubicBezTo>
                    <a:pt x="168229" y="8294"/>
                    <a:pt x="193184" y="42463"/>
                    <a:pt x="227362" y="48980"/>
                  </a:cubicBezTo>
                  <a:cubicBezTo>
                    <a:pt x="230748" y="49625"/>
                    <a:pt x="234021" y="49926"/>
                    <a:pt x="237197" y="49926"/>
                  </a:cubicBezTo>
                  <a:cubicBezTo>
                    <a:pt x="255723" y="49926"/>
                    <a:pt x="270917" y="39675"/>
                    <a:pt x="285690" y="27646"/>
                  </a:cubicBezTo>
                  <a:lnTo>
                    <a:pt x="285690" y="21254"/>
                  </a:lnTo>
                  <a:cubicBezTo>
                    <a:pt x="271048" y="34312"/>
                    <a:pt x="256046" y="45677"/>
                    <a:pt x="237183" y="45677"/>
                  </a:cubicBezTo>
                  <a:cubicBezTo>
                    <a:pt x="233352" y="45677"/>
                    <a:pt x="229361" y="45208"/>
                    <a:pt x="225183" y="44189"/>
                  </a:cubicBezTo>
                  <a:cubicBezTo>
                    <a:pt x="191758" y="36045"/>
                    <a:pt x="167602" y="1"/>
                    <a:pt x="13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3"/>
          <p:cNvGrpSpPr/>
          <p:nvPr/>
        </p:nvGrpSpPr>
        <p:grpSpPr>
          <a:xfrm>
            <a:off x="-233825" y="262867"/>
            <a:ext cx="6301119" cy="382141"/>
            <a:chOff x="-233825" y="262867"/>
            <a:chExt cx="6301119" cy="382141"/>
          </a:xfrm>
        </p:grpSpPr>
        <p:cxnSp>
          <p:nvCxnSpPr>
            <p:cNvPr id="50" name="Google Shape;50;p3"/>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51" name="Google Shape;51;p3"/>
            <p:cNvGrpSpPr/>
            <p:nvPr/>
          </p:nvGrpSpPr>
          <p:grpSpPr>
            <a:xfrm rot="2700771">
              <a:off x="5739001" y="321019"/>
              <a:ext cx="274531" cy="265837"/>
              <a:chOff x="6021400" y="1654100"/>
              <a:chExt cx="435350" cy="421375"/>
            </a:xfrm>
          </p:grpSpPr>
          <p:sp>
            <p:nvSpPr>
              <p:cNvPr id="52" name="Google Shape;52;p3"/>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ONE_COLUMN_TEXT_1">
    <p:spTree>
      <p:nvGrpSpPr>
        <p:cNvPr id="1" name="Shape 377"/>
        <p:cNvGrpSpPr/>
        <p:nvPr/>
      </p:nvGrpSpPr>
      <p:grpSpPr>
        <a:xfrm>
          <a:off x="0" y="0"/>
          <a:ext cx="0" cy="0"/>
          <a:chOff x="0" y="0"/>
          <a:chExt cx="0" cy="0"/>
        </a:xfrm>
      </p:grpSpPr>
      <p:sp>
        <p:nvSpPr>
          <p:cNvPr id="378" name="Google Shape;378;p22"/>
          <p:cNvSpPr txBox="1">
            <a:spLocks noGrp="1"/>
          </p:cNvSpPr>
          <p:nvPr>
            <p:ph type="title"/>
          </p:nvPr>
        </p:nvSpPr>
        <p:spPr>
          <a:xfrm>
            <a:off x="720000" y="804225"/>
            <a:ext cx="3852000" cy="71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5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9" name="Google Shape;379;p22"/>
          <p:cNvSpPr txBox="1">
            <a:spLocks noGrp="1"/>
          </p:cNvSpPr>
          <p:nvPr>
            <p:ph type="body" idx="1"/>
          </p:nvPr>
        </p:nvSpPr>
        <p:spPr>
          <a:xfrm>
            <a:off x="720000" y="1981200"/>
            <a:ext cx="3322200" cy="2587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8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grpSp>
        <p:nvGrpSpPr>
          <p:cNvPr id="380" name="Google Shape;380;p22"/>
          <p:cNvGrpSpPr/>
          <p:nvPr/>
        </p:nvGrpSpPr>
        <p:grpSpPr>
          <a:xfrm>
            <a:off x="-233825" y="262867"/>
            <a:ext cx="6301119" cy="382141"/>
            <a:chOff x="-233825" y="262867"/>
            <a:chExt cx="6301119" cy="382141"/>
          </a:xfrm>
        </p:grpSpPr>
        <p:cxnSp>
          <p:nvCxnSpPr>
            <p:cNvPr id="381" name="Google Shape;381;p22"/>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382" name="Google Shape;382;p22"/>
            <p:cNvGrpSpPr/>
            <p:nvPr/>
          </p:nvGrpSpPr>
          <p:grpSpPr>
            <a:xfrm rot="2700771">
              <a:off x="5739001" y="321019"/>
              <a:ext cx="274531" cy="265837"/>
              <a:chOff x="6021400" y="1654100"/>
              <a:chExt cx="435350" cy="421375"/>
            </a:xfrm>
          </p:grpSpPr>
          <p:sp>
            <p:nvSpPr>
              <p:cNvPr id="383" name="Google Shape;383;p22"/>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2"/>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2"/>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6" name="Google Shape;386;p22"/>
          <p:cNvGrpSpPr/>
          <p:nvPr/>
        </p:nvGrpSpPr>
        <p:grpSpPr>
          <a:xfrm>
            <a:off x="5888625" y="4390554"/>
            <a:ext cx="868242" cy="435892"/>
            <a:chOff x="5888625" y="4390554"/>
            <a:chExt cx="868242" cy="435892"/>
          </a:xfrm>
        </p:grpSpPr>
        <p:sp>
          <p:nvSpPr>
            <p:cNvPr id="387" name="Google Shape;387;p22"/>
            <p:cNvSpPr/>
            <p:nvPr/>
          </p:nvSpPr>
          <p:spPr>
            <a:xfrm>
              <a:off x="650132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2"/>
            <p:cNvSpPr/>
            <p:nvPr/>
          </p:nvSpPr>
          <p:spPr>
            <a:xfrm>
              <a:off x="619497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2"/>
            <p:cNvSpPr/>
            <p:nvPr/>
          </p:nvSpPr>
          <p:spPr>
            <a:xfrm>
              <a:off x="588862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0" name="Google Shape;390;p22"/>
          <p:cNvCxnSpPr/>
          <p:nvPr/>
        </p:nvCxnSpPr>
        <p:spPr>
          <a:xfrm>
            <a:off x="-233825" y="4686785"/>
            <a:ext cx="59958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391"/>
        <p:cNvGrpSpPr/>
        <p:nvPr/>
      </p:nvGrpSpPr>
      <p:grpSpPr>
        <a:xfrm>
          <a:off x="0" y="0"/>
          <a:ext cx="0" cy="0"/>
          <a:chOff x="0" y="0"/>
          <a:chExt cx="0" cy="0"/>
        </a:xfrm>
      </p:grpSpPr>
      <p:sp>
        <p:nvSpPr>
          <p:cNvPr id="392" name="Google Shape;392;p2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393" name="Google Shape;393;p23"/>
          <p:cNvCxnSpPr/>
          <p:nvPr/>
        </p:nvCxnSpPr>
        <p:spPr>
          <a:xfrm>
            <a:off x="-233825" y="4686785"/>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394" name="Google Shape;394;p23"/>
          <p:cNvGrpSpPr/>
          <p:nvPr/>
        </p:nvGrpSpPr>
        <p:grpSpPr>
          <a:xfrm>
            <a:off x="5888625" y="4390554"/>
            <a:ext cx="868242" cy="435892"/>
            <a:chOff x="5888625" y="4390554"/>
            <a:chExt cx="868242" cy="435892"/>
          </a:xfrm>
        </p:grpSpPr>
        <p:sp>
          <p:nvSpPr>
            <p:cNvPr id="395" name="Google Shape;395;p23"/>
            <p:cNvSpPr/>
            <p:nvPr/>
          </p:nvSpPr>
          <p:spPr>
            <a:xfrm>
              <a:off x="650132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3"/>
            <p:cNvSpPr/>
            <p:nvPr/>
          </p:nvSpPr>
          <p:spPr>
            <a:xfrm>
              <a:off x="619497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3"/>
            <p:cNvSpPr/>
            <p:nvPr/>
          </p:nvSpPr>
          <p:spPr>
            <a:xfrm>
              <a:off x="588862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23"/>
          <p:cNvGrpSpPr/>
          <p:nvPr/>
        </p:nvGrpSpPr>
        <p:grpSpPr>
          <a:xfrm>
            <a:off x="2865839" y="262867"/>
            <a:ext cx="6278161" cy="382141"/>
            <a:chOff x="2865839" y="262867"/>
            <a:chExt cx="6278161" cy="382141"/>
          </a:xfrm>
        </p:grpSpPr>
        <p:cxnSp>
          <p:nvCxnSpPr>
            <p:cNvPr id="399" name="Google Shape;399;p23"/>
            <p:cNvCxnSpPr/>
            <p:nvPr/>
          </p:nvCxnSpPr>
          <p:spPr>
            <a:xfrm>
              <a:off x="3148200"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400" name="Google Shape;400;p23"/>
            <p:cNvGrpSpPr/>
            <p:nvPr/>
          </p:nvGrpSpPr>
          <p:grpSpPr>
            <a:xfrm rot="-2700771" flipH="1">
              <a:off x="2919601" y="321019"/>
              <a:ext cx="274531" cy="265837"/>
              <a:chOff x="6021400" y="1654100"/>
              <a:chExt cx="435350" cy="421375"/>
            </a:xfrm>
          </p:grpSpPr>
          <p:sp>
            <p:nvSpPr>
              <p:cNvPr id="401" name="Google Shape;401;p23"/>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3"/>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3"/>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2">
  <p:cSld name="CUSTOM_1">
    <p:spTree>
      <p:nvGrpSpPr>
        <p:cNvPr id="1" name="Shape 418"/>
        <p:cNvGrpSpPr/>
        <p:nvPr/>
      </p:nvGrpSpPr>
      <p:grpSpPr>
        <a:xfrm>
          <a:off x="0" y="0"/>
          <a:ext cx="0" cy="0"/>
          <a:chOff x="0" y="0"/>
          <a:chExt cx="0" cy="0"/>
        </a:xfrm>
      </p:grpSpPr>
      <p:sp>
        <p:nvSpPr>
          <p:cNvPr id="419" name="Google Shape;419;p25"/>
          <p:cNvSpPr txBox="1">
            <a:spLocks noGrp="1"/>
          </p:cNvSpPr>
          <p:nvPr>
            <p:ph type="subTitle" idx="1"/>
          </p:nvPr>
        </p:nvSpPr>
        <p:spPr>
          <a:xfrm>
            <a:off x="720000" y="2716875"/>
            <a:ext cx="2972400" cy="199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8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420" name="Google Shape;420;p25"/>
          <p:cNvSpPr txBox="1">
            <a:spLocks noGrp="1"/>
          </p:cNvSpPr>
          <p:nvPr>
            <p:ph type="title"/>
          </p:nvPr>
        </p:nvSpPr>
        <p:spPr>
          <a:xfrm>
            <a:off x="720000" y="792350"/>
            <a:ext cx="3891300" cy="15699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5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21" name="Google Shape;421;p25"/>
          <p:cNvGrpSpPr/>
          <p:nvPr/>
        </p:nvGrpSpPr>
        <p:grpSpPr>
          <a:xfrm>
            <a:off x="-233825" y="262867"/>
            <a:ext cx="6301119" cy="382141"/>
            <a:chOff x="-233825" y="262867"/>
            <a:chExt cx="6301119" cy="382141"/>
          </a:xfrm>
        </p:grpSpPr>
        <p:cxnSp>
          <p:nvCxnSpPr>
            <p:cNvPr id="422" name="Google Shape;422;p25"/>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423" name="Google Shape;423;p25"/>
            <p:cNvGrpSpPr/>
            <p:nvPr/>
          </p:nvGrpSpPr>
          <p:grpSpPr>
            <a:xfrm rot="2700771">
              <a:off x="5739001" y="321019"/>
              <a:ext cx="274531" cy="265837"/>
              <a:chOff x="6021400" y="1654100"/>
              <a:chExt cx="435350" cy="421375"/>
            </a:xfrm>
          </p:grpSpPr>
          <p:sp>
            <p:nvSpPr>
              <p:cNvPr id="424" name="Google Shape;424;p25"/>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5"/>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5"/>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7" name="Google Shape;427;p25"/>
          <p:cNvSpPr/>
          <p:nvPr/>
        </p:nvSpPr>
        <p:spPr>
          <a:xfrm>
            <a:off x="619497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5"/>
          <p:cNvSpPr/>
          <p:nvPr/>
        </p:nvSpPr>
        <p:spPr>
          <a:xfrm>
            <a:off x="588862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5"/>
          <p:cNvSpPr/>
          <p:nvPr/>
        </p:nvSpPr>
        <p:spPr>
          <a:xfrm>
            <a:off x="650132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0" name="Google Shape;430;p25"/>
          <p:cNvCxnSpPr/>
          <p:nvPr/>
        </p:nvCxnSpPr>
        <p:spPr>
          <a:xfrm>
            <a:off x="-233825" y="4686785"/>
            <a:ext cx="59958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3">
  <p:cSld name="TITLE_ONLY_2_1">
    <p:spTree>
      <p:nvGrpSpPr>
        <p:cNvPr id="1" name="Shape 431"/>
        <p:cNvGrpSpPr/>
        <p:nvPr/>
      </p:nvGrpSpPr>
      <p:grpSpPr>
        <a:xfrm>
          <a:off x="0" y="0"/>
          <a:ext cx="0" cy="0"/>
          <a:chOff x="0" y="0"/>
          <a:chExt cx="0" cy="0"/>
        </a:xfrm>
      </p:grpSpPr>
      <p:sp>
        <p:nvSpPr>
          <p:cNvPr id="432" name="Google Shape;432;p2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433"/>
        <p:cNvGrpSpPr/>
        <p:nvPr/>
      </p:nvGrpSpPr>
      <p:grpSpPr>
        <a:xfrm>
          <a:off x="0" y="0"/>
          <a:ext cx="0" cy="0"/>
          <a:chOff x="0" y="0"/>
          <a:chExt cx="0" cy="0"/>
        </a:xfrm>
      </p:grpSpPr>
      <p:sp>
        <p:nvSpPr>
          <p:cNvPr id="434" name="Google Shape;434;p27"/>
          <p:cNvSpPr txBox="1">
            <a:spLocks noGrp="1"/>
          </p:cNvSpPr>
          <p:nvPr>
            <p:ph type="ctrTitle"/>
          </p:nvPr>
        </p:nvSpPr>
        <p:spPr>
          <a:xfrm>
            <a:off x="2698500" y="669825"/>
            <a:ext cx="3747000" cy="630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35" name="Google Shape;435;p27"/>
          <p:cNvSpPr txBox="1">
            <a:spLocks noGrp="1"/>
          </p:cNvSpPr>
          <p:nvPr>
            <p:ph type="subTitle" idx="1"/>
          </p:nvPr>
        </p:nvSpPr>
        <p:spPr>
          <a:xfrm>
            <a:off x="2698488" y="2143525"/>
            <a:ext cx="3747000" cy="1132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36" name="Google Shape;436;p27"/>
          <p:cNvSpPr txBox="1"/>
          <p:nvPr/>
        </p:nvSpPr>
        <p:spPr>
          <a:xfrm>
            <a:off x="2429988" y="3488500"/>
            <a:ext cx="4284000" cy="730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300"/>
              </a:spcBef>
              <a:spcAft>
                <a:spcPts val="0"/>
              </a:spcAft>
              <a:buNone/>
            </a:pPr>
            <a:r>
              <a:rPr lang="en">
                <a:solidFill>
                  <a:schemeClr val="lt1"/>
                </a:solidFill>
                <a:latin typeface="Jura"/>
                <a:ea typeface="Jura"/>
                <a:cs typeface="Jura"/>
                <a:sym typeface="Jura"/>
              </a:rPr>
              <a:t>CREDITS: This presentation template was created by </a:t>
            </a:r>
            <a:r>
              <a:rPr lang="en" b="1">
                <a:solidFill>
                  <a:schemeClr val="lt1"/>
                </a:solidFill>
                <a:uFill>
                  <a:noFill/>
                </a:uFill>
                <a:latin typeface="Jura"/>
                <a:ea typeface="Jura"/>
                <a:cs typeface="Jura"/>
                <a:sym typeface="Jura"/>
                <a:hlinkClick r:id="rId2">
                  <a:extLst>
                    <a:ext uri="{A12FA001-AC4F-418D-AE19-62706E023703}">
                      <ahyp:hlinkClr xmlns:ahyp="http://schemas.microsoft.com/office/drawing/2018/hyperlinkcolor" val="tx"/>
                    </a:ext>
                  </a:extLst>
                </a:hlinkClick>
              </a:rPr>
              <a:t>Slidesgo</a:t>
            </a:r>
            <a:r>
              <a:rPr lang="en" b="1">
                <a:solidFill>
                  <a:schemeClr val="lt1"/>
                </a:solidFill>
                <a:latin typeface="Jura"/>
                <a:ea typeface="Jura"/>
                <a:cs typeface="Jura"/>
                <a:sym typeface="Jura"/>
              </a:rPr>
              <a:t>,</a:t>
            </a:r>
            <a:r>
              <a:rPr lang="en">
                <a:solidFill>
                  <a:schemeClr val="lt1"/>
                </a:solidFill>
                <a:latin typeface="Jura"/>
                <a:ea typeface="Jura"/>
                <a:cs typeface="Jura"/>
                <a:sym typeface="Jura"/>
              </a:rPr>
              <a:t> including icons by </a:t>
            </a:r>
            <a:r>
              <a:rPr lang="en" b="1">
                <a:solidFill>
                  <a:schemeClr val="lt1"/>
                </a:solidFill>
                <a:uFill>
                  <a:noFill/>
                </a:uFill>
                <a:latin typeface="Jura"/>
                <a:ea typeface="Jura"/>
                <a:cs typeface="Jura"/>
                <a:sym typeface="Jura"/>
                <a:hlinkClick r:id="rId3">
                  <a:extLst>
                    <a:ext uri="{A12FA001-AC4F-418D-AE19-62706E023703}">
                      <ahyp:hlinkClr xmlns:ahyp="http://schemas.microsoft.com/office/drawing/2018/hyperlinkcolor" val="tx"/>
                    </a:ext>
                  </a:extLst>
                </a:hlinkClick>
              </a:rPr>
              <a:t>Flaticon</a:t>
            </a:r>
            <a:r>
              <a:rPr lang="en">
                <a:solidFill>
                  <a:schemeClr val="lt1"/>
                </a:solidFill>
                <a:latin typeface="Jura"/>
                <a:ea typeface="Jura"/>
                <a:cs typeface="Jura"/>
                <a:sym typeface="Jura"/>
              </a:rPr>
              <a:t> and infographics &amp; images by </a:t>
            </a:r>
            <a:r>
              <a:rPr lang="en" b="1">
                <a:solidFill>
                  <a:schemeClr val="lt1"/>
                </a:solidFill>
                <a:uFill>
                  <a:noFill/>
                </a:uFill>
                <a:latin typeface="Jura"/>
                <a:ea typeface="Jura"/>
                <a:cs typeface="Jura"/>
                <a:sym typeface="Jura"/>
                <a:hlinkClick r:id="rId4">
                  <a:extLst>
                    <a:ext uri="{A12FA001-AC4F-418D-AE19-62706E023703}">
                      <ahyp:hlinkClr xmlns:ahyp="http://schemas.microsoft.com/office/drawing/2018/hyperlinkcolor" val="tx"/>
                    </a:ext>
                  </a:extLst>
                </a:hlinkClick>
              </a:rPr>
              <a:t>Freepik</a:t>
            </a:r>
            <a:endParaRPr b="1">
              <a:solidFill>
                <a:schemeClr val="lt1"/>
              </a:solidFill>
              <a:latin typeface="Jura"/>
              <a:ea typeface="Jura"/>
              <a:cs typeface="Jura"/>
              <a:sym typeface="Jura"/>
            </a:endParaRPr>
          </a:p>
        </p:txBody>
      </p:sp>
      <p:grpSp>
        <p:nvGrpSpPr>
          <p:cNvPr id="437" name="Google Shape;437;p27"/>
          <p:cNvGrpSpPr/>
          <p:nvPr/>
        </p:nvGrpSpPr>
        <p:grpSpPr>
          <a:xfrm rot="-5400000" flipH="1">
            <a:off x="-3617782" y="2005869"/>
            <a:ext cx="7610763" cy="832396"/>
            <a:chOff x="-71925" y="-884100"/>
            <a:chExt cx="9144255" cy="1188797"/>
          </a:xfrm>
        </p:grpSpPr>
        <p:sp>
          <p:nvSpPr>
            <p:cNvPr id="438" name="Google Shape;438;p27"/>
            <p:cNvSpPr/>
            <p:nvPr/>
          </p:nvSpPr>
          <p:spPr>
            <a:xfrm>
              <a:off x="-71925" y="-884100"/>
              <a:ext cx="3175016" cy="741739"/>
            </a:xfrm>
            <a:custGeom>
              <a:avLst/>
              <a:gdLst/>
              <a:ahLst/>
              <a:cxnLst/>
              <a:rect l="l" t="t" r="r" b="b"/>
              <a:pathLst>
                <a:path w="99196" h="44764" extrusionOk="0">
                  <a:moveTo>
                    <a:pt x="96826" y="0"/>
                  </a:moveTo>
                  <a:cubicBezTo>
                    <a:pt x="87993" y="14934"/>
                    <a:pt x="80556" y="32035"/>
                    <a:pt x="64567" y="38354"/>
                  </a:cubicBezTo>
                  <a:cubicBezTo>
                    <a:pt x="60625" y="39913"/>
                    <a:pt x="56746" y="40615"/>
                    <a:pt x="52946" y="40615"/>
                  </a:cubicBezTo>
                  <a:cubicBezTo>
                    <a:pt x="32157" y="40615"/>
                    <a:pt x="13718" y="19608"/>
                    <a:pt x="0" y="2967"/>
                  </a:cubicBezTo>
                  <a:lnTo>
                    <a:pt x="0" y="7107"/>
                  </a:lnTo>
                  <a:cubicBezTo>
                    <a:pt x="13714" y="23750"/>
                    <a:pt x="32154" y="44764"/>
                    <a:pt x="52946" y="44764"/>
                  </a:cubicBezTo>
                  <a:cubicBezTo>
                    <a:pt x="56744" y="44764"/>
                    <a:pt x="60620" y="44063"/>
                    <a:pt x="64560" y="42506"/>
                  </a:cubicBezTo>
                  <a:cubicBezTo>
                    <a:pt x="82058" y="35592"/>
                    <a:pt x="89185" y="15722"/>
                    <a:pt x="991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7"/>
            <p:cNvSpPr/>
            <p:nvPr/>
          </p:nvSpPr>
          <p:spPr>
            <a:xfrm>
              <a:off x="-20108" y="-884100"/>
              <a:ext cx="2963286" cy="591317"/>
            </a:xfrm>
            <a:custGeom>
              <a:avLst/>
              <a:gdLst/>
              <a:ahLst/>
              <a:cxnLst/>
              <a:rect l="l" t="t" r="r" b="b"/>
              <a:pathLst>
                <a:path w="92581" h="35686" extrusionOk="0">
                  <a:moveTo>
                    <a:pt x="0" y="0"/>
                  </a:moveTo>
                  <a:cubicBezTo>
                    <a:pt x="13539" y="16291"/>
                    <a:pt x="31336" y="35685"/>
                    <a:pt x="51325" y="35685"/>
                  </a:cubicBezTo>
                  <a:cubicBezTo>
                    <a:pt x="55137" y="35685"/>
                    <a:pt x="59029" y="34980"/>
                    <a:pt x="62986" y="33413"/>
                  </a:cubicBezTo>
                  <a:cubicBezTo>
                    <a:pt x="77218" y="27771"/>
                    <a:pt x="84802" y="13613"/>
                    <a:pt x="92580" y="0"/>
                  </a:cubicBezTo>
                  <a:lnTo>
                    <a:pt x="90408" y="0"/>
                  </a:lnTo>
                  <a:cubicBezTo>
                    <a:pt x="83313" y="12253"/>
                    <a:pt x="75803" y="24165"/>
                    <a:pt x="63023" y="29236"/>
                  </a:cubicBezTo>
                  <a:cubicBezTo>
                    <a:pt x="59050" y="30812"/>
                    <a:pt x="55143" y="31522"/>
                    <a:pt x="51318" y="31522"/>
                  </a:cubicBezTo>
                  <a:cubicBezTo>
                    <a:pt x="33004" y="31522"/>
                    <a:pt x="16543" y="15259"/>
                    <a:pt x="34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7"/>
            <p:cNvSpPr/>
            <p:nvPr/>
          </p:nvSpPr>
          <p:spPr>
            <a:xfrm>
              <a:off x="-71925" y="-884100"/>
              <a:ext cx="3386650" cy="891400"/>
            </a:xfrm>
            <a:custGeom>
              <a:avLst/>
              <a:gdLst/>
              <a:ahLst/>
              <a:cxnLst/>
              <a:rect l="l" t="t" r="r" b="b"/>
              <a:pathLst>
                <a:path w="105808" h="53796" extrusionOk="0">
                  <a:moveTo>
                    <a:pt x="102436" y="0"/>
                  </a:moveTo>
                  <a:cubicBezTo>
                    <a:pt x="90488" y="16145"/>
                    <a:pt x="83963" y="39750"/>
                    <a:pt x="64567" y="47422"/>
                  </a:cubicBezTo>
                  <a:cubicBezTo>
                    <a:pt x="60625" y="48981"/>
                    <a:pt x="56747" y="49682"/>
                    <a:pt x="52947" y="49682"/>
                  </a:cubicBezTo>
                  <a:cubicBezTo>
                    <a:pt x="32156" y="49682"/>
                    <a:pt x="13712" y="28671"/>
                    <a:pt x="0" y="12029"/>
                  </a:cubicBezTo>
                  <a:lnTo>
                    <a:pt x="0" y="16175"/>
                  </a:lnTo>
                  <a:cubicBezTo>
                    <a:pt x="13707" y="32812"/>
                    <a:pt x="32119" y="53795"/>
                    <a:pt x="52888" y="53795"/>
                  </a:cubicBezTo>
                  <a:cubicBezTo>
                    <a:pt x="56714" y="53795"/>
                    <a:pt x="60620" y="53083"/>
                    <a:pt x="64591" y="51501"/>
                  </a:cubicBezTo>
                  <a:cubicBezTo>
                    <a:pt x="85653" y="43115"/>
                    <a:pt x="91549" y="15871"/>
                    <a:pt x="105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7"/>
            <p:cNvSpPr/>
            <p:nvPr/>
          </p:nvSpPr>
          <p:spPr>
            <a:xfrm>
              <a:off x="5229039" y="-884100"/>
              <a:ext cx="3843012" cy="684043"/>
            </a:xfrm>
            <a:custGeom>
              <a:avLst/>
              <a:gdLst/>
              <a:ahLst/>
              <a:cxnLst/>
              <a:rect l="l" t="t" r="r" b="b"/>
              <a:pathLst>
                <a:path w="120066" h="41282" extrusionOk="0">
                  <a:moveTo>
                    <a:pt x="0" y="0"/>
                  </a:moveTo>
                  <a:cubicBezTo>
                    <a:pt x="19721" y="13196"/>
                    <a:pt x="36784" y="33544"/>
                    <a:pt x="59558" y="39608"/>
                  </a:cubicBezTo>
                  <a:cubicBezTo>
                    <a:pt x="63838" y="40749"/>
                    <a:pt x="67923" y="41282"/>
                    <a:pt x="71837" y="41282"/>
                  </a:cubicBezTo>
                  <a:cubicBezTo>
                    <a:pt x="89348" y="41282"/>
                    <a:pt x="103431" y="30623"/>
                    <a:pt x="116149" y="16058"/>
                  </a:cubicBezTo>
                  <a:cubicBezTo>
                    <a:pt x="117476" y="14531"/>
                    <a:pt x="118780" y="13017"/>
                    <a:pt x="120065" y="11508"/>
                  </a:cubicBezTo>
                  <a:lnTo>
                    <a:pt x="120065" y="7362"/>
                  </a:lnTo>
                  <a:cubicBezTo>
                    <a:pt x="118780" y="8876"/>
                    <a:pt x="117484" y="10397"/>
                    <a:pt x="116155" y="11924"/>
                  </a:cubicBezTo>
                  <a:cubicBezTo>
                    <a:pt x="103450" y="26559"/>
                    <a:pt x="89345" y="37178"/>
                    <a:pt x="71798" y="37178"/>
                  </a:cubicBezTo>
                  <a:cubicBezTo>
                    <a:pt x="67888" y="37178"/>
                    <a:pt x="63808" y="36651"/>
                    <a:pt x="59534" y="35524"/>
                  </a:cubicBezTo>
                  <a:cubicBezTo>
                    <a:pt x="38968" y="30104"/>
                    <a:pt x="23197" y="13023"/>
                    <a:pt x="5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7"/>
            <p:cNvSpPr/>
            <p:nvPr/>
          </p:nvSpPr>
          <p:spPr>
            <a:xfrm>
              <a:off x="229826" y="-884100"/>
              <a:ext cx="2557367" cy="440530"/>
            </a:xfrm>
            <a:custGeom>
              <a:avLst/>
              <a:gdLst/>
              <a:ahLst/>
              <a:cxnLst/>
              <a:rect l="l" t="t" r="r" b="b"/>
              <a:pathLst>
                <a:path w="79899" h="26586" extrusionOk="0">
                  <a:moveTo>
                    <a:pt x="0" y="0"/>
                  </a:moveTo>
                  <a:cubicBezTo>
                    <a:pt x="12284" y="13640"/>
                    <a:pt x="27148" y="26585"/>
                    <a:pt x="43505" y="26585"/>
                  </a:cubicBezTo>
                  <a:cubicBezTo>
                    <a:pt x="47349" y="26585"/>
                    <a:pt x="51275" y="25871"/>
                    <a:pt x="55269" y="24282"/>
                  </a:cubicBezTo>
                  <a:cubicBezTo>
                    <a:pt x="66312" y="19888"/>
                    <a:pt x="73506" y="10416"/>
                    <a:pt x="79898" y="0"/>
                  </a:cubicBezTo>
                  <a:lnTo>
                    <a:pt x="77403" y="0"/>
                  </a:lnTo>
                  <a:cubicBezTo>
                    <a:pt x="71581" y="8715"/>
                    <a:pt x="64860" y="16300"/>
                    <a:pt x="55318" y="20099"/>
                  </a:cubicBezTo>
                  <a:cubicBezTo>
                    <a:pt x="51302" y="21702"/>
                    <a:pt x="47357" y="22423"/>
                    <a:pt x="43495" y="22423"/>
                  </a:cubicBezTo>
                  <a:cubicBezTo>
                    <a:pt x="28811" y="22423"/>
                    <a:pt x="15339" y="12001"/>
                    <a:pt x="38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a:off x="-71925" y="-884100"/>
              <a:ext cx="9144255" cy="1039121"/>
            </a:xfrm>
            <a:custGeom>
              <a:avLst/>
              <a:gdLst/>
              <a:ahLst/>
              <a:cxnLst/>
              <a:rect l="l" t="t" r="r" b="b"/>
              <a:pathLst>
                <a:path w="285691" h="62711" extrusionOk="0">
                  <a:moveTo>
                    <a:pt x="112709" y="0"/>
                  </a:moveTo>
                  <a:cubicBezTo>
                    <a:pt x="93219" y="13413"/>
                    <a:pt x="88240" y="46765"/>
                    <a:pt x="64591" y="56268"/>
                  </a:cubicBezTo>
                  <a:cubicBezTo>
                    <a:pt x="60565" y="57886"/>
                    <a:pt x="56610" y="58613"/>
                    <a:pt x="52740" y="58613"/>
                  </a:cubicBezTo>
                  <a:cubicBezTo>
                    <a:pt x="32008" y="58613"/>
                    <a:pt x="13710" y="37742"/>
                    <a:pt x="0" y="21099"/>
                  </a:cubicBezTo>
                  <a:lnTo>
                    <a:pt x="0" y="25245"/>
                  </a:lnTo>
                  <a:cubicBezTo>
                    <a:pt x="13779" y="41962"/>
                    <a:pt x="31983" y="62711"/>
                    <a:pt x="52783" y="62711"/>
                  </a:cubicBezTo>
                  <a:cubicBezTo>
                    <a:pt x="56634" y="62711"/>
                    <a:pt x="60574" y="61999"/>
                    <a:pt x="64591" y="60420"/>
                  </a:cubicBezTo>
                  <a:cubicBezTo>
                    <a:pt x="93927" y="48882"/>
                    <a:pt x="95267" y="1223"/>
                    <a:pt x="131046" y="708"/>
                  </a:cubicBezTo>
                  <a:cubicBezTo>
                    <a:pt x="131287" y="704"/>
                    <a:pt x="131528" y="702"/>
                    <a:pt x="131768" y="702"/>
                  </a:cubicBezTo>
                  <a:cubicBezTo>
                    <a:pt x="168136" y="702"/>
                    <a:pt x="191428" y="39679"/>
                    <a:pt x="225177" y="48527"/>
                  </a:cubicBezTo>
                  <a:cubicBezTo>
                    <a:pt x="229412" y="49637"/>
                    <a:pt x="233468" y="50153"/>
                    <a:pt x="237367" y="50153"/>
                  </a:cubicBezTo>
                  <a:cubicBezTo>
                    <a:pt x="254891" y="50153"/>
                    <a:pt x="269258" y="39735"/>
                    <a:pt x="282611" y="25970"/>
                  </a:cubicBezTo>
                  <a:cubicBezTo>
                    <a:pt x="283648" y="24897"/>
                    <a:pt x="284673" y="23829"/>
                    <a:pt x="285690" y="22767"/>
                  </a:cubicBezTo>
                  <a:lnTo>
                    <a:pt x="285690" y="17181"/>
                  </a:lnTo>
                  <a:cubicBezTo>
                    <a:pt x="284487" y="18529"/>
                    <a:pt x="283264" y="19876"/>
                    <a:pt x="282029" y="21234"/>
                  </a:cubicBezTo>
                  <a:cubicBezTo>
                    <a:pt x="269068" y="35407"/>
                    <a:pt x="254906" y="46062"/>
                    <a:pt x="237442" y="46062"/>
                  </a:cubicBezTo>
                  <a:cubicBezTo>
                    <a:pt x="233527" y="46062"/>
                    <a:pt x="229447" y="45527"/>
                    <a:pt x="225177" y="44375"/>
                  </a:cubicBezTo>
                  <a:cubicBezTo>
                    <a:pt x="198970" y="37311"/>
                    <a:pt x="179617" y="11539"/>
                    <a:pt x="1552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a:off x="5630552" y="-884100"/>
              <a:ext cx="3441478" cy="534747"/>
            </a:xfrm>
            <a:custGeom>
              <a:avLst/>
              <a:gdLst/>
              <a:ahLst/>
              <a:cxnLst/>
              <a:rect l="l" t="t" r="r" b="b"/>
              <a:pathLst>
                <a:path w="107521" h="32272" extrusionOk="0">
                  <a:moveTo>
                    <a:pt x="0" y="0"/>
                  </a:moveTo>
                  <a:cubicBezTo>
                    <a:pt x="14780" y="12129"/>
                    <a:pt x="29000" y="25858"/>
                    <a:pt x="46975" y="30614"/>
                  </a:cubicBezTo>
                  <a:cubicBezTo>
                    <a:pt x="51247" y="31743"/>
                    <a:pt x="55326" y="32271"/>
                    <a:pt x="59235" y="32271"/>
                  </a:cubicBezTo>
                  <a:cubicBezTo>
                    <a:pt x="76787" y="32271"/>
                    <a:pt x="90909" y="21627"/>
                    <a:pt x="103610" y="7002"/>
                  </a:cubicBezTo>
                  <a:cubicBezTo>
                    <a:pt x="104939" y="5475"/>
                    <a:pt x="106235" y="3954"/>
                    <a:pt x="107520" y="2446"/>
                  </a:cubicBezTo>
                  <a:lnTo>
                    <a:pt x="107520" y="0"/>
                  </a:lnTo>
                  <a:lnTo>
                    <a:pt x="106068" y="0"/>
                  </a:lnTo>
                  <a:cubicBezTo>
                    <a:pt x="105255" y="950"/>
                    <a:pt x="104441" y="1899"/>
                    <a:pt x="103610" y="2856"/>
                  </a:cubicBezTo>
                  <a:cubicBezTo>
                    <a:pt x="90929" y="17458"/>
                    <a:pt x="76798" y="28134"/>
                    <a:pt x="59264" y="28134"/>
                  </a:cubicBezTo>
                  <a:cubicBezTo>
                    <a:pt x="55349" y="28134"/>
                    <a:pt x="51265" y="27601"/>
                    <a:pt x="46989" y="26462"/>
                  </a:cubicBezTo>
                  <a:cubicBezTo>
                    <a:pt x="31147" y="22240"/>
                    <a:pt x="18312" y="10975"/>
                    <a:pt x="5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p:nvPr/>
          </p:nvSpPr>
          <p:spPr>
            <a:xfrm>
              <a:off x="6395812" y="-884100"/>
              <a:ext cx="2200164" cy="234548"/>
            </a:xfrm>
            <a:custGeom>
              <a:avLst/>
              <a:gdLst/>
              <a:ahLst/>
              <a:cxnLst/>
              <a:rect l="l" t="t" r="r" b="b"/>
              <a:pathLst>
                <a:path w="68739" h="14155" extrusionOk="0">
                  <a:moveTo>
                    <a:pt x="0" y="0"/>
                  </a:moveTo>
                  <a:cubicBezTo>
                    <a:pt x="7125" y="5463"/>
                    <a:pt x="14686" y="10000"/>
                    <a:pt x="23202" y="12384"/>
                  </a:cubicBezTo>
                  <a:cubicBezTo>
                    <a:pt x="27518" y="13593"/>
                    <a:pt x="31646" y="14155"/>
                    <a:pt x="35605" y="14155"/>
                  </a:cubicBezTo>
                  <a:cubicBezTo>
                    <a:pt x="48131" y="14155"/>
                    <a:pt x="58970" y="8533"/>
                    <a:pt x="68739" y="0"/>
                  </a:cubicBezTo>
                  <a:lnTo>
                    <a:pt x="63580" y="0"/>
                  </a:lnTo>
                  <a:cubicBezTo>
                    <a:pt x="55205" y="6153"/>
                    <a:pt x="46017" y="10012"/>
                    <a:pt x="35699" y="10012"/>
                  </a:cubicBezTo>
                  <a:cubicBezTo>
                    <a:pt x="31726" y="10012"/>
                    <a:pt x="27585" y="9440"/>
                    <a:pt x="23258" y="8205"/>
                  </a:cubicBezTo>
                  <a:cubicBezTo>
                    <a:pt x="17107" y="6455"/>
                    <a:pt x="11483" y="3563"/>
                    <a:pt x="61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7"/>
            <p:cNvSpPr/>
            <p:nvPr/>
          </p:nvSpPr>
          <p:spPr>
            <a:xfrm>
              <a:off x="511125" y="-884100"/>
              <a:ext cx="2087945" cy="289743"/>
            </a:xfrm>
            <a:custGeom>
              <a:avLst/>
              <a:gdLst/>
              <a:ahLst/>
              <a:cxnLst/>
              <a:rect l="l" t="t" r="r" b="b"/>
              <a:pathLst>
                <a:path w="65233" h="17486" extrusionOk="0">
                  <a:moveTo>
                    <a:pt x="1" y="0"/>
                  </a:moveTo>
                  <a:cubicBezTo>
                    <a:pt x="10344" y="9788"/>
                    <a:pt x="22072" y="17486"/>
                    <a:pt x="34705" y="17486"/>
                  </a:cubicBezTo>
                  <a:cubicBezTo>
                    <a:pt x="38585" y="17486"/>
                    <a:pt x="42549" y="16760"/>
                    <a:pt x="46586" y="15146"/>
                  </a:cubicBezTo>
                  <a:cubicBezTo>
                    <a:pt x="54258" y="12073"/>
                    <a:pt x="60148" y="6574"/>
                    <a:pt x="65233" y="0"/>
                  </a:cubicBezTo>
                  <a:lnTo>
                    <a:pt x="61893" y="0"/>
                  </a:lnTo>
                  <a:cubicBezTo>
                    <a:pt x="57578" y="4718"/>
                    <a:pt x="52644" y="8591"/>
                    <a:pt x="46629" y="10969"/>
                  </a:cubicBezTo>
                  <a:cubicBezTo>
                    <a:pt x="42577" y="12574"/>
                    <a:pt x="38602" y="13297"/>
                    <a:pt x="34717" y="13297"/>
                  </a:cubicBezTo>
                  <a:cubicBezTo>
                    <a:pt x="23914" y="13297"/>
                    <a:pt x="13802" y="7711"/>
                    <a:pt x="4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7"/>
            <p:cNvSpPr/>
            <p:nvPr/>
          </p:nvSpPr>
          <p:spPr>
            <a:xfrm>
              <a:off x="6008029" y="-884100"/>
              <a:ext cx="2880227" cy="384673"/>
            </a:xfrm>
            <a:custGeom>
              <a:avLst/>
              <a:gdLst/>
              <a:ahLst/>
              <a:cxnLst/>
              <a:rect l="l" t="t" r="r" b="b"/>
              <a:pathLst>
                <a:path w="89986" h="23215" extrusionOk="0">
                  <a:moveTo>
                    <a:pt x="0" y="0"/>
                  </a:moveTo>
                  <a:cubicBezTo>
                    <a:pt x="10801" y="9267"/>
                    <a:pt x="21917" y="17920"/>
                    <a:pt x="35225" y="21514"/>
                  </a:cubicBezTo>
                  <a:cubicBezTo>
                    <a:pt x="39512" y="22674"/>
                    <a:pt x="43610" y="23215"/>
                    <a:pt x="47538" y="23215"/>
                  </a:cubicBezTo>
                  <a:cubicBezTo>
                    <a:pt x="64196" y="23215"/>
                    <a:pt x="77810" y="13491"/>
                    <a:pt x="89985" y="0"/>
                  </a:cubicBezTo>
                  <a:lnTo>
                    <a:pt x="86075" y="0"/>
                  </a:lnTo>
                  <a:cubicBezTo>
                    <a:pt x="74929" y="11268"/>
                    <a:pt x="62474" y="19074"/>
                    <a:pt x="47617" y="19074"/>
                  </a:cubicBezTo>
                  <a:cubicBezTo>
                    <a:pt x="43675" y="19074"/>
                    <a:pt x="39563" y="18524"/>
                    <a:pt x="35262" y="17343"/>
                  </a:cubicBezTo>
                  <a:cubicBezTo>
                    <a:pt x="24114" y="14283"/>
                    <a:pt x="14543" y="7609"/>
                    <a:pt x="54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7"/>
            <p:cNvSpPr/>
            <p:nvPr/>
          </p:nvSpPr>
          <p:spPr>
            <a:xfrm>
              <a:off x="865974" y="-884100"/>
              <a:ext cx="1461847" cy="138608"/>
            </a:xfrm>
            <a:custGeom>
              <a:avLst/>
              <a:gdLst/>
              <a:ahLst/>
              <a:cxnLst/>
              <a:rect l="l" t="t" r="r" b="b"/>
              <a:pathLst>
                <a:path w="45672" h="8365" extrusionOk="0">
                  <a:moveTo>
                    <a:pt x="0" y="0"/>
                  </a:moveTo>
                  <a:cubicBezTo>
                    <a:pt x="7388" y="5050"/>
                    <a:pt x="15304" y="8365"/>
                    <a:pt x="23633" y="8365"/>
                  </a:cubicBezTo>
                  <a:cubicBezTo>
                    <a:pt x="27529" y="8365"/>
                    <a:pt x="31515" y="7640"/>
                    <a:pt x="35579" y="6027"/>
                  </a:cubicBezTo>
                  <a:cubicBezTo>
                    <a:pt x="39315" y="4544"/>
                    <a:pt x="42643" y="2477"/>
                    <a:pt x="45672" y="0"/>
                  </a:cubicBezTo>
                  <a:lnTo>
                    <a:pt x="39552" y="0"/>
                  </a:lnTo>
                  <a:cubicBezTo>
                    <a:pt x="38286" y="696"/>
                    <a:pt x="36969" y="1323"/>
                    <a:pt x="35591" y="1868"/>
                  </a:cubicBezTo>
                  <a:cubicBezTo>
                    <a:pt x="31522" y="3487"/>
                    <a:pt x="27532" y="4215"/>
                    <a:pt x="23631" y="4215"/>
                  </a:cubicBezTo>
                  <a:cubicBezTo>
                    <a:pt x="17886" y="4215"/>
                    <a:pt x="12336" y="2636"/>
                    <a:pt x="70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6875163" y="-884100"/>
              <a:ext cx="1305138" cy="84457"/>
            </a:xfrm>
            <a:custGeom>
              <a:avLst/>
              <a:gdLst/>
              <a:ahLst/>
              <a:cxnLst/>
              <a:rect l="l" t="t" r="r" b="b"/>
              <a:pathLst>
                <a:path w="40776" h="5097" extrusionOk="0">
                  <a:moveTo>
                    <a:pt x="1" y="0"/>
                  </a:moveTo>
                  <a:cubicBezTo>
                    <a:pt x="2676" y="1303"/>
                    <a:pt x="5444" y="2409"/>
                    <a:pt x="8337" y="3246"/>
                  </a:cubicBezTo>
                  <a:cubicBezTo>
                    <a:pt x="12678" y="4511"/>
                    <a:pt x="16835" y="5096"/>
                    <a:pt x="20825" y="5096"/>
                  </a:cubicBezTo>
                  <a:cubicBezTo>
                    <a:pt x="27978" y="5096"/>
                    <a:pt x="34595" y="3216"/>
                    <a:pt x="40776" y="0"/>
                  </a:cubicBezTo>
                  <a:lnTo>
                    <a:pt x="29560" y="0"/>
                  </a:lnTo>
                  <a:cubicBezTo>
                    <a:pt x="26762" y="617"/>
                    <a:pt x="23881" y="946"/>
                    <a:pt x="20908" y="946"/>
                  </a:cubicBezTo>
                  <a:cubicBezTo>
                    <a:pt x="18049" y="946"/>
                    <a:pt x="15104" y="642"/>
                    <a:pt x="120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7"/>
            <p:cNvSpPr/>
            <p:nvPr/>
          </p:nvSpPr>
          <p:spPr>
            <a:xfrm>
              <a:off x="-71925" y="-728525"/>
              <a:ext cx="9144255" cy="1033222"/>
            </a:xfrm>
            <a:custGeom>
              <a:avLst/>
              <a:gdLst/>
              <a:ahLst/>
              <a:cxnLst/>
              <a:rect l="l" t="t" r="r" b="b"/>
              <a:pathLst>
                <a:path w="285691" h="62355" extrusionOk="0">
                  <a:moveTo>
                    <a:pt x="131902" y="1"/>
                  </a:moveTo>
                  <a:cubicBezTo>
                    <a:pt x="131656" y="1"/>
                    <a:pt x="131410" y="3"/>
                    <a:pt x="131164" y="6"/>
                  </a:cubicBezTo>
                  <a:cubicBezTo>
                    <a:pt x="96261" y="496"/>
                    <a:pt x="93566" y="45319"/>
                    <a:pt x="64591" y="56088"/>
                  </a:cubicBezTo>
                  <a:cubicBezTo>
                    <a:pt x="60641" y="57556"/>
                    <a:pt x="56776" y="58220"/>
                    <a:pt x="53005" y="58220"/>
                  </a:cubicBezTo>
                  <a:cubicBezTo>
                    <a:pt x="32016" y="58220"/>
                    <a:pt x="13923" y="37656"/>
                    <a:pt x="0" y="20776"/>
                  </a:cubicBezTo>
                  <a:lnTo>
                    <a:pt x="0" y="24984"/>
                  </a:lnTo>
                  <a:cubicBezTo>
                    <a:pt x="14162" y="42293"/>
                    <a:pt x="31943" y="62355"/>
                    <a:pt x="53175" y="62355"/>
                  </a:cubicBezTo>
                  <a:cubicBezTo>
                    <a:pt x="56278" y="62355"/>
                    <a:pt x="59455" y="61926"/>
                    <a:pt x="62705" y="60998"/>
                  </a:cubicBezTo>
                  <a:cubicBezTo>
                    <a:pt x="93219" y="52283"/>
                    <a:pt x="96118" y="9013"/>
                    <a:pt x="131336" y="8305"/>
                  </a:cubicBezTo>
                  <a:cubicBezTo>
                    <a:pt x="131715" y="8298"/>
                    <a:pt x="132092" y="8294"/>
                    <a:pt x="132468" y="8294"/>
                  </a:cubicBezTo>
                  <a:cubicBezTo>
                    <a:pt x="168229" y="8294"/>
                    <a:pt x="193184" y="42463"/>
                    <a:pt x="227362" y="48980"/>
                  </a:cubicBezTo>
                  <a:cubicBezTo>
                    <a:pt x="230748" y="49625"/>
                    <a:pt x="234021" y="49926"/>
                    <a:pt x="237197" y="49926"/>
                  </a:cubicBezTo>
                  <a:cubicBezTo>
                    <a:pt x="255723" y="49926"/>
                    <a:pt x="270917" y="39675"/>
                    <a:pt x="285690" y="27646"/>
                  </a:cubicBezTo>
                  <a:lnTo>
                    <a:pt x="285690" y="21254"/>
                  </a:lnTo>
                  <a:cubicBezTo>
                    <a:pt x="271048" y="34312"/>
                    <a:pt x="256046" y="45677"/>
                    <a:pt x="237183" y="45677"/>
                  </a:cubicBezTo>
                  <a:cubicBezTo>
                    <a:pt x="233352" y="45677"/>
                    <a:pt x="229361" y="45208"/>
                    <a:pt x="225183" y="44189"/>
                  </a:cubicBezTo>
                  <a:cubicBezTo>
                    <a:pt x="191758" y="36045"/>
                    <a:pt x="167602" y="1"/>
                    <a:pt x="13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27"/>
          <p:cNvGrpSpPr/>
          <p:nvPr/>
        </p:nvGrpSpPr>
        <p:grpSpPr>
          <a:xfrm rot="5400000">
            <a:off x="5151018" y="2158269"/>
            <a:ext cx="7610763" cy="832396"/>
            <a:chOff x="-71925" y="-884100"/>
            <a:chExt cx="9144255" cy="1188797"/>
          </a:xfrm>
        </p:grpSpPr>
        <p:sp>
          <p:nvSpPr>
            <p:cNvPr id="452" name="Google Shape;452;p27"/>
            <p:cNvSpPr/>
            <p:nvPr/>
          </p:nvSpPr>
          <p:spPr>
            <a:xfrm>
              <a:off x="-71925" y="-884100"/>
              <a:ext cx="3175016" cy="741739"/>
            </a:xfrm>
            <a:custGeom>
              <a:avLst/>
              <a:gdLst/>
              <a:ahLst/>
              <a:cxnLst/>
              <a:rect l="l" t="t" r="r" b="b"/>
              <a:pathLst>
                <a:path w="99196" h="44764" extrusionOk="0">
                  <a:moveTo>
                    <a:pt x="96826" y="0"/>
                  </a:moveTo>
                  <a:cubicBezTo>
                    <a:pt x="87993" y="14934"/>
                    <a:pt x="80556" y="32035"/>
                    <a:pt x="64567" y="38354"/>
                  </a:cubicBezTo>
                  <a:cubicBezTo>
                    <a:pt x="60625" y="39913"/>
                    <a:pt x="56746" y="40615"/>
                    <a:pt x="52946" y="40615"/>
                  </a:cubicBezTo>
                  <a:cubicBezTo>
                    <a:pt x="32157" y="40615"/>
                    <a:pt x="13718" y="19608"/>
                    <a:pt x="0" y="2967"/>
                  </a:cubicBezTo>
                  <a:lnTo>
                    <a:pt x="0" y="7107"/>
                  </a:lnTo>
                  <a:cubicBezTo>
                    <a:pt x="13714" y="23750"/>
                    <a:pt x="32154" y="44764"/>
                    <a:pt x="52946" y="44764"/>
                  </a:cubicBezTo>
                  <a:cubicBezTo>
                    <a:pt x="56744" y="44764"/>
                    <a:pt x="60620" y="44063"/>
                    <a:pt x="64560" y="42506"/>
                  </a:cubicBezTo>
                  <a:cubicBezTo>
                    <a:pt x="82058" y="35592"/>
                    <a:pt x="89185" y="15722"/>
                    <a:pt x="991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20108" y="-884100"/>
              <a:ext cx="2963286" cy="591317"/>
            </a:xfrm>
            <a:custGeom>
              <a:avLst/>
              <a:gdLst/>
              <a:ahLst/>
              <a:cxnLst/>
              <a:rect l="l" t="t" r="r" b="b"/>
              <a:pathLst>
                <a:path w="92581" h="35686" extrusionOk="0">
                  <a:moveTo>
                    <a:pt x="0" y="0"/>
                  </a:moveTo>
                  <a:cubicBezTo>
                    <a:pt x="13539" y="16291"/>
                    <a:pt x="31336" y="35685"/>
                    <a:pt x="51325" y="35685"/>
                  </a:cubicBezTo>
                  <a:cubicBezTo>
                    <a:pt x="55137" y="35685"/>
                    <a:pt x="59029" y="34980"/>
                    <a:pt x="62986" y="33413"/>
                  </a:cubicBezTo>
                  <a:cubicBezTo>
                    <a:pt x="77218" y="27771"/>
                    <a:pt x="84802" y="13613"/>
                    <a:pt x="92580" y="0"/>
                  </a:cubicBezTo>
                  <a:lnTo>
                    <a:pt x="90408" y="0"/>
                  </a:lnTo>
                  <a:cubicBezTo>
                    <a:pt x="83313" y="12253"/>
                    <a:pt x="75803" y="24165"/>
                    <a:pt x="63023" y="29236"/>
                  </a:cubicBezTo>
                  <a:cubicBezTo>
                    <a:pt x="59050" y="30812"/>
                    <a:pt x="55143" y="31522"/>
                    <a:pt x="51318" y="31522"/>
                  </a:cubicBezTo>
                  <a:cubicBezTo>
                    <a:pt x="33004" y="31522"/>
                    <a:pt x="16543" y="15259"/>
                    <a:pt x="34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7"/>
            <p:cNvSpPr/>
            <p:nvPr/>
          </p:nvSpPr>
          <p:spPr>
            <a:xfrm>
              <a:off x="-71925" y="-884100"/>
              <a:ext cx="3386650" cy="891400"/>
            </a:xfrm>
            <a:custGeom>
              <a:avLst/>
              <a:gdLst/>
              <a:ahLst/>
              <a:cxnLst/>
              <a:rect l="l" t="t" r="r" b="b"/>
              <a:pathLst>
                <a:path w="105808" h="53796" extrusionOk="0">
                  <a:moveTo>
                    <a:pt x="102436" y="0"/>
                  </a:moveTo>
                  <a:cubicBezTo>
                    <a:pt x="90488" y="16145"/>
                    <a:pt x="83963" y="39750"/>
                    <a:pt x="64567" y="47422"/>
                  </a:cubicBezTo>
                  <a:cubicBezTo>
                    <a:pt x="60625" y="48981"/>
                    <a:pt x="56747" y="49682"/>
                    <a:pt x="52947" y="49682"/>
                  </a:cubicBezTo>
                  <a:cubicBezTo>
                    <a:pt x="32156" y="49682"/>
                    <a:pt x="13712" y="28671"/>
                    <a:pt x="0" y="12029"/>
                  </a:cubicBezTo>
                  <a:lnTo>
                    <a:pt x="0" y="16175"/>
                  </a:lnTo>
                  <a:cubicBezTo>
                    <a:pt x="13707" y="32812"/>
                    <a:pt x="32119" y="53795"/>
                    <a:pt x="52888" y="53795"/>
                  </a:cubicBezTo>
                  <a:cubicBezTo>
                    <a:pt x="56714" y="53795"/>
                    <a:pt x="60620" y="53083"/>
                    <a:pt x="64591" y="51501"/>
                  </a:cubicBezTo>
                  <a:cubicBezTo>
                    <a:pt x="85653" y="43115"/>
                    <a:pt x="91549" y="15871"/>
                    <a:pt x="105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7"/>
            <p:cNvSpPr/>
            <p:nvPr/>
          </p:nvSpPr>
          <p:spPr>
            <a:xfrm>
              <a:off x="5229039" y="-884100"/>
              <a:ext cx="3843012" cy="684043"/>
            </a:xfrm>
            <a:custGeom>
              <a:avLst/>
              <a:gdLst/>
              <a:ahLst/>
              <a:cxnLst/>
              <a:rect l="l" t="t" r="r" b="b"/>
              <a:pathLst>
                <a:path w="120066" h="41282" extrusionOk="0">
                  <a:moveTo>
                    <a:pt x="0" y="0"/>
                  </a:moveTo>
                  <a:cubicBezTo>
                    <a:pt x="19721" y="13196"/>
                    <a:pt x="36784" y="33544"/>
                    <a:pt x="59558" y="39608"/>
                  </a:cubicBezTo>
                  <a:cubicBezTo>
                    <a:pt x="63838" y="40749"/>
                    <a:pt x="67923" y="41282"/>
                    <a:pt x="71837" y="41282"/>
                  </a:cubicBezTo>
                  <a:cubicBezTo>
                    <a:pt x="89348" y="41282"/>
                    <a:pt x="103431" y="30623"/>
                    <a:pt x="116149" y="16058"/>
                  </a:cubicBezTo>
                  <a:cubicBezTo>
                    <a:pt x="117476" y="14531"/>
                    <a:pt x="118780" y="13017"/>
                    <a:pt x="120065" y="11508"/>
                  </a:cubicBezTo>
                  <a:lnTo>
                    <a:pt x="120065" y="7362"/>
                  </a:lnTo>
                  <a:cubicBezTo>
                    <a:pt x="118780" y="8876"/>
                    <a:pt x="117484" y="10397"/>
                    <a:pt x="116155" y="11924"/>
                  </a:cubicBezTo>
                  <a:cubicBezTo>
                    <a:pt x="103450" y="26559"/>
                    <a:pt x="89345" y="37178"/>
                    <a:pt x="71798" y="37178"/>
                  </a:cubicBezTo>
                  <a:cubicBezTo>
                    <a:pt x="67888" y="37178"/>
                    <a:pt x="63808" y="36651"/>
                    <a:pt x="59534" y="35524"/>
                  </a:cubicBezTo>
                  <a:cubicBezTo>
                    <a:pt x="38968" y="30104"/>
                    <a:pt x="23197" y="13023"/>
                    <a:pt x="5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7"/>
            <p:cNvSpPr/>
            <p:nvPr/>
          </p:nvSpPr>
          <p:spPr>
            <a:xfrm>
              <a:off x="229826" y="-884100"/>
              <a:ext cx="2557367" cy="440530"/>
            </a:xfrm>
            <a:custGeom>
              <a:avLst/>
              <a:gdLst/>
              <a:ahLst/>
              <a:cxnLst/>
              <a:rect l="l" t="t" r="r" b="b"/>
              <a:pathLst>
                <a:path w="79899" h="26586" extrusionOk="0">
                  <a:moveTo>
                    <a:pt x="0" y="0"/>
                  </a:moveTo>
                  <a:cubicBezTo>
                    <a:pt x="12284" y="13640"/>
                    <a:pt x="27148" y="26585"/>
                    <a:pt x="43505" y="26585"/>
                  </a:cubicBezTo>
                  <a:cubicBezTo>
                    <a:pt x="47349" y="26585"/>
                    <a:pt x="51275" y="25871"/>
                    <a:pt x="55269" y="24282"/>
                  </a:cubicBezTo>
                  <a:cubicBezTo>
                    <a:pt x="66312" y="19888"/>
                    <a:pt x="73506" y="10416"/>
                    <a:pt x="79898" y="0"/>
                  </a:cubicBezTo>
                  <a:lnTo>
                    <a:pt x="77403" y="0"/>
                  </a:lnTo>
                  <a:cubicBezTo>
                    <a:pt x="71581" y="8715"/>
                    <a:pt x="64860" y="16300"/>
                    <a:pt x="55318" y="20099"/>
                  </a:cubicBezTo>
                  <a:cubicBezTo>
                    <a:pt x="51302" y="21702"/>
                    <a:pt x="47357" y="22423"/>
                    <a:pt x="43495" y="22423"/>
                  </a:cubicBezTo>
                  <a:cubicBezTo>
                    <a:pt x="28811" y="22423"/>
                    <a:pt x="15339" y="12001"/>
                    <a:pt x="38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7"/>
            <p:cNvSpPr/>
            <p:nvPr/>
          </p:nvSpPr>
          <p:spPr>
            <a:xfrm>
              <a:off x="-71925" y="-884100"/>
              <a:ext cx="9144255" cy="1039121"/>
            </a:xfrm>
            <a:custGeom>
              <a:avLst/>
              <a:gdLst/>
              <a:ahLst/>
              <a:cxnLst/>
              <a:rect l="l" t="t" r="r" b="b"/>
              <a:pathLst>
                <a:path w="285691" h="62711" extrusionOk="0">
                  <a:moveTo>
                    <a:pt x="112709" y="0"/>
                  </a:moveTo>
                  <a:cubicBezTo>
                    <a:pt x="93219" y="13413"/>
                    <a:pt x="88240" y="46765"/>
                    <a:pt x="64591" y="56268"/>
                  </a:cubicBezTo>
                  <a:cubicBezTo>
                    <a:pt x="60565" y="57886"/>
                    <a:pt x="56610" y="58613"/>
                    <a:pt x="52740" y="58613"/>
                  </a:cubicBezTo>
                  <a:cubicBezTo>
                    <a:pt x="32008" y="58613"/>
                    <a:pt x="13710" y="37742"/>
                    <a:pt x="0" y="21099"/>
                  </a:cubicBezTo>
                  <a:lnTo>
                    <a:pt x="0" y="25245"/>
                  </a:lnTo>
                  <a:cubicBezTo>
                    <a:pt x="13779" y="41962"/>
                    <a:pt x="31983" y="62711"/>
                    <a:pt x="52783" y="62711"/>
                  </a:cubicBezTo>
                  <a:cubicBezTo>
                    <a:pt x="56634" y="62711"/>
                    <a:pt x="60574" y="61999"/>
                    <a:pt x="64591" y="60420"/>
                  </a:cubicBezTo>
                  <a:cubicBezTo>
                    <a:pt x="93927" y="48882"/>
                    <a:pt x="95267" y="1223"/>
                    <a:pt x="131046" y="708"/>
                  </a:cubicBezTo>
                  <a:cubicBezTo>
                    <a:pt x="131287" y="704"/>
                    <a:pt x="131528" y="702"/>
                    <a:pt x="131768" y="702"/>
                  </a:cubicBezTo>
                  <a:cubicBezTo>
                    <a:pt x="168136" y="702"/>
                    <a:pt x="191428" y="39679"/>
                    <a:pt x="225177" y="48527"/>
                  </a:cubicBezTo>
                  <a:cubicBezTo>
                    <a:pt x="229412" y="49637"/>
                    <a:pt x="233468" y="50153"/>
                    <a:pt x="237367" y="50153"/>
                  </a:cubicBezTo>
                  <a:cubicBezTo>
                    <a:pt x="254891" y="50153"/>
                    <a:pt x="269258" y="39735"/>
                    <a:pt x="282611" y="25970"/>
                  </a:cubicBezTo>
                  <a:cubicBezTo>
                    <a:pt x="283648" y="24897"/>
                    <a:pt x="284673" y="23829"/>
                    <a:pt x="285690" y="22767"/>
                  </a:cubicBezTo>
                  <a:lnTo>
                    <a:pt x="285690" y="17181"/>
                  </a:lnTo>
                  <a:cubicBezTo>
                    <a:pt x="284487" y="18529"/>
                    <a:pt x="283264" y="19876"/>
                    <a:pt x="282029" y="21234"/>
                  </a:cubicBezTo>
                  <a:cubicBezTo>
                    <a:pt x="269068" y="35407"/>
                    <a:pt x="254906" y="46062"/>
                    <a:pt x="237442" y="46062"/>
                  </a:cubicBezTo>
                  <a:cubicBezTo>
                    <a:pt x="233527" y="46062"/>
                    <a:pt x="229447" y="45527"/>
                    <a:pt x="225177" y="44375"/>
                  </a:cubicBezTo>
                  <a:cubicBezTo>
                    <a:pt x="198970" y="37311"/>
                    <a:pt x="179617" y="11539"/>
                    <a:pt x="1552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5630552" y="-884100"/>
              <a:ext cx="3441478" cy="534747"/>
            </a:xfrm>
            <a:custGeom>
              <a:avLst/>
              <a:gdLst/>
              <a:ahLst/>
              <a:cxnLst/>
              <a:rect l="l" t="t" r="r" b="b"/>
              <a:pathLst>
                <a:path w="107521" h="32272" extrusionOk="0">
                  <a:moveTo>
                    <a:pt x="0" y="0"/>
                  </a:moveTo>
                  <a:cubicBezTo>
                    <a:pt x="14780" y="12129"/>
                    <a:pt x="29000" y="25858"/>
                    <a:pt x="46975" y="30614"/>
                  </a:cubicBezTo>
                  <a:cubicBezTo>
                    <a:pt x="51247" y="31743"/>
                    <a:pt x="55326" y="32271"/>
                    <a:pt x="59235" y="32271"/>
                  </a:cubicBezTo>
                  <a:cubicBezTo>
                    <a:pt x="76787" y="32271"/>
                    <a:pt x="90909" y="21627"/>
                    <a:pt x="103610" y="7002"/>
                  </a:cubicBezTo>
                  <a:cubicBezTo>
                    <a:pt x="104939" y="5475"/>
                    <a:pt x="106235" y="3954"/>
                    <a:pt x="107520" y="2446"/>
                  </a:cubicBezTo>
                  <a:lnTo>
                    <a:pt x="107520" y="0"/>
                  </a:lnTo>
                  <a:lnTo>
                    <a:pt x="106068" y="0"/>
                  </a:lnTo>
                  <a:cubicBezTo>
                    <a:pt x="105255" y="950"/>
                    <a:pt x="104441" y="1899"/>
                    <a:pt x="103610" y="2856"/>
                  </a:cubicBezTo>
                  <a:cubicBezTo>
                    <a:pt x="90929" y="17458"/>
                    <a:pt x="76798" y="28134"/>
                    <a:pt x="59264" y="28134"/>
                  </a:cubicBezTo>
                  <a:cubicBezTo>
                    <a:pt x="55349" y="28134"/>
                    <a:pt x="51265" y="27601"/>
                    <a:pt x="46989" y="26462"/>
                  </a:cubicBezTo>
                  <a:cubicBezTo>
                    <a:pt x="31147" y="22240"/>
                    <a:pt x="18312" y="10975"/>
                    <a:pt x="5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7"/>
            <p:cNvSpPr/>
            <p:nvPr/>
          </p:nvSpPr>
          <p:spPr>
            <a:xfrm>
              <a:off x="6395812" y="-884100"/>
              <a:ext cx="2200164" cy="234548"/>
            </a:xfrm>
            <a:custGeom>
              <a:avLst/>
              <a:gdLst/>
              <a:ahLst/>
              <a:cxnLst/>
              <a:rect l="l" t="t" r="r" b="b"/>
              <a:pathLst>
                <a:path w="68739" h="14155" extrusionOk="0">
                  <a:moveTo>
                    <a:pt x="0" y="0"/>
                  </a:moveTo>
                  <a:cubicBezTo>
                    <a:pt x="7125" y="5463"/>
                    <a:pt x="14686" y="10000"/>
                    <a:pt x="23202" y="12384"/>
                  </a:cubicBezTo>
                  <a:cubicBezTo>
                    <a:pt x="27518" y="13593"/>
                    <a:pt x="31646" y="14155"/>
                    <a:pt x="35605" y="14155"/>
                  </a:cubicBezTo>
                  <a:cubicBezTo>
                    <a:pt x="48131" y="14155"/>
                    <a:pt x="58970" y="8533"/>
                    <a:pt x="68739" y="0"/>
                  </a:cubicBezTo>
                  <a:lnTo>
                    <a:pt x="63580" y="0"/>
                  </a:lnTo>
                  <a:cubicBezTo>
                    <a:pt x="55205" y="6153"/>
                    <a:pt x="46017" y="10012"/>
                    <a:pt x="35699" y="10012"/>
                  </a:cubicBezTo>
                  <a:cubicBezTo>
                    <a:pt x="31726" y="10012"/>
                    <a:pt x="27585" y="9440"/>
                    <a:pt x="23258" y="8205"/>
                  </a:cubicBezTo>
                  <a:cubicBezTo>
                    <a:pt x="17107" y="6455"/>
                    <a:pt x="11483" y="3563"/>
                    <a:pt x="61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a:off x="511125" y="-884100"/>
              <a:ext cx="2087945" cy="289743"/>
            </a:xfrm>
            <a:custGeom>
              <a:avLst/>
              <a:gdLst/>
              <a:ahLst/>
              <a:cxnLst/>
              <a:rect l="l" t="t" r="r" b="b"/>
              <a:pathLst>
                <a:path w="65233" h="17486" extrusionOk="0">
                  <a:moveTo>
                    <a:pt x="1" y="0"/>
                  </a:moveTo>
                  <a:cubicBezTo>
                    <a:pt x="10344" y="9788"/>
                    <a:pt x="22072" y="17486"/>
                    <a:pt x="34705" y="17486"/>
                  </a:cubicBezTo>
                  <a:cubicBezTo>
                    <a:pt x="38585" y="17486"/>
                    <a:pt x="42549" y="16760"/>
                    <a:pt x="46586" y="15146"/>
                  </a:cubicBezTo>
                  <a:cubicBezTo>
                    <a:pt x="54258" y="12073"/>
                    <a:pt x="60148" y="6574"/>
                    <a:pt x="65233" y="0"/>
                  </a:cubicBezTo>
                  <a:lnTo>
                    <a:pt x="61893" y="0"/>
                  </a:lnTo>
                  <a:cubicBezTo>
                    <a:pt x="57578" y="4718"/>
                    <a:pt x="52644" y="8591"/>
                    <a:pt x="46629" y="10969"/>
                  </a:cubicBezTo>
                  <a:cubicBezTo>
                    <a:pt x="42577" y="12574"/>
                    <a:pt x="38602" y="13297"/>
                    <a:pt x="34717" y="13297"/>
                  </a:cubicBezTo>
                  <a:cubicBezTo>
                    <a:pt x="23914" y="13297"/>
                    <a:pt x="13802" y="7711"/>
                    <a:pt x="4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7"/>
            <p:cNvSpPr/>
            <p:nvPr/>
          </p:nvSpPr>
          <p:spPr>
            <a:xfrm>
              <a:off x="6008029" y="-884100"/>
              <a:ext cx="2880227" cy="384673"/>
            </a:xfrm>
            <a:custGeom>
              <a:avLst/>
              <a:gdLst/>
              <a:ahLst/>
              <a:cxnLst/>
              <a:rect l="l" t="t" r="r" b="b"/>
              <a:pathLst>
                <a:path w="89986" h="23215" extrusionOk="0">
                  <a:moveTo>
                    <a:pt x="0" y="0"/>
                  </a:moveTo>
                  <a:cubicBezTo>
                    <a:pt x="10801" y="9267"/>
                    <a:pt x="21917" y="17920"/>
                    <a:pt x="35225" y="21514"/>
                  </a:cubicBezTo>
                  <a:cubicBezTo>
                    <a:pt x="39512" y="22674"/>
                    <a:pt x="43610" y="23215"/>
                    <a:pt x="47538" y="23215"/>
                  </a:cubicBezTo>
                  <a:cubicBezTo>
                    <a:pt x="64196" y="23215"/>
                    <a:pt x="77810" y="13491"/>
                    <a:pt x="89985" y="0"/>
                  </a:cubicBezTo>
                  <a:lnTo>
                    <a:pt x="86075" y="0"/>
                  </a:lnTo>
                  <a:cubicBezTo>
                    <a:pt x="74929" y="11268"/>
                    <a:pt x="62474" y="19074"/>
                    <a:pt x="47617" y="19074"/>
                  </a:cubicBezTo>
                  <a:cubicBezTo>
                    <a:pt x="43675" y="19074"/>
                    <a:pt x="39563" y="18524"/>
                    <a:pt x="35262" y="17343"/>
                  </a:cubicBezTo>
                  <a:cubicBezTo>
                    <a:pt x="24114" y="14283"/>
                    <a:pt x="14543" y="7609"/>
                    <a:pt x="54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7"/>
            <p:cNvSpPr/>
            <p:nvPr/>
          </p:nvSpPr>
          <p:spPr>
            <a:xfrm>
              <a:off x="865974" y="-884100"/>
              <a:ext cx="1461847" cy="138608"/>
            </a:xfrm>
            <a:custGeom>
              <a:avLst/>
              <a:gdLst/>
              <a:ahLst/>
              <a:cxnLst/>
              <a:rect l="l" t="t" r="r" b="b"/>
              <a:pathLst>
                <a:path w="45672" h="8365" extrusionOk="0">
                  <a:moveTo>
                    <a:pt x="0" y="0"/>
                  </a:moveTo>
                  <a:cubicBezTo>
                    <a:pt x="7388" y="5050"/>
                    <a:pt x="15304" y="8365"/>
                    <a:pt x="23633" y="8365"/>
                  </a:cubicBezTo>
                  <a:cubicBezTo>
                    <a:pt x="27529" y="8365"/>
                    <a:pt x="31515" y="7640"/>
                    <a:pt x="35579" y="6027"/>
                  </a:cubicBezTo>
                  <a:cubicBezTo>
                    <a:pt x="39315" y="4544"/>
                    <a:pt x="42643" y="2477"/>
                    <a:pt x="45672" y="0"/>
                  </a:cubicBezTo>
                  <a:lnTo>
                    <a:pt x="39552" y="0"/>
                  </a:lnTo>
                  <a:cubicBezTo>
                    <a:pt x="38286" y="696"/>
                    <a:pt x="36969" y="1323"/>
                    <a:pt x="35591" y="1868"/>
                  </a:cubicBezTo>
                  <a:cubicBezTo>
                    <a:pt x="31522" y="3487"/>
                    <a:pt x="27532" y="4215"/>
                    <a:pt x="23631" y="4215"/>
                  </a:cubicBezTo>
                  <a:cubicBezTo>
                    <a:pt x="17886" y="4215"/>
                    <a:pt x="12336" y="2636"/>
                    <a:pt x="70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7"/>
            <p:cNvSpPr/>
            <p:nvPr/>
          </p:nvSpPr>
          <p:spPr>
            <a:xfrm>
              <a:off x="6875163" y="-884100"/>
              <a:ext cx="1305138" cy="84457"/>
            </a:xfrm>
            <a:custGeom>
              <a:avLst/>
              <a:gdLst/>
              <a:ahLst/>
              <a:cxnLst/>
              <a:rect l="l" t="t" r="r" b="b"/>
              <a:pathLst>
                <a:path w="40776" h="5097" extrusionOk="0">
                  <a:moveTo>
                    <a:pt x="1" y="0"/>
                  </a:moveTo>
                  <a:cubicBezTo>
                    <a:pt x="2676" y="1303"/>
                    <a:pt x="5444" y="2409"/>
                    <a:pt x="8337" y="3246"/>
                  </a:cubicBezTo>
                  <a:cubicBezTo>
                    <a:pt x="12678" y="4511"/>
                    <a:pt x="16835" y="5096"/>
                    <a:pt x="20825" y="5096"/>
                  </a:cubicBezTo>
                  <a:cubicBezTo>
                    <a:pt x="27978" y="5096"/>
                    <a:pt x="34595" y="3216"/>
                    <a:pt x="40776" y="0"/>
                  </a:cubicBezTo>
                  <a:lnTo>
                    <a:pt x="29560" y="0"/>
                  </a:lnTo>
                  <a:cubicBezTo>
                    <a:pt x="26762" y="617"/>
                    <a:pt x="23881" y="946"/>
                    <a:pt x="20908" y="946"/>
                  </a:cubicBezTo>
                  <a:cubicBezTo>
                    <a:pt x="18049" y="946"/>
                    <a:pt x="15104" y="642"/>
                    <a:pt x="120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7"/>
            <p:cNvSpPr/>
            <p:nvPr/>
          </p:nvSpPr>
          <p:spPr>
            <a:xfrm>
              <a:off x="-71925" y="-728525"/>
              <a:ext cx="9144255" cy="1033222"/>
            </a:xfrm>
            <a:custGeom>
              <a:avLst/>
              <a:gdLst/>
              <a:ahLst/>
              <a:cxnLst/>
              <a:rect l="l" t="t" r="r" b="b"/>
              <a:pathLst>
                <a:path w="285691" h="62355" extrusionOk="0">
                  <a:moveTo>
                    <a:pt x="131902" y="1"/>
                  </a:moveTo>
                  <a:cubicBezTo>
                    <a:pt x="131656" y="1"/>
                    <a:pt x="131410" y="3"/>
                    <a:pt x="131164" y="6"/>
                  </a:cubicBezTo>
                  <a:cubicBezTo>
                    <a:pt x="96261" y="496"/>
                    <a:pt x="93566" y="45319"/>
                    <a:pt x="64591" y="56088"/>
                  </a:cubicBezTo>
                  <a:cubicBezTo>
                    <a:pt x="60641" y="57556"/>
                    <a:pt x="56776" y="58220"/>
                    <a:pt x="53005" y="58220"/>
                  </a:cubicBezTo>
                  <a:cubicBezTo>
                    <a:pt x="32016" y="58220"/>
                    <a:pt x="13923" y="37656"/>
                    <a:pt x="0" y="20776"/>
                  </a:cubicBezTo>
                  <a:lnTo>
                    <a:pt x="0" y="24984"/>
                  </a:lnTo>
                  <a:cubicBezTo>
                    <a:pt x="14162" y="42293"/>
                    <a:pt x="31943" y="62355"/>
                    <a:pt x="53175" y="62355"/>
                  </a:cubicBezTo>
                  <a:cubicBezTo>
                    <a:pt x="56278" y="62355"/>
                    <a:pt x="59455" y="61926"/>
                    <a:pt x="62705" y="60998"/>
                  </a:cubicBezTo>
                  <a:cubicBezTo>
                    <a:pt x="93219" y="52283"/>
                    <a:pt x="96118" y="9013"/>
                    <a:pt x="131336" y="8305"/>
                  </a:cubicBezTo>
                  <a:cubicBezTo>
                    <a:pt x="131715" y="8298"/>
                    <a:pt x="132092" y="8294"/>
                    <a:pt x="132468" y="8294"/>
                  </a:cubicBezTo>
                  <a:cubicBezTo>
                    <a:pt x="168229" y="8294"/>
                    <a:pt x="193184" y="42463"/>
                    <a:pt x="227362" y="48980"/>
                  </a:cubicBezTo>
                  <a:cubicBezTo>
                    <a:pt x="230748" y="49625"/>
                    <a:pt x="234021" y="49926"/>
                    <a:pt x="237197" y="49926"/>
                  </a:cubicBezTo>
                  <a:cubicBezTo>
                    <a:pt x="255723" y="49926"/>
                    <a:pt x="270917" y="39675"/>
                    <a:pt x="285690" y="27646"/>
                  </a:cubicBezTo>
                  <a:lnTo>
                    <a:pt x="285690" y="21254"/>
                  </a:lnTo>
                  <a:cubicBezTo>
                    <a:pt x="271048" y="34312"/>
                    <a:pt x="256046" y="45677"/>
                    <a:pt x="237183" y="45677"/>
                  </a:cubicBezTo>
                  <a:cubicBezTo>
                    <a:pt x="233352" y="45677"/>
                    <a:pt x="229361" y="45208"/>
                    <a:pt x="225183" y="44189"/>
                  </a:cubicBezTo>
                  <a:cubicBezTo>
                    <a:pt x="191758" y="36045"/>
                    <a:pt x="167602" y="1"/>
                    <a:pt x="13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6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66"/>
        <p:cNvGrpSpPr/>
        <p:nvPr/>
      </p:nvGrpSpPr>
      <p:grpSpPr>
        <a:xfrm>
          <a:off x="0" y="0"/>
          <a:ext cx="0" cy="0"/>
          <a:chOff x="0" y="0"/>
          <a:chExt cx="0" cy="0"/>
        </a:xfrm>
      </p:grpSpPr>
      <p:grpSp>
        <p:nvGrpSpPr>
          <p:cNvPr id="467" name="Google Shape;467;p29"/>
          <p:cNvGrpSpPr/>
          <p:nvPr/>
        </p:nvGrpSpPr>
        <p:grpSpPr>
          <a:xfrm>
            <a:off x="4137879" y="4390554"/>
            <a:ext cx="868242" cy="435892"/>
            <a:chOff x="4036209" y="4390554"/>
            <a:chExt cx="868242" cy="435892"/>
          </a:xfrm>
        </p:grpSpPr>
        <p:sp>
          <p:nvSpPr>
            <p:cNvPr id="468" name="Google Shape;468;p29"/>
            <p:cNvSpPr/>
            <p:nvPr/>
          </p:nvSpPr>
          <p:spPr>
            <a:xfrm>
              <a:off x="46489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434255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4036209"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29"/>
          <p:cNvGrpSpPr/>
          <p:nvPr/>
        </p:nvGrpSpPr>
        <p:grpSpPr>
          <a:xfrm>
            <a:off x="-3410922" y="4496667"/>
            <a:ext cx="6301119" cy="382141"/>
            <a:chOff x="-233825" y="262867"/>
            <a:chExt cx="6301119" cy="382141"/>
          </a:xfrm>
        </p:grpSpPr>
        <p:cxnSp>
          <p:nvCxnSpPr>
            <p:cNvPr id="472" name="Google Shape;472;p29"/>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473" name="Google Shape;473;p29"/>
            <p:cNvGrpSpPr/>
            <p:nvPr/>
          </p:nvGrpSpPr>
          <p:grpSpPr>
            <a:xfrm rot="2700771">
              <a:off x="5739001" y="321019"/>
              <a:ext cx="274531" cy="265837"/>
              <a:chOff x="6021400" y="1654100"/>
              <a:chExt cx="435350" cy="421375"/>
            </a:xfrm>
          </p:grpSpPr>
          <p:sp>
            <p:nvSpPr>
              <p:cNvPr id="474" name="Google Shape;474;p29"/>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7" name="Google Shape;477;p29"/>
          <p:cNvGrpSpPr/>
          <p:nvPr/>
        </p:nvGrpSpPr>
        <p:grpSpPr>
          <a:xfrm flipH="1">
            <a:off x="6253803" y="4496667"/>
            <a:ext cx="6301119" cy="382141"/>
            <a:chOff x="-233825" y="262867"/>
            <a:chExt cx="6301119" cy="382141"/>
          </a:xfrm>
        </p:grpSpPr>
        <p:cxnSp>
          <p:nvCxnSpPr>
            <p:cNvPr id="478" name="Google Shape;478;p29"/>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479" name="Google Shape;479;p29"/>
            <p:cNvGrpSpPr/>
            <p:nvPr/>
          </p:nvGrpSpPr>
          <p:grpSpPr>
            <a:xfrm rot="2700771">
              <a:off x="5739001" y="321019"/>
              <a:ext cx="274531" cy="265837"/>
              <a:chOff x="6021400" y="1654100"/>
              <a:chExt cx="435350" cy="421375"/>
            </a:xfrm>
          </p:grpSpPr>
          <p:sp>
            <p:nvSpPr>
              <p:cNvPr id="480" name="Google Shape;480;p29"/>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3"/>
        <p:cNvGrpSpPr/>
        <p:nvPr/>
      </p:nvGrpSpPr>
      <p:grpSpPr>
        <a:xfrm>
          <a:off x="0" y="0"/>
          <a:ext cx="0" cy="0"/>
          <a:chOff x="0" y="0"/>
          <a:chExt cx="0" cy="0"/>
        </a:xfrm>
      </p:grpSpPr>
      <p:sp>
        <p:nvSpPr>
          <p:cNvPr id="484" name="Google Shape;484;p30"/>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85" name="Google Shape;485;p30"/>
          <p:cNvSpPr txBox="1">
            <a:spLocks noGrp="1"/>
          </p:cNvSpPr>
          <p:nvPr>
            <p:ph type="body" idx="1"/>
          </p:nvPr>
        </p:nvSpPr>
        <p:spPr>
          <a:xfrm>
            <a:off x="457200" y="1200150"/>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1600"/>
              </a:spcBef>
              <a:spcAft>
                <a:spcPts val="0"/>
              </a:spcAft>
              <a:buClr>
                <a:schemeClr val="dk1"/>
              </a:buClr>
              <a:buSzPts val="2400"/>
              <a:buChar char="○"/>
              <a:defRPr sz="2400"/>
            </a:lvl2pPr>
            <a:lvl3pPr marL="1371600" lvl="2" indent="-355600" algn="l">
              <a:spcBef>
                <a:spcPts val="1600"/>
              </a:spcBef>
              <a:spcAft>
                <a:spcPts val="0"/>
              </a:spcAft>
              <a:buClr>
                <a:schemeClr val="dk1"/>
              </a:buClr>
              <a:buSzPts val="2000"/>
              <a:buChar char="■"/>
              <a:defRPr sz="2000"/>
            </a:lvl3pPr>
            <a:lvl4pPr marL="1828800" lvl="3" indent="-342900" algn="l">
              <a:spcBef>
                <a:spcPts val="1600"/>
              </a:spcBef>
              <a:spcAft>
                <a:spcPts val="0"/>
              </a:spcAft>
              <a:buClr>
                <a:schemeClr val="dk1"/>
              </a:buClr>
              <a:buSzPts val="1800"/>
              <a:buChar char="●"/>
              <a:defRPr sz="1800"/>
            </a:lvl4pPr>
            <a:lvl5pPr marL="2286000" lvl="4" indent="-342900" algn="l">
              <a:spcBef>
                <a:spcPts val="1600"/>
              </a:spcBef>
              <a:spcAft>
                <a:spcPts val="0"/>
              </a:spcAft>
              <a:buClr>
                <a:schemeClr val="dk1"/>
              </a:buClr>
              <a:buSzPts val="1800"/>
              <a:buChar char="○"/>
              <a:defRPr sz="1800"/>
            </a:lvl5pPr>
            <a:lvl6pPr marL="2743200" lvl="5" indent="-342900" algn="l">
              <a:spcBef>
                <a:spcPts val="1600"/>
              </a:spcBef>
              <a:spcAft>
                <a:spcPts val="0"/>
              </a:spcAft>
              <a:buClr>
                <a:schemeClr val="dk1"/>
              </a:buClr>
              <a:buSzPts val="1800"/>
              <a:buChar char="■"/>
              <a:defRPr sz="1800"/>
            </a:lvl6pPr>
            <a:lvl7pPr marL="3200400" lvl="6" indent="-342900" algn="l">
              <a:spcBef>
                <a:spcPts val="1600"/>
              </a:spcBef>
              <a:spcAft>
                <a:spcPts val="0"/>
              </a:spcAft>
              <a:buClr>
                <a:schemeClr val="dk1"/>
              </a:buClr>
              <a:buSzPts val="1800"/>
              <a:buChar char="●"/>
              <a:defRPr sz="1800"/>
            </a:lvl7pPr>
            <a:lvl8pPr marL="3657600" lvl="7" indent="-342900" algn="l">
              <a:spcBef>
                <a:spcPts val="1600"/>
              </a:spcBef>
              <a:spcAft>
                <a:spcPts val="0"/>
              </a:spcAft>
              <a:buClr>
                <a:schemeClr val="dk1"/>
              </a:buClr>
              <a:buSzPts val="1800"/>
              <a:buChar char="○"/>
              <a:defRPr sz="1800"/>
            </a:lvl8pPr>
            <a:lvl9pPr marL="4114800" lvl="8" indent="-342900" algn="l">
              <a:spcBef>
                <a:spcPts val="1600"/>
              </a:spcBef>
              <a:spcAft>
                <a:spcPts val="1600"/>
              </a:spcAft>
              <a:buClr>
                <a:schemeClr val="dk1"/>
              </a:buClr>
              <a:buSzPts val="1800"/>
              <a:buChar char="■"/>
              <a:defRPr sz="1800"/>
            </a:lvl9pPr>
          </a:lstStyle>
          <a:p>
            <a:endParaRPr/>
          </a:p>
        </p:txBody>
      </p:sp>
      <p:sp>
        <p:nvSpPr>
          <p:cNvPr id="486" name="Google Shape;486;p30"/>
          <p:cNvSpPr txBox="1">
            <a:spLocks noGrp="1"/>
          </p:cNvSpPr>
          <p:nvPr>
            <p:ph type="body" idx="2"/>
          </p:nvPr>
        </p:nvSpPr>
        <p:spPr>
          <a:xfrm>
            <a:off x="4648200" y="1200150"/>
            <a:ext cx="40386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1600"/>
              </a:spcBef>
              <a:spcAft>
                <a:spcPts val="0"/>
              </a:spcAft>
              <a:buClr>
                <a:schemeClr val="dk1"/>
              </a:buClr>
              <a:buSzPts val="2400"/>
              <a:buChar char="○"/>
              <a:defRPr sz="2400"/>
            </a:lvl2pPr>
            <a:lvl3pPr marL="1371600" lvl="2" indent="-355600" algn="l">
              <a:spcBef>
                <a:spcPts val="1600"/>
              </a:spcBef>
              <a:spcAft>
                <a:spcPts val="0"/>
              </a:spcAft>
              <a:buClr>
                <a:schemeClr val="dk1"/>
              </a:buClr>
              <a:buSzPts val="2000"/>
              <a:buChar char="■"/>
              <a:defRPr sz="2000"/>
            </a:lvl3pPr>
            <a:lvl4pPr marL="1828800" lvl="3" indent="-342900" algn="l">
              <a:spcBef>
                <a:spcPts val="1600"/>
              </a:spcBef>
              <a:spcAft>
                <a:spcPts val="0"/>
              </a:spcAft>
              <a:buClr>
                <a:schemeClr val="dk1"/>
              </a:buClr>
              <a:buSzPts val="1800"/>
              <a:buChar char="●"/>
              <a:defRPr sz="1800"/>
            </a:lvl4pPr>
            <a:lvl5pPr marL="2286000" lvl="4" indent="-342900" algn="l">
              <a:spcBef>
                <a:spcPts val="1600"/>
              </a:spcBef>
              <a:spcAft>
                <a:spcPts val="0"/>
              </a:spcAft>
              <a:buClr>
                <a:schemeClr val="dk1"/>
              </a:buClr>
              <a:buSzPts val="1800"/>
              <a:buChar char="○"/>
              <a:defRPr sz="1800"/>
            </a:lvl5pPr>
            <a:lvl6pPr marL="2743200" lvl="5" indent="-342900" algn="l">
              <a:spcBef>
                <a:spcPts val="1600"/>
              </a:spcBef>
              <a:spcAft>
                <a:spcPts val="0"/>
              </a:spcAft>
              <a:buClr>
                <a:schemeClr val="dk1"/>
              </a:buClr>
              <a:buSzPts val="1800"/>
              <a:buChar char="■"/>
              <a:defRPr sz="1800"/>
            </a:lvl6pPr>
            <a:lvl7pPr marL="3200400" lvl="6" indent="-342900" algn="l">
              <a:spcBef>
                <a:spcPts val="1600"/>
              </a:spcBef>
              <a:spcAft>
                <a:spcPts val="0"/>
              </a:spcAft>
              <a:buClr>
                <a:schemeClr val="dk1"/>
              </a:buClr>
              <a:buSzPts val="1800"/>
              <a:buChar char="●"/>
              <a:defRPr sz="1800"/>
            </a:lvl7pPr>
            <a:lvl8pPr marL="3657600" lvl="7" indent="-342900" algn="l">
              <a:spcBef>
                <a:spcPts val="1600"/>
              </a:spcBef>
              <a:spcAft>
                <a:spcPts val="0"/>
              </a:spcAft>
              <a:buClr>
                <a:schemeClr val="dk1"/>
              </a:buClr>
              <a:buSzPts val="1800"/>
              <a:buChar char="○"/>
              <a:defRPr sz="1800"/>
            </a:lvl8pPr>
            <a:lvl9pPr marL="4114800" lvl="8" indent="-342900" algn="l">
              <a:spcBef>
                <a:spcPts val="1600"/>
              </a:spcBef>
              <a:spcAft>
                <a:spcPts val="1600"/>
              </a:spcAft>
              <a:buClr>
                <a:schemeClr val="dk1"/>
              </a:buClr>
              <a:buSzPts val="1800"/>
              <a:buChar char="■"/>
              <a:defRPr sz="1800"/>
            </a:lvl9pPr>
          </a:lstStyle>
          <a:p>
            <a:endParaRPr/>
          </a:p>
        </p:txBody>
      </p:sp>
      <p:sp>
        <p:nvSpPr>
          <p:cNvPr id="487" name="Google Shape;487;p3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8" name="Google Shape;488;p3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9" name="Google Shape;489;p3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0"/>
        <p:cNvGrpSpPr/>
        <p:nvPr/>
      </p:nvGrpSpPr>
      <p:grpSpPr>
        <a:xfrm>
          <a:off x="0" y="0"/>
          <a:ext cx="0" cy="0"/>
          <a:chOff x="0" y="0"/>
          <a:chExt cx="0" cy="0"/>
        </a:xfrm>
      </p:grpSpPr>
      <p:sp>
        <p:nvSpPr>
          <p:cNvPr id="491" name="Google Shape;491;p31"/>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92" name="Google Shape;492;p31"/>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1600"/>
              </a:spcBef>
              <a:spcAft>
                <a:spcPts val="0"/>
              </a:spcAft>
              <a:buClr>
                <a:schemeClr val="dk1"/>
              </a:buClr>
              <a:buSzPts val="1800"/>
              <a:buChar char="○"/>
              <a:defRPr/>
            </a:lvl2pPr>
            <a:lvl3pPr marL="1371600" lvl="2" indent="-342900" algn="l">
              <a:spcBef>
                <a:spcPts val="1600"/>
              </a:spcBef>
              <a:spcAft>
                <a:spcPts val="0"/>
              </a:spcAft>
              <a:buClr>
                <a:schemeClr val="dk1"/>
              </a:buClr>
              <a:buSzPts val="1800"/>
              <a:buChar char="■"/>
              <a:defRPr/>
            </a:lvl3pPr>
            <a:lvl4pPr marL="1828800" lvl="3" indent="-342900" algn="l">
              <a:spcBef>
                <a:spcPts val="1600"/>
              </a:spcBef>
              <a:spcAft>
                <a:spcPts val="0"/>
              </a:spcAft>
              <a:buClr>
                <a:schemeClr val="dk1"/>
              </a:buClr>
              <a:buSzPts val="1800"/>
              <a:buChar char="●"/>
              <a:defRPr/>
            </a:lvl4pPr>
            <a:lvl5pPr marL="2286000" lvl="4" indent="-342900" algn="l">
              <a:spcBef>
                <a:spcPts val="1600"/>
              </a:spcBef>
              <a:spcAft>
                <a:spcPts val="0"/>
              </a:spcAft>
              <a:buClr>
                <a:schemeClr val="dk1"/>
              </a:buClr>
              <a:buSzPts val="1800"/>
              <a:buChar char="○"/>
              <a:defRPr/>
            </a:lvl5pPr>
            <a:lvl6pPr marL="2743200" lvl="5" indent="-342900" algn="l">
              <a:spcBef>
                <a:spcPts val="1600"/>
              </a:spcBef>
              <a:spcAft>
                <a:spcPts val="0"/>
              </a:spcAft>
              <a:buClr>
                <a:schemeClr val="dk1"/>
              </a:buClr>
              <a:buSzPts val="1800"/>
              <a:buChar char="■"/>
              <a:defRPr/>
            </a:lvl6pPr>
            <a:lvl7pPr marL="3200400" lvl="6" indent="-342900" algn="l">
              <a:spcBef>
                <a:spcPts val="1600"/>
              </a:spcBef>
              <a:spcAft>
                <a:spcPts val="0"/>
              </a:spcAft>
              <a:buClr>
                <a:schemeClr val="dk1"/>
              </a:buClr>
              <a:buSzPts val="1800"/>
              <a:buChar char="●"/>
              <a:defRPr/>
            </a:lvl7pPr>
            <a:lvl8pPr marL="3657600" lvl="7" indent="-342900" algn="l">
              <a:spcBef>
                <a:spcPts val="1600"/>
              </a:spcBef>
              <a:spcAft>
                <a:spcPts val="0"/>
              </a:spcAft>
              <a:buClr>
                <a:schemeClr val="dk1"/>
              </a:buClr>
              <a:buSzPts val="1800"/>
              <a:buChar char="○"/>
              <a:defRPr/>
            </a:lvl8pPr>
            <a:lvl9pPr marL="4114800" lvl="8" indent="-342900" algn="l">
              <a:spcBef>
                <a:spcPts val="1600"/>
              </a:spcBef>
              <a:spcAft>
                <a:spcPts val="1600"/>
              </a:spcAft>
              <a:buClr>
                <a:schemeClr val="dk1"/>
              </a:buClr>
              <a:buSzPts val="1800"/>
              <a:buChar char="■"/>
              <a:defRPr/>
            </a:lvl9pPr>
          </a:lstStyle>
          <a:p>
            <a:endParaRPr/>
          </a:p>
        </p:txBody>
      </p:sp>
      <p:sp>
        <p:nvSpPr>
          <p:cNvPr id="493" name="Google Shape;493;p3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4" name="Google Shape;494;p3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5" name="Google Shape;495;p3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5"/>
        <p:cNvGrpSpPr/>
        <p:nvPr/>
      </p:nvGrpSpPr>
      <p:grpSpPr>
        <a:xfrm>
          <a:off x="0" y="0"/>
          <a:ext cx="0" cy="0"/>
          <a:chOff x="0" y="0"/>
          <a:chExt cx="0" cy="0"/>
        </a:xfrm>
      </p:grpSpPr>
      <p:sp>
        <p:nvSpPr>
          <p:cNvPr id="56" name="Google Shape;56;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 name="Google Shape;57;p4"/>
          <p:cNvSpPr txBox="1">
            <a:spLocks noGrp="1"/>
          </p:cNvSpPr>
          <p:nvPr>
            <p:ph type="body" idx="1"/>
          </p:nvPr>
        </p:nvSpPr>
        <p:spPr>
          <a:xfrm>
            <a:off x="720000" y="1000075"/>
            <a:ext cx="7704000" cy="34164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AutoNum type="arabicPeriod"/>
              <a:defRPr sz="1250"/>
            </a:lvl1pPr>
            <a:lvl2pPr marL="914400" lvl="1" indent="-317500" rtl="0">
              <a:lnSpc>
                <a:spcPct val="115000"/>
              </a:lnSpc>
              <a:spcBef>
                <a:spcPts val="0"/>
              </a:spcBef>
              <a:spcAft>
                <a:spcPts val="0"/>
              </a:spcAft>
              <a:buSzPts val="1400"/>
              <a:buAutoNum type="alphaLcPeriod"/>
              <a:defRPr/>
            </a:lvl2pPr>
            <a:lvl3pPr marL="1371600" lvl="2" indent="-317500" rtl="0">
              <a:lnSpc>
                <a:spcPct val="115000"/>
              </a:lnSpc>
              <a:spcBef>
                <a:spcPts val="0"/>
              </a:spcBef>
              <a:spcAft>
                <a:spcPts val="0"/>
              </a:spcAft>
              <a:buSzPts val="1400"/>
              <a:buAutoNum type="romanLcPeriod"/>
              <a:defRPr/>
            </a:lvl3pPr>
            <a:lvl4pPr marL="1828800" lvl="3" indent="-317500" rtl="0">
              <a:lnSpc>
                <a:spcPct val="115000"/>
              </a:lnSpc>
              <a:spcBef>
                <a:spcPts val="0"/>
              </a:spcBef>
              <a:spcAft>
                <a:spcPts val="0"/>
              </a:spcAft>
              <a:buSzPts val="1400"/>
              <a:buAutoNum type="arabicPeriod"/>
              <a:defRPr/>
            </a:lvl4pPr>
            <a:lvl5pPr marL="2286000" lvl="4" indent="-317500" rtl="0">
              <a:lnSpc>
                <a:spcPct val="115000"/>
              </a:lnSpc>
              <a:spcBef>
                <a:spcPts val="0"/>
              </a:spcBef>
              <a:spcAft>
                <a:spcPts val="0"/>
              </a:spcAft>
              <a:buSzPts val="1400"/>
              <a:buAutoNum type="alphaLcPeriod"/>
              <a:defRPr/>
            </a:lvl5pPr>
            <a:lvl6pPr marL="2743200" lvl="5" indent="-317500" rtl="0">
              <a:lnSpc>
                <a:spcPct val="115000"/>
              </a:lnSpc>
              <a:spcBef>
                <a:spcPts val="0"/>
              </a:spcBef>
              <a:spcAft>
                <a:spcPts val="0"/>
              </a:spcAft>
              <a:buSzPts val="1400"/>
              <a:buAutoNum type="romanLcPeriod"/>
              <a:defRPr/>
            </a:lvl6pPr>
            <a:lvl7pPr marL="3200400" lvl="6" indent="-317500" rtl="0">
              <a:lnSpc>
                <a:spcPct val="115000"/>
              </a:lnSpc>
              <a:spcBef>
                <a:spcPts val="0"/>
              </a:spcBef>
              <a:spcAft>
                <a:spcPts val="0"/>
              </a:spcAft>
              <a:buSzPts val="1400"/>
              <a:buAutoNum type="arabicPeriod"/>
              <a:defRPr/>
            </a:lvl7pPr>
            <a:lvl8pPr marL="3657600" lvl="7" indent="-317500" rtl="0">
              <a:lnSpc>
                <a:spcPct val="115000"/>
              </a:lnSpc>
              <a:spcBef>
                <a:spcPts val="0"/>
              </a:spcBef>
              <a:spcAft>
                <a:spcPts val="0"/>
              </a:spcAft>
              <a:buSzPts val="1400"/>
              <a:buAutoNum type="alphaLcPeriod"/>
              <a:defRPr/>
            </a:lvl8pPr>
            <a:lvl9pPr marL="4114800" lvl="8" indent="-317500" rtl="0">
              <a:lnSpc>
                <a:spcPct val="115000"/>
              </a:lnSpc>
              <a:spcBef>
                <a:spcPts val="0"/>
              </a:spcBef>
              <a:spcAft>
                <a:spcPts val="0"/>
              </a:spcAft>
              <a:buSzPts val="1400"/>
              <a:buAutoNum type="romanLcPeriod"/>
              <a:defRPr/>
            </a:lvl9pPr>
          </a:lstStyle>
          <a:p>
            <a:endParaRPr/>
          </a:p>
        </p:txBody>
      </p:sp>
      <p:grpSp>
        <p:nvGrpSpPr>
          <p:cNvPr id="58" name="Google Shape;58;p4"/>
          <p:cNvGrpSpPr/>
          <p:nvPr/>
        </p:nvGrpSpPr>
        <p:grpSpPr>
          <a:xfrm>
            <a:off x="-233825" y="262867"/>
            <a:ext cx="6301119" cy="382141"/>
            <a:chOff x="-233825" y="262867"/>
            <a:chExt cx="6301119" cy="382141"/>
          </a:xfrm>
        </p:grpSpPr>
        <p:cxnSp>
          <p:nvCxnSpPr>
            <p:cNvPr id="59" name="Google Shape;59;p4"/>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60" name="Google Shape;60;p4"/>
            <p:cNvGrpSpPr/>
            <p:nvPr/>
          </p:nvGrpSpPr>
          <p:grpSpPr>
            <a:xfrm rot="2700771">
              <a:off x="5739001" y="321019"/>
              <a:ext cx="274531" cy="265837"/>
              <a:chOff x="6021400" y="1654100"/>
              <a:chExt cx="435350" cy="421375"/>
            </a:xfrm>
          </p:grpSpPr>
          <p:sp>
            <p:nvSpPr>
              <p:cNvPr id="61" name="Google Shape;61;p4"/>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4"/>
        <p:cNvGrpSpPr/>
        <p:nvPr/>
      </p:nvGrpSpPr>
      <p:grpSpPr>
        <a:xfrm>
          <a:off x="0" y="0"/>
          <a:ext cx="0" cy="0"/>
          <a:chOff x="0" y="0"/>
          <a:chExt cx="0" cy="0"/>
        </a:xfrm>
      </p:grpSpPr>
      <p:sp>
        <p:nvSpPr>
          <p:cNvPr id="65" name="Google Shape;65;p5"/>
          <p:cNvSpPr/>
          <p:nvPr/>
        </p:nvSpPr>
        <p:spPr>
          <a:xfrm>
            <a:off x="0" y="0"/>
            <a:ext cx="4572000" cy="5162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txBox="1">
            <a:spLocks noGrp="1"/>
          </p:cNvSpPr>
          <p:nvPr>
            <p:ph type="subTitle" idx="1"/>
          </p:nvPr>
        </p:nvSpPr>
        <p:spPr>
          <a:xfrm>
            <a:off x="1175100" y="2594472"/>
            <a:ext cx="2907600" cy="347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000">
                <a:solidFill>
                  <a:schemeClr val="dk1"/>
                </a:solidFill>
                <a:latin typeface="Righteous"/>
                <a:ea typeface="Righteous"/>
                <a:cs typeface="Righteous"/>
                <a:sym typeface="Righteous"/>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67" name="Google Shape;67;p5"/>
          <p:cNvSpPr txBox="1">
            <a:spLocks noGrp="1"/>
          </p:cNvSpPr>
          <p:nvPr>
            <p:ph type="subTitle" idx="2"/>
          </p:nvPr>
        </p:nvSpPr>
        <p:spPr>
          <a:xfrm>
            <a:off x="5061300" y="2594472"/>
            <a:ext cx="2907600" cy="34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000">
                <a:latin typeface="Righteous"/>
                <a:ea typeface="Righteous"/>
                <a:cs typeface="Righteous"/>
                <a:sym typeface="Righteous"/>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68" name="Google Shape;68;p5"/>
          <p:cNvSpPr txBox="1">
            <a:spLocks noGrp="1"/>
          </p:cNvSpPr>
          <p:nvPr>
            <p:ph type="subTitle" idx="3"/>
          </p:nvPr>
        </p:nvSpPr>
        <p:spPr>
          <a:xfrm>
            <a:off x="1175100" y="2904722"/>
            <a:ext cx="29076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 name="Google Shape;69;p5"/>
          <p:cNvSpPr txBox="1">
            <a:spLocks noGrp="1"/>
          </p:cNvSpPr>
          <p:nvPr>
            <p:ph type="subTitle" idx="4"/>
          </p:nvPr>
        </p:nvSpPr>
        <p:spPr>
          <a:xfrm>
            <a:off x="5061300" y="2904722"/>
            <a:ext cx="2907600" cy="9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70" name="Google Shape;70;p5"/>
          <p:cNvCxnSpPr>
            <a:stCxn id="71" idx="4"/>
          </p:cNvCxnSpPr>
          <p:nvPr/>
        </p:nvCxnSpPr>
        <p:spPr>
          <a:xfrm rot="-5400000" flipH="1">
            <a:off x="9707625" y="2643600"/>
            <a:ext cx="765900" cy="3320700"/>
          </a:xfrm>
          <a:prstGeom prst="bentConnector2">
            <a:avLst/>
          </a:prstGeom>
          <a:noFill/>
          <a:ln w="9525" cap="flat" cmpd="sng">
            <a:solidFill>
              <a:schemeClr val="dk2"/>
            </a:solidFill>
            <a:prstDash val="solid"/>
            <a:round/>
            <a:headEnd type="none" w="med" len="med"/>
            <a:tailEnd type="none" w="med" len="med"/>
          </a:ln>
        </p:spPr>
      </p:cxnSp>
      <p:grpSp>
        <p:nvGrpSpPr>
          <p:cNvPr id="72" name="Google Shape;72;p5"/>
          <p:cNvGrpSpPr/>
          <p:nvPr/>
        </p:nvGrpSpPr>
        <p:grpSpPr>
          <a:xfrm rot="-2699229">
            <a:off x="8292957" y="3659944"/>
            <a:ext cx="274531" cy="265837"/>
            <a:chOff x="6021400" y="1654100"/>
            <a:chExt cx="435350" cy="421375"/>
          </a:xfrm>
        </p:grpSpPr>
        <p:sp>
          <p:nvSpPr>
            <p:cNvPr id="73" name="Google Shape;73;p5"/>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6" name="Google Shape;76;p5"/>
          <p:cNvCxnSpPr>
            <a:stCxn id="77" idx="4"/>
          </p:cNvCxnSpPr>
          <p:nvPr/>
        </p:nvCxnSpPr>
        <p:spPr>
          <a:xfrm rot="5400000">
            <a:off x="-1323550" y="2648550"/>
            <a:ext cx="766200" cy="3311100"/>
          </a:xfrm>
          <a:prstGeom prst="bentConnector2">
            <a:avLst/>
          </a:prstGeom>
          <a:noFill/>
          <a:ln w="9525" cap="flat" cmpd="sng">
            <a:solidFill>
              <a:schemeClr val="dk1"/>
            </a:solidFill>
            <a:prstDash val="solid"/>
            <a:round/>
            <a:headEnd type="none" w="med" len="med"/>
            <a:tailEnd type="none" w="med" len="med"/>
          </a:ln>
        </p:spPr>
      </p:cxnSp>
      <p:grpSp>
        <p:nvGrpSpPr>
          <p:cNvPr id="78" name="Google Shape;78;p5"/>
          <p:cNvGrpSpPr/>
          <p:nvPr/>
        </p:nvGrpSpPr>
        <p:grpSpPr>
          <a:xfrm rot="2699229" flipH="1">
            <a:off x="577695" y="3664333"/>
            <a:ext cx="274531" cy="265837"/>
            <a:chOff x="6021400" y="1654100"/>
            <a:chExt cx="435350" cy="421375"/>
          </a:xfrm>
        </p:grpSpPr>
        <p:sp>
          <p:nvSpPr>
            <p:cNvPr id="79" name="Google Shape;79;p5"/>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2" name="Google Shape;82;p5"/>
          <p:cNvCxnSpPr/>
          <p:nvPr/>
        </p:nvCxnSpPr>
        <p:spPr>
          <a:xfrm>
            <a:off x="-81425" y="454400"/>
            <a:ext cx="4653300" cy="0"/>
          </a:xfrm>
          <a:prstGeom prst="straightConnector1">
            <a:avLst/>
          </a:prstGeom>
          <a:noFill/>
          <a:ln w="9525" cap="flat" cmpd="sng">
            <a:solidFill>
              <a:schemeClr val="dk1"/>
            </a:solidFill>
            <a:prstDash val="solid"/>
            <a:round/>
            <a:headEnd type="none" w="med" len="med"/>
            <a:tailEnd type="none" w="med" len="med"/>
          </a:ln>
        </p:spPr>
      </p:cxnSp>
      <p:cxnSp>
        <p:nvCxnSpPr>
          <p:cNvPr id="83" name="Google Shape;83;p5"/>
          <p:cNvCxnSpPr/>
          <p:nvPr/>
        </p:nvCxnSpPr>
        <p:spPr>
          <a:xfrm>
            <a:off x="4581525" y="454400"/>
            <a:ext cx="4593000" cy="0"/>
          </a:xfrm>
          <a:prstGeom prst="straightConnector1">
            <a:avLst/>
          </a:prstGeom>
          <a:noFill/>
          <a:ln w="9525" cap="flat" cmpd="sng">
            <a:solidFill>
              <a:schemeClr val="lt1"/>
            </a:solidFill>
            <a:prstDash val="solid"/>
            <a:round/>
            <a:headEnd type="none" w="med" len="med"/>
            <a:tailEnd type="none" w="med" len="med"/>
          </a:ln>
        </p:spPr>
      </p:cxnSp>
      <p:sp>
        <p:nvSpPr>
          <p:cNvPr id="77" name="Google Shape;77;p5"/>
          <p:cNvSpPr/>
          <p:nvPr/>
        </p:nvSpPr>
        <p:spPr>
          <a:xfrm>
            <a:off x="648800" y="3788400"/>
            <a:ext cx="132600" cy="132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801200" y="3940800"/>
            <a:ext cx="132600" cy="132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8363925" y="3788400"/>
            <a:ext cx="132600" cy="132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4"/>
        <p:cNvGrpSpPr/>
        <p:nvPr/>
      </p:nvGrpSpPr>
      <p:grpSpPr>
        <a:xfrm>
          <a:off x="0" y="0"/>
          <a:ext cx="0" cy="0"/>
          <a:chOff x="0" y="0"/>
          <a:chExt cx="0" cy="0"/>
        </a:xfrm>
      </p:grpSpPr>
      <p:sp>
        <p:nvSpPr>
          <p:cNvPr id="95" name="Google Shape;95;p7"/>
          <p:cNvSpPr txBox="1">
            <a:spLocks noGrp="1"/>
          </p:cNvSpPr>
          <p:nvPr>
            <p:ph type="title"/>
          </p:nvPr>
        </p:nvSpPr>
        <p:spPr>
          <a:xfrm>
            <a:off x="4530000" y="804225"/>
            <a:ext cx="3852000" cy="710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5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7"/>
          <p:cNvSpPr txBox="1">
            <a:spLocks noGrp="1"/>
          </p:cNvSpPr>
          <p:nvPr>
            <p:ph type="body" idx="1"/>
          </p:nvPr>
        </p:nvSpPr>
        <p:spPr>
          <a:xfrm>
            <a:off x="5059800" y="1981200"/>
            <a:ext cx="3322200" cy="2587800"/>
          </a:xfrm>
          <a:prstGeom prst="rect">
            <a:avLst/>
          </a:prstGeom>
        </p:spPr>
        <p:txBody>
          <a:bodyPr spcFirstLastPara="1" wrap="square" lIns="91425" tIns="91425" rIns="91425" bIns="91425" anchor="t" anchorCtr="0">
            <a:noAutofit/>
          </a:bodyPr>
          <a:lstStyle>
            <a:lvl1pPr marL="457200" lvl="0" indent="-317500" algn="r" rtl="0">
              <a:lnSpc>
                <a:spcPct val="100000"/>
              </a:lnSpc>
              <a:spcBef>
                <a:spcPts val="0"/>
              </a:spcBef>
              <a:spcAft>
                <a:spcPts val="0"/>
              </a:spcAft>
              <a:buSzPts val="1400"/>
              <a:buChar char="●"/>
              <a:defRPr sz="18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cxnSp>
        <p:nvCxnSpPr>
          <p:cNvPr id="97" name="Google Shape;97;p7"/>
          <p:cNvCxnSpPr/>
          <p:nvPr/>
        </p:nvCxnSpPr>
        <p:spPr>
          <a:xfrm>
            <a:off x="3148200" y="4686492"/>
            <a:ext cx="5995800" cy="0"/>
          </a:xfrm>
          <a:prstGeom prst="straightConnector1">
            <a:avLst/>
          </a:prstGeom>
          <a:noFill/>
          <a:ln w="9525" cap="flat" cmpd="sng">
            <a:solidFill>
              <a:schemeClr val="lt1"/>
            </a:solidFill>
            <a:prstDash val="solid"/>
            <a:round/>
            <a:headEnd type="none" w="med" len="med"/>
            <a:tailEnd type="none" w="med" len="med"/>
          </a:ln>
        </p:spPr>
      </p:cxnSp>
      <p:sp>
        <p:nvSpPr>
          <p:cNvPr id="98" name="Google Shape;98;p7"/>
          <p:cNvSpPr/>
          <p:nvPr/>
        </p:nvSpPr>
        <p:spPr>
          <a:xfrm>
            <a:off x="2806384"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p:nvPr/>
        </p:nvSpPr>
        <p:spPr>
          <a:xfrm>
            <a:off x="2500034"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7"/>
          <p:cNvSpPr/>
          <p:nvPr/>
        </p:nvSpPr>
        <p:spPr>
          <a:xfrm>
            <a:off x="2193684"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 name="Google Shape;101;p7"/>
          <p:cNvGrpSpPr/>
          <p:nvPr/>
        </p:nvGrpSpPr>
        <p:grpSpPr>
          <a:xfrm>
            <a:off x="2865839" y="262867"/>
            <a:ext cx="6278161" cy="382141"/>
            <a:chOff x="2865839" y="262867"/>
            <a:chExt cx="6278161" cy="382141"/>
          </a:xfrm>
        </p:grpSpPr>
        <p:cxnSp>
          <p:nvCxnSpPr>
            <p:cNvPr id="102" name="Google Shape;102;p7"/>
            <p:cNvCxnSpPr/>
            <p:nvPr/>
          </p:nvCxnSpPr>
          <p:spPr>
            <a:xfrm>
              <a:off x="3148200"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103" name="Google Shape;103;p7"/>
            <p:cNvGrpSpPr/>
            <p:nvPr/>
          </p:nvGrpSpPr>
          <p:grpSpPr>
            <a:xfrm rot="-2700771" flipH="1">
              <a:off x="2919601" y="321019"/>
              <a:ext cx="274531" cy="265837"/>
              <a:chOff x="6021400" y="1654100"/>
              <a:chExt cx="435350" cy="421375"/>
            </a:xfrm>
          </p:grpSpPr>
          <p:sp>
            <p:nvSpPr>
              <p:cNvPr id="104" name="Google Shape;104;p7"/>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
        <p:cNvGrpSpPr/>
        <p:nvPr/>
      </p:nvGrpSpPr>
      <p:grpSpPr>
        <a:xfrm>
          <a:off x="0" y="0"/>
          <a:ext cx="0" cy="0"/>
          <a:chOff x="0" y="0"/>
          <a:chExt cx="0" cy="0"/>
        </a:xfrm>
      </p:grpSpPr>
      <p:sp>
        <p:nvSpPr>
          <p:cNvPr id="108" name="Google Shape;108;p8"/>
          <p:cNvSpPr txBox="1">
            <a:spLocks noGrp="1"/>
          </p:cNvSpPr>
          <p:nvPr>
            <p:ph type="title"/>
          </p:nvPr>
        </p:nvSpPr>
        <p:spPr>
          <a:xfrm>
            <a:off x="715100" y="1307100"/>
            <a:ext cx="4009200" cy="25293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109" name="Google Shape;109;p8"/>
          <p:cNvGrpSpPr/>
          <p:nvPr/>
        </p:nvGrpSpPr>
        <p:grpSpPr>
          <a:xfrm>
            <a:off x="-233825" y="262867"/>
            <a:ext cx="6301119" cy="382141"/>
            <a:chOff x="-233825" y="262867"/>
            <a:chExt cx="6301119" cy="382141"/>
          </a:xfrm>
        </p:grpSpPr>
        <p:cxnSp>
          <p:nvCxnSpPr>
            <p:cNvPr id="110" name="Google Shape;110;p8"/>
            <p:cNvCxnSpPr/>
            <p:nvPr/>
          </p:nvCxnSpPr>
          <p:spPr>
            <a:xfrm>
              <a:off x="-233825"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111" name="Google Shape;111;p8"/>
            <p:cNvGrpSpPr/>
            <p:nvPr/>
          </p:nvGrpSpPr>
          <p:grpSpPr>
            <a:xfrm rot="2700771">
              <a:off x="5739001" y="321019"/>
              <a:ext cx="274531" cy="265837"/>
              <a:chOff x="6021400" y="1654100"/>
              <a:chExt cx="435350" cy="421375"/>
            </a:xfrm>
          </p:grpSpPr>
          <p:sp>
            <p:nvSpPr>
              <p:cNvPr id="112" name="Google Shape;112;p8"/>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8"/>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8"/>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15" name="Google Shape;115;p8"/>
          <p:cNvCxnSpPr/>
          <p:nvPr/>
        </p:nvCxnSpPr>
        <p:spPr>
          <a:xfrm>
            <a:off x="-233825" y="4686785"/>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116" name="Google Shape;116;p8"/>
          <p:cNvGrpSpPr/>
          <p:nvPr/>
        </p:nvGrpSpPr>
        <p:grpSpPr>
          <a:xfrm>
            <a:off x="5888625" y="4390554"/>
            <a:ext cx="868242" cy="435892"/>
            <a:chOff x="5888625" y="4390554"/>
            <a:chExt cx="868242" cy="435892"/>
          </a:xfrm>
        </p:grpSpPr>
        <p:sp>
          <p:nvSpPr>
            <p:cNvPr id="117" name="Google Shape;117;p8"/>
            <p:cNvSpPr/>
            <p:nvPr/>
          </p:nvSpPr>
          <p:spPr>
            <a:xfrm>
              <a:off x="650132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8"/>
            <p:cNvSpPr/>
            <p:nvPr/>
          </p:nvSpPr>
          <p:spPr>
            <a:xfrm>
              <a:off x="619497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8"/>
            <p:cNvSpPr/>
            <p:nvPr/>
          </p:nvSpPr>
          <p:spPr>
            <a:xfrm>
              <a:off x="5888625"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8"/>
          <p:cNvGrpSpPr/>
          <p:nvPr/>
        </p:nvGrpSpPr>
        <p:grpSpPr>
          <a:xfrm rot="-5400000" flipH="1">
            <a:off x="5203265" y="1282426"/>
            <a:ext cx="7589731" cy="1138445"/>
            <a:chOff x="-125" y="1906547"/>
            <a:chExt cx="9144255" cy="1330426"/>
          </a:xfrm>
        </p:grpSpPr>
        <p:sp>
          <p:nvSpPr>
            <p:cNvPr id="121" name="Google Shape;121;p8"/>
            <p:cNvSpPr/>
            <p:nvPr/>
          </p:nvSpPr>
          <p:spPr>
            <a:xfrm>
              <a:off x="-125" y="2395469"/>
              <a:ext cx="9144255" cy="693786"/>
            </a:xfrm>
            <a:custGeom>
              <a:avLst/>
              <a:gdLst/>
              <a:ahLst/>
              <a:cxnLst/>
              <a:rect l="l" t="t" r="r" b="b"/>
              <a:pathLst>
                <a:path w="285691" h="41870" extrusionOk="0">
                  <a:moveTo>
                    <a:pt x="0" y="1"/>
                  </a:moveTo>
                  <a:lnTo>
                    <a:pt x="0" y="4197"/>
                  </a:lnTo>
                  <a:cubicBezTo>
                    <a:pt x="16070" y="23121"/>
                    <a:pt x="33277" y="41869"/>
                    <a:pt x="57254" y="41869"/>
                  </a:cubicBezTo>
                  <a:cubicBezTo>
                    <a:pt x="59569" y="41869"/>
                    <a:pt x="61947" y="41695"/>
                    <a:pt x="64393" y="41328"/>
                  </a:cubicBezTo>
                  <a:cubicBezTo>
                    <a:pt x="76844" y="39466"/>
                    <a:pt x="85063" y="33327"/>
                    <a:pt x="95379" y="26122"/>
                  </a:cubicBezTo>
                  <a:cubicBezTo>
                    <a:pt x="107203" y="17860"/>
                    <a:pt x="118184" y="15799"/>
                    <a:pt x="132169" y="15551"/>
                  </a:cubicBezTo>
                  <a:cubicBezTo>
                    <a:pt x="132866" y="15538"/>
                    <a:pt x="133561" y="15532"/>
                    <a:pt x="134255" y="15532"/>
                  </a:cubicBezTo>
                  <a:cubicBezTo>
                    <a:pt x="165460" y="15532"/>
                    <a:pt x="194539" y="27693"/>
                    <a:pt x="225524" y="29417"/>
                  </a:cubicBezTo>
                  <a:cubicBezTo>
                    <a:pt x="227375" y="29520"/>
                    <a:pt x="229211" y="29569"/>
                    <a:pt x="231033" y="29569"/>
                  </a:cubicBezTo>
                  <a:cubicBezTo>
                    <a:pt x="250422" y="29569"/>
                    <a:pt x="268237" y="23946"/>
                    <a:pt x="285690" y="16984"/>
                  </a:cubicBezTo>
                  <a:lnTo>
                    <a:pt x="285690" y="12471"/>
                  </a:lnTo>
                  <a:cubicBezTo>
                    <a:pt x="269303" y="19700"/>
                    <a:pt x="252524" y="25473"/>
                    <a:pt x="234134" y="25473"/>
                  </a:cubicBezTo>
                  <a:cubicBezTo>
                    <a:pt x="233306" y="25473"/>
                    <a:pt x="232474" y="25462"/>
                    <a:pt x="231639" y="25438"/>
                  </a:cubicBezTo>
                  <a:cubicBezTo>
                    <a:pt x="198088" y="24478"/>
                    <a:pt x="167357" y="7953"/>
                    <a:pt x="133635" y="7953"/>
                  </a:cubicBezTo>
                  <a:cubicBezTo>
                    <a:pt x="133124" y="7953"/>
                    <a:pt x="132613" y="7957"/>
                    <a:pt x="132101" y="7965"/>
                  </a:cubicBezTo>
                  <a:cubicBezTo>
                    <a:pt x="117639" y="8182"/>
                    <a:pt x="106719" y="11293"/>
                    <a:pt x="94901" y="20335"/>
                  </a:cubicBezTo>
                  <a:cubicBezTo>
                    <a:pt x="84238" y="28505"/>
                    <a:pt x="75944" y="35426"/>
                    <a:pt x="62519" y="37195"/>
                  </a:cubicBezTo>
                  <a:cubicBezTo>
                    <a:pt x="60468" y="37465"/>
                    <a:pt x="58464" y="37594"/>
                    <a:pt x="56503" y="37594"/>
                  </a:cubicBezTo>
                  <a:cubicBezTo>
                    <a:pt x="32833" y="37594"/>
                    <a:pt x="15535" y="1869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125" y="2546634"/>
              <a:ext cx="9144255" cy="690339"/>
            </a:xfrm>
            <a:custGeom>
              <a:avLst/>
              <a:gdLst/>
              <a:ahLst/>
              <a:cxnLst/>
              <a:rect l="l" t="t" r="r" b="b"/>
              <a:pathLst>
                <a:path w="285691" h="41662" extrusionOk="0">
                  <a:moveTo>
                    <a:pt x="0" y="0"/>
                  </a:moveTo>
                  <a:lnTo>
                    <a:pt x="0" y="4148"/>
                  </a:lnTo>
                  <a:cubicBezTo>
                    <a:pt x="16432" y="23499"/>
                    <a:pt x="33389" y="41662"/>
                    <a:pt x="57740" y="41662"/>
                  </a:cubicBezTo>
                  <a:cubicBezTo>
                    <a:pt x="59898" y="41662"/>
                    <a:pt x="62114" y="41519"/>
                    <a:pt x="64393" y="41222"/>
                  </a:cubicBezTo>
                  <a:cubicBezTo>
                    <a:pt x="76274" y="39677"/>
                    <a:pt x="85038" y="34624"/>
                    <a:pt x="95466" y="28709"/>
                  </a:cubicBezTo>
                  <a:cubicBezTo>
                    <a:pt x="107383" y="21942"/>
                    <a:pt x="118885" y="20006"/>
                    <a:pt x="132305" y="19814"/>
                  </a:cubicBezTo>
                  <a:cubicBezTo>
                    <a:pt x="133110" y="19802"/>
                    <a:pt x="133914" y="19796"/>
                    <a:pt x="134718" y="19796"/>
                  </a:cubicBezTo>
                  <a:cubicBezTo>
                    <a:pt x="165317" y="19796"/>
                    <a:pt x="195023" y="27998"/>
                    <a:pt x="225524" y="29310"/>
                  </a:cubicBezTo>
                  <a:cubicBezTo>
                    <a:pt x="227149" y="29381"/>
                    <a:pt x="228764" y="29415"/>
                    <a:pt x="230372" y="29415"/>
                  </a:cubicBezTo>
                  <a:cubicBezTo>
                    <a:pt x="249709" y="29415"/>
                    <a:pt x="267845" y="24496"/>
                    <a:pt x="285690" y="18324"/>
                  </a:cubicBezTo>
                  <a:lnTo>
                    <a:pt x="285690" y="13663"/>
                  </a:lnTo>
                  <a:cubicBezTo>
                    <a:pt x="267876" y="20144"/>
                    <a:pt x="249745" y="25360"/>
                    <a:pt x="230243" y="25360"/>
                  </a:cubicBezTo>
                  <a:cubicBezTo>
                    <a:pt x="228679" y="25360"/>
                    <a:pt x="227106" y="25326"/>
                    <a:pt x="225524" y="25257"/>
                  </a:cubicBezTo>
                  <a:cubicBezTo>
                    <a:pt x="194875" y="23921"/>
                    <a:pt x="165429" y="14288"/>
                    <a:pt x="134644" y="14288"/>
                  </a:cubicBezTo>
                  <a:cubicBezTo>
                    <a:pt x="133851" y="14288"/>
                    <a:pt x="133057" y="14295"/>
                    <a:pt x="132262" y="14308"/>
                  </a:cubicBezTo>
                  <a:cubicBezTo>
                    <a:pt x="118593" y="14531"/>
                    <a:pt x="107377" y="16338"/>
                    <a:pt x="95434" y="23700"/>
                  </a:cubicBezTo>
                  <a:cubicBezTo>
                    <a:pt x="85032" y="30112"/>
                    <a:pt x="76509" y="35549"/>
                    <a:pt x="64393" y="37169"/>
                  </a:cubicBezTo>
                  <a:cubicBezTo>
                    <a:pt x="62104" y="37475"/>
                    <a:pt x="59878" y="37621"/>
                    <a:pt x="57709" y="37621"/>
                  </a:cubicBezTo>
                  <a:cubicBezTo>
                    <a:pt x="33421" y="37621"/>
                    <a:pt x="16337" y="19233"/>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125" y="2223483"/>
              <a:ext cx="9144255" cy="712543"/>
            </a:xfrm>
            <a:custGeom>
              <a:avLst/>
              <a:gdLst/>
              <a:ahLst/>
              <a:cxnLst/>
              <a:rect l="l" t="t" r="r" b="b"/>
              <a:pathLst>
                <a:path w="285691" h="43002" extrusionOk="0">
                  <a:moveTo>
                    <a:pt x="132567" y="0"/>
                  </a:moveTo>
                  <a:cubicBezTo>
                    <a:pt x="132302" y="0"/>
                    <a:pt x="132037" y="2"/>
                    <a:pt x="131771" y="5"/>
                  </a:cubicBezTo>
                  <a:cubicBezTo>
                    <a:pt x="116341" y="171"/>
                    <a:pt x="105490" y="5324"/>
                    <a:pt x="94280" y="16752"/>
                  </a:cubicBezTo>
                  <a:cubicBezTo>
                    <a:pt x="84038" y="27186"/>
                    <a:pt x="75491" y="36291"/>
                    <a:pt x="60812" y="38502"/>
                  </a:cubicBezTo>
                  <a:cubicBezTo>
                    <a:pt x="58810" y="38803"/>
                    <a:pt x="56844" y="38947"/>
                    <a:pt x="54913" y="38947"/>
                  </a:cubicBezTo>
                  <a:cubicBezTo>
                    <a:pt x="32552" y="38947"/>
                    <a:pt x="14799" y="19662"/>
                    <a:pt x="0" y="1543"/>
                  </a:cubicBezTo>
                  <a:lnTo>
                    <a:pt x="0" y="5460"/>
                  </a:lnTo>
                  <a:cubicBezTo>
                    <a:pt x="15209" y="23794"/>
                    <a:pt x="32545" y="43001"/>
                    <a:pt x="55670" y="43001"/>
                  </a:cubicBezTo>
                  <a:cubicBezTo>
                    <a:pt x="57895" y="43001"/>
                    <a:pt x="60175" y="42823"/>
                    <a:pt x="62512" y="42449"/>
                  </a:cubicBezTo>
                  <a:cubicBezTo>
                    <a:pt x="76397" y="40227"/>
                    <a:pt x="84349" y="32220"/>
                    <a:pt x="94815" y="23021"/>
                  </a:cubicBezTo>
                  <a:cubicBezTo>
                    <a:pt x="106335" y="12891"/>
                    <a:pt x="117055" y="8886"/>
                    <a:pt x="131952" y="8651"/>
                  </a:cubicBezTo>
                  <a:cubicBezTo>
                    <a:pt x="132403" y="8644"/>
                    <a:pt x="132853" y="8640"/>
                    <a:pt x="133302" y="8640"/>
                  </a:cubicBezTo>
                  <a:cubicBezTo>
                    <a:pt x="167649" y="8640"/>
                    <a:pt x="197567" y="29223"/>
                    <a:pt x="231639" y="30792"/>
                  </a:cubicBezTo>
                  <a:cubicBezTo>
                    <a:pt x="232828" y="30847"/>
                    <a:pt x="234010" y="30873"/>
                    <a:pt x="235183" y="30873"/>
                  </a:cubicBezTo>
                  <a:cubicBezTo>
                    <a:pt x="253416" y="30873"/>
                    <a:pt x="269770" y="24461"/>
                    <a:pt x="285690" y="16478"/>
                  </a:cubicBezTo>
                  <a:lnTo>
                    <a:pt x="285690" y="10644"/>
                  </a:lnTo>
                  <a:cubicBezTo>
                    <a:pt x="269952" y="19464"/>
                    <a:pt x="253785" y="26634"/>
                    <a:pt x="235448" y="26634"/>
                  </a:cubicBezTo>
                  <a:cubicBezTo>
                    <a:pt x="233498" y="26634"/>
                    <a:pt x="231523" y="26553"/>
                    <a:pt x="229522" y="26384"/>
                  </a:cubicBezTo>
                  <a:cubicBezTo>
                    <a:pt x="195611" y="23521"/>
                    <a:pt x="167057" y="0"/>
                    <a:pt x="1325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125" y="1906547"/>
              <a:ext cx="9144255" cy="879966"/>
            </a:xfrm>
            <a:custGeom>
              <a:avLst/>
              <a:gdLst/>
              <a:ahLst/>
              <a:cxnLst/>
              <a:rect l="l" t="t" r="r" b="b"/>
              <a:pathLst>
                <a:path w="285691" h="53106" extrusionOk="0">
                  <a:moveTo>
                    <a:pt x="132665" y="1"/>
                  </a:moveTo>
                  <a:cubicBezTo>
                    <a:pt x="132277" y="1"/>
                    <a:pt x="131889" y="5"/>
                    <a:pt x="131499" y="12"/>
                  </a:cubicBezTo>
                  <a:cubicBezTo>
                    <a:pt x="97477" y="663"/>
                    <a:pt x="92598" y="40178"/>
                    <a:pt x="62711" y="47769"/>
                  </a:cubicBezTo>
                  <a:cubicBezTo>
                    <a:pt x="59643" y="48549"/>
                    <a:pt x="56647" y="48912"/>
                    <a:pt x="53723" y="48912"/>
                  </a:cubicBezTo>
                  <a:cubicBezTo>
                    <a:pt x="32101" y="48912"/>
                    <a:pt x="14392" y="29077"/>
                    <a:pt x="0" y="11520"/>
                  </a:cubicBezTo>
                  <a:lnTo>
                    <a:pt x="0" y="15766"/>
                  </a:lnTo>
                  <a:cubicBezTo>
                    <a:pt x="14529" y="33607"/>
                    <a:pt x="32295" y="53106"/>
                    <a:pt x="54128" y="53106"/>
                  </a:cubicBezTo>
                  <a:cubicBezTo>
                    <a:pt x="56313" y="53106"/>
                    <a:pt x="58539" y="52911"/>
                    <a:pt x="60806" y="52499"/>
                  </a:cubicBezTo>
                  <a:cubicBezTo>
                    <a:pt x="90779" y="47068"/>
                    <a:pt x="98749" y="9006"/>
                    <a:pt x="131597" y="8633"/>
                  </a:cubicBezTo>
                  <a:cubicBezTo>
                    <a:pt x="131849" y="8630"/>
                    <a:pt x="132101" y="8629"/>
                    <a:pt x="132353" y="8629"/>
                  </a:cubicBezTo>
                  <a:cubicBezTo>
                    <a:pt x="167594" y="8629"/>
                    <a:pt x="195095" y="36524"/>
                    <a:pt x="229516" y="40383"/>
                  </a:cubicBezTo>
                  <a:cubicBezTo>
                    <a:pt x="231868" y="40647"/>
                    <a:pt x="234176" y="40772"/>
                    <a:pt x="236446" y="40772"/>
                  </a:cubicBezTo>
                  <a:cubicBezTo>
                    <a:pt x="254675" y="40772"/>
                    <a:pt x="270405" y="32678"/>
                    <a:pt x="285690" y="22842"/>
                  </a:cubicBezTo>
                  <a:lnTo>
                    <a:pt x="285690" y="16603"/>
                  </a:lnTo>
                  <a:cubicBezTo>
                    <a:pt x="270596" y="27441"/>
                    <a:pt x="255072" y="36514"/>
                    <a:pt x="236659" y="36514"/>
                  </a:cubicBezTo>
                  <a:cubicBezTo>
                    <a:pt x="233643" y="36514"/>
                    <a:pt x="230550" y="36271"/>
                    <a:pt x="227368" y="35752"/>
                  </a:cubicBezTo>
                  <a:cubicBezTo>
                    <a:pt x="193608" y="30252"/>
                    <a:pt x="167682" y="1"/>
                    <a:pt x="1326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5"/>
        <p:cNvGrpSpPr/>
        <p:nvPr/>
      </p:nvGrpSpPr>
      <p:grpSpPr>
        <a:xfrm>
          <a:off x="0" y="0"/>
          <a:ext cx="0" cy="0"/>
          <a:chOff x="0" y="0"/>
          <a:chExt cx="0" cy="0"/>
        </a:xfrm>
      </p:grpSpPr>
      <p:sp>
        <p:nvSpPr>
          <p:cNvPr id="126" name="Google Shape;126;p9"/>
          <p:cNvSpPr txBox="1">
            <a:spLocks noGrp="1"/>
          </p:cNvSpPr>
          <p:nvPr>
            <p:ph type="title"/>
          </p:nvPr>
        </p:nvSpPr>
        <p:spPr>
          <a:xfrm>
            <a:off x="3399763" y="1171600"/>
            <a:ext cx="4817700" cy="74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7" name="Google Shape;127;p9"/>
          <p:cNvSpPr txBox="1">
            <a:spLocks noGrp="1"/>
          </p:cNvSpPr>
          <p:nvPr>
            <p:ph type="subTitle" idx="1"/>
          </p:nvPr>
        </p:nvSpPr>
        <p:spPr>
          <a:xfrm>
            <a:off x="4196638" y="2390600"/>
            <a:ext cx="4020900" cy="1581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28" name="Google Shape;128;p9"/>
          <p:cNvCxnSpPr/>
          <p:nvPr/>
        </p:nvCxnSpPr>
        <p:spPr>
          <a:xfrm>
            <a:off x="3148200" y="4686785"/>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129" name="Google Shape;129;p9"/>
          <p:cNvGrpSpPr/>
          <p:nvPr/>
        </p:nvGrpSpPr>
        <p:grpSpPr>
          <a:xfrm>
            <a:off x="2865839" y="262867"/>
            <a:ext cx="6278161" cy="382141"/>
            <a:chOff x="2865839" y="262867"/>
            <a:chExt cx="6278161" cy="382141"/>
          </a:xfrm>
        </p:grpSpPr>
        <p:cxnSp>
          <p:nvCxnSpPr>
            <p:cNvPr id="130" name="Google Shape;130;p9"/>
            <p:cNvCxnSpPr/>
            <p:nvPr/>
          </p:nvCxnSpPr>
          <p:spPr>
            <a:xfrm>
              <a:off x="3148200"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131" name="Google Shape;131;p9"/>
            <p:cNvGrpSpPr/>
            <p:nvPr/>
          </p:nvGrpSpPr>
          <p:grpSpPr>
            <a:xfrm rot="-2700771" flipH="1">
              <a:off x="2919601" y="321019"/>
              <a:ext cx="274531" cy="265837"/>
              <a:chOff x="6021400" y="1654100"/>
              <a:chExt cx="435350" cy="421375"/>
            </a:xfrm>
          </p:grpSpPr>
          <p:sp>
            <p:nvSpPr>
              <p:cNvPr id="132" name="Google Shape;132;p9"/>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9"/>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 name="Google Shape;135;p9"/>
          <p:cNvGrpSpPr/>
          <p:nvPr/>
        </p:nvGrpSpPr>
        <p:grpSpPr>
          <a:xfrm rot="5400000" flipH="1">
            <a:off x="-3516517" y="1822738"/>
            <a:ext cx="7589731" cy="1273934"/>
            <a:chOff x="-125" y="4147844"/>
            <a:chExt cx="9144255" cy="1584299"/>
          </a:xfrm>
        </p:grpSpPr>
        <p:sp>
          <p:nvSpPr>
            <p:cNvPr id="136" name="Google Shape;136;p9"/>
            <p:cNvSpPr/>
            <p:nvPr/>
          </p:nvSpPr>
          <p:spPr>
            <a:xfrm>
              <a:off x="-125" y="4147844"/>
              <a:ext cx="9144255" cy="691052"/>
            </a:xfrm>
            <a:custGeom>
              <a:avLst/>
              <a:gdLst/>
              <a:ahLst/>
              <a:cxnLst/>
              <a:rect l="l" t="t" r="r" b="b"/>
              <a:pathLst>
                <a:path w="285691" h="41705" extrusionOk="0">
                  <a:moveTo>
                    <a:pt x="0" y="1"/>
                  </a:moveTo>
                  <a:lnTo>
                    <a:pt x="0" y="4644"/>
                  </a:lnTo>
                  <a:cubicBezTo>
                    <a:pt x="16421" y="23354"/>
                    <a:pt x="33844" y="41704"/>
                    <a:pt x="57958" y="41704"/>
                  </a:cubicBezTo>
                  <a:cubicBezTo>
                    <a:pt x="60004" y="41704"/>
                    <a:pt x="62098" y="41572"/>
                    <a:pt x="64244" y="41297"/>
                  </a:cubicBezTo>
                  <a:cubicBezTo>
                    <a:pt x="76434" y="39727"/>
                    <a:pt x="85541" y="34227"/>
                    <a:pt x="96204" y="28125"/>
                  </a:cubicBezTo>
                  <a:cubicBezTo>
                    <a:pt x="108340" y="21186"/>
                    <a:pt x="119736" y="19087"/>
                    <a:pt x="133430" y="18863"/>
                  </a:cubicBezTo>
                  <a:cubicBezTo>
                    <a:pt x="134228" y="18850"/>
                    <a:pt x="135026" y="18844"/>
                    <a:pt x="135823" y="18844"/>
                  </a:cubicBezTo>
                  <a:cubicBezTo>
                    <a:pt x="166130" y="18844"/>
                    <a:pt x="195196" y="28031"/>
                    <a:pt x="225375" y="29385"/>
                  </a:cubicBezTo>
                  <a:cubicBezTo>
                    <a:pt x="227107" y="29462"/>
                    <a:pt x="228831" y="29500"/>
                    <a:pt x="230547" y="29500"/>
                  </a:cubicBezTo>
                  <a:cubicBezTo>
                    <a:pt x="249667" y="29500"/>
                    <a:pt x="267799" y="24862"/>
                    <a:pt x="285690" y="18994"/>
                  </a:cubicBezTo>
                  <a:lnTo>
                    <a:pt x="285690" y="14500"/>
                  </a:lnTo>
                  <a:cubicBezTo>
                    <a:pt x="267817" y="20521"/>
                    <a:pt x="249676" y="25280"/>
                    <a:pt x="230459" y="25280"/>
                  </a:cubicBezTo>
                  <a:cubicBezTo>
                    <a:pt x="228793" y="25280"/>
                    <a:pt x="227120" y="25244"/>
                    <a:pt x="225437" y="25171"/>
                  </a:cubicBezTo>
                  <a:cubicBezTo>
                    <a:pt x="195032" y="23828"/>
                    <a:pt x="165388" y="15731"/>
                    <a:pt x="134884" y="15731"/>
                  </a:cubicBezTo>
                  <a:cubicBezTo>
                    <a:pt x="134083" y="15731"/>
                    <a:pt x="133281" y="15737"/>
                    <a:pt x="132479" y="15748"/>
                  </a:cubicBezTo>
                  <a:cubicBezTo>
                    <a:pt x="119078" y="15940"/>
                    <a:pt x="107546" y="18001"/>
                    <a:pt x="95603" y="24636"/>
                  </a:cubicBezTo>
                  <a:cubicBezTo>
                    <a:pt x="85125" y="30453"/>
                    <a:pt x="76193" y="35542"/>
                    <a:pt x="64307" y="37082"/>
                  </a:cubicBezTo>
                  <a:cubicBezTo>
                    <a:pt x="62091" y="37369"/>
                    <a:pt x="59933" y="37506"/>
                    <a:pt x="57830" y="37506"/>
                  </a:cubicBezTo>
                  <a:cubicBezTo>
                    <a:pt x="33530" y="37506"/>
                    <a:pt x="16418" y="19166"/>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9"/>
            <p:cNvSpPr/>
            <p:nvPr/>
          </p:nvSpPr>
          <p:spPr>
            <a:xfrm>
              <a:off x="-125" y="4329030"/>
              <a:ext cx="9144255" cy="659155"/>
            </a:xfrm>
            <a:custGeom>
              <a:avLst/>
              <a:gdLst/>
              <a:ahLst/>
              <a:cxnLst/>
              <a:rect l="l" t="t" r="r" b="b"/>
              <a:pathLst>
                <a:path w="285691" h="39780" extrusionOk="0">
                  <a:moveTo>
                    <a:pt x="0" y="1"/>
                  </a:moveTo>
                  <a:lnTo>
                    <a:pt x="0" y="5743"/>
                  </a:lnTo>
                  <a:cubicBezTo>
                    <a:pt x="16269" y="22788"/>
                    <a:pt x="33767" y="39779"/>
                    <a:pt x="56809" y="39779"/>
                  </a:cubicBezTo>
                  <a:cubicBezTo>
                    <a:pt x="58663" y="39779"/>
                    <a:pt x="60553" y="39669"/>
                    <a:pt x="62482" y="39441"/>
                  </a:cubicBezTo>
                  <a:cubicBezTo>
                    <a:pt x="76342" y="37796"/>
                    <a:pt x="86503" y="30969"/>
                    <a:pt x="98359" y="23738"/>
                  </a:cubicBezTo>
                  <a:cubicBezTo>
                    <a:pt x="111257" y="15866"/>
                    <a:pt x="123125" y="12384"/>
                    <a:pt x="137979" y="12161"/>
                  </a:cubicBezTo>
                  <a:cubicBezTo>
                    <a:pt x="138485" y="12153"/>
                    <a:pt x="138991" y="12150"/>
                    <a:pt x="139495" y="12150"/>
                  </a:cubicBezTo>
                  <a:cubicBezTo>
                    <a:pt x="171147" y="12150"/>
                    <a:pt x="200062" y="26865"/>
                    <a:pt x="231557" y="27666"/>
                  </a:cubicBezTo>
                  <a:cubicBezTo>
                    <a:pt x="232551" y="27691"/>
                    <a:pt x="233542" y="27703"/>
                    <a:pt x="234532" y="27703"/>
                  </a:cubicBezTo>
                  <a:cubicBezTo>
                    <a:pt x="252057" y="27703"/>
                    <a:pt x="268951" y="23824"/>
                    <a:pt x="285690" y="18865"/>
                  </a:cubicBezTo>
                  <a:lnTo>
                    <a:pt x="285690" y="13694"/>
                  </a:lnTo>
                  <a:cubicBezTo>
                    <a:pt x="268116" y="19184"/>
                    <a:pt x="250352" y="23518"/>
                    <a:pt x="231768" y="23518"/>
                  </a:cubicBezTo>
                  <a:cubicBezTo>
                    <a:pt x="229656" y="23518"/>
                    <a:pt x="227534" y="23462"/>
                    <a:pt x="225400" y="23346"/>
                  </a:cubicBezTo>
                  <a:cubicBezTo>
                    <a:pt x="195613" y="21713"/>
                    <a:pt x="167565" y="10597"/>
                    <a:pt x="137565" y="10597"/>
                  </a:cubicBezTo>
                  <a:cubicBezTo>
                    <a:pt x="136877" y="10597"/>
                    <a:pt x="136187" y="10603"/>
                    <a:pt x="135496" y="10615"/>
                  </a:cubicBezTo>
                  <a:cubicBezTo>
                    <a:pt x="121326" y="10858"/>
                    <a:pt x="109873" y="13341"/>
                    <a:pt x="97453" y="20770"/>
                  </a:cubicBezTo>
                  <a:cubicBezTo>
                    <a:pt x="86447" y="27350"/>
                    <a:pt x="76975" y="33519"/>
                    <a:pt x="64269" y="35257"/>
                  </a:cubicBezTo>
                  <a:cubicBezTo>
                    <a:pt x="62020" y="35564"/>
                    <a:pt x="59823" y="35711"/>
                    <a:pt x="57676" y="35711"/>
                  </a:cubicBezTo>
                  <a:cubicBezTo>
                    <a:pt x="34206" y="35711"/>
                    <a:pt x="16641" y="18163"/>
                    <a:pt x="286" y="312"/>
                  </a:cubicBezTo>
                  <a:cubicBezTo>
                    <a:pt x="192" y="212"/>
                    <a:pt x="92" y="106"/>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a:off x="-125" y="4577353"/>
              <a:ext cx="9144255" cy="713653"/>
            </a:xfrm>
            <a:custGeom>
              <a:avLst/>
              <a:gdLst/>
              <a:ahLst/>
              <a:cxnLst/>
              <a:rect l="l" t="t" r="r" b="b"/>
              <a:pathLst>
                <a:path w="285691" h="43069" extrusionOk="0">
                  <a:moveTo>
                    <a:pt x="149034" y="1"/>
                  </a:moveTo>
                  <a:cubicBezTo>
                    <a:pt x="148784" y="1"/>
                    <a:pt x="148533" y="2"/>
                    <a:pt x="148282" y="5"/>
                  </a:cubicBezTo>
                  <a:cubicBezTo>
                    <a:pt x="114361" y="439"/>
                    <a:pt x="95087" y="32425"/>
                    <a:pt x="63139" y="38036"/>
                  </a:cubicBezTo>
                  <a:cubicBezTo>
                    <a:pt x="59783" y="38625"/>
                    <a:pt x="56512" y="38903"/>
                    <a:pt x="53315" y="38903"/>
                  </a:cubicBezTo>
                  <a:cubicBezTo>
                    <a:pt x="33410" y="38903"/>
                    <a:pt x="16403" y="28137"/>
                    <a:pt x="0" y="14771"/>
                  </a:cubicBezTo>
                  <a:lnTo>
                    <a:pt x="0" y="21240"/>
                  </a:lnTo>
                  <a:cubicBezTo>
                    <a:pt x="16311" y="33281"/>
                    <a:pt x="33094" y="43069"/>
                    <a:pt x="52342" y="43069"/>
                  </a:cubicBezTo>
                  <a:cubicBezTo>
                    <a:pt x="55904" y="43069"/>
                    <a:pt x="59550" y="42733"/>
                    <a:pt x="63294" y="42015"/>
                  </a:cubicBezTo>
                  <a:cubicBezTo>
                    <a:pt x="96403" y="35659"/>
                    <a:pt x="116261" y="1035"/>
                    <a:pt x="151510" y="651"/>
                  </a:cubicBezTo>
                  <a:cubicBezTo>
                    <a:pt x="151699" y="648"/>
                    <a:pt x="151888" y="647"/>
                    <a:pt x="152076" y="647"/>
                  </a:cubicBezTo>
                  <a:cubicBezTo>
                    <a:pt x="181623" y="647"/>
                    <a:pt x="199893" y="25724"/>
                    <a:pt x="227952" y="29998"/>
                  </a:cubicBezTo>
                  <a:cubicBezTo>
                    <a:pt x="233835" y="30892"/>
                    <a:pt x="239732" y="31279"/>
                    <a:pt x="245639" y="31279"/>
                  </a:cubicBezTo>
                  <a:cubicBezTo>
                    <a:pt x="258953" y="31279"/>
                    <a:pt x="272319" y="29313"/>
                    <a:pt x="285690" y="26764"/>
                  </a:cubicBezTo>
                  <a:lnTo>
                    <a:pt x="285690" y="21377"/>
                  </a:lnTo>
                  <a:cubicBezTo>
                    <a:pt x="271332" y="24496"/>
                    <a:pt x="256956" y="26915"/>
                    <a:pt x="242516" y="26915"/>
                  </a:cubicBezTo>
                  <a:cubicBezTo>
                    <a:pt x="237617" y="26915"/>
                    <a:pt x="232711" y="26637"/>
                    <a:pt x="227796" y="26013"/>
                  </a:cubicBezTo>
                  <a:cubicBezTo>
                    <a:pt x="199390" y="22406"/>
                    <a:pt x="178541" y="1"/>
                    <a:pt x="1490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3184870" y="5270304"/>
              <a:ext cx="3269438" cy="461839"/>
            </a:xfrm>
            <a:custGeom>
              <a:avLst/>
              <a:gdLst/>
              <a:ahLst/>
              <a:cxnLst/>
              <a:rect l="l" t="t" r="r" b="b"/>
              <a:pathLst>
                <a:path w="102146" h="27872" extrusionOk="0">
                  <a:moveTo>
                    <a:pt x="39808" y="0"/>
                  </a:moveTo>
                  <a:cubicBezTo>
                    <a:pt x="39515" y="0"/>
                    <a:pt x="39220" y="3"/>
                    <a:pt x="38925" y="8"/>
                  </a:cubicBezTo>
                  <a:cubicBezTo>
                    <a:pt x="21309" y="294"/>
                    <a:pt x="10397" y="10678"/>
                    <a:pt x="0" y="22043"/>
                  </a:cubicBezTo>
                  <a:cubicBezTo>
                    <a:pt x="577" y="21608"/>
                    <a:pt x="1173" y="21187"/>
                    <a:pt x="1776" y="20803"/>
                  </a:cubicBezTo>
                  <a:cubicBezTo>
                    <a:pt x="9715" y="12155"/>
                    <a:pt x="18851" y="5235"/>
                    <a:pt x="32941" y="4955"/>
                  </a:cubicBezTo>
                  <a:cubicBezTo>
                    <a:pt x="33336" y="4947"/>
                    <a:pt x="33730" y="4943"/>
                    <a:pt x="34123" y="4943"/>
                  </a:cubicBezTo>
                  <a:cubicBezTo>
                    <a:pt x="55986" y="4943"/>
                    <a:pt x="73893" y="17201"/>
                    <a:pt x="92394" y="27871"/>
                  </a:cubicBezTo>
                  <a:lnTo>
                    <a:pt x="102146" y="27871"/>
                  </a:lnTo>
                  <a:cubicBezTo>
                    <a:pt x="82129" y="16288"/>
                    <a:pt x="63971" y="0"/>
                    <a:pt x="398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9"/>
            <p:cNvSpPr/>
            <p:nvPr/>
          </p:nvSpPr>
          <p:spPr>
            <a:xfrm>
              <a:off x="2414202" y="4922635"/>
              <a:ext cx="6729801" cy="809362"/>
            </a:xfrm>
            <a:custGeom>
              <a:avLst/>
              <a:gdLst/>
              <a:ahLst/>
              <a:cxnLst/>
              <a:rect l="l" t="t" r="r" b="b"/>
              <a:pathLst>
                <a:path w="210257" h="48845" extrusionOk="0">
                  <a:moveTo>
                    <a:pt x="84413" y="1"/>
                  </a:moveTo>
                  <a:cubicBezTo>
                    <a:pt x="84359" y="1"/>
                    <a:pt x="84306" y="1"/>
                    <a:pt x="84252" y="1"/>
                  </a:cubicBezTo>
                  <a:cubicBezTo>
                    <a:pt x="49230" y="138"/>
                    <a:pt x="29597" y="35201"/>
                    <a:pt x="1" y="48844"/>
                  </a:cubicBezTo>
                  <a:lnTo>
                    <a:pt x="7220" y="48844"/>
                  </a:lnTo>
                  <a:cubicBezTo>
                    <a:pt x="31695" y="33463"/>
                    <a:pt x="49442" y="4786"/>
                    <a:pt x="80700" y="4625"/>
                  </a:cubicBezTo>
                  <a:cubicBezTo>
                    <a:pt x="80774" y="4625"/>
                    <a:pt x="80847" y="4625"/>
                    <a:pt x="80921" y="4625"/>
                  </a:cubicBezTo>
                  <a:cubicBezTo>
                    <a:pt x="113794" y="4625"/>
                    <a:pt x="125796" y="41834"/>
                    <a:pt x="156838" y="45841"/>
                  </a:cubicBezTo>
                  <a:cubicBezTo>
                    <a:pt x="165613" y="46974"/>
                    <a:pt x="174539" y="47411"/>
                    <a:pt x="183546" y="47411"/>
                  </a:cubicBezTo>
                  <a:cubicBezTo>
                    <a:pt x="192391" y="47411"/>
                    <a:pt x="201316" y="46990"/>
                    <a:pt x="210256" y="46394"/>
                  </a:cubicBezTo>
                  <a:lnTo>
                    <a:pt x="210256" y="42427"/>
                  </a:lnTo>
                  <a:cubicBezTo>
                    <a:pt x="201522" y="43029"/>
                    <a:pt x="192807" y="43452"/>
                    <a:pt x="184184" y="43452"/>
                  </a:cubicBezTo>
                  <a:cubicBezTo>
                    <a:pt x="174937" y="43452"/>
                    <a:pt x="165795" y="42966"/>
                    <a:pt x="156850" y="41694"/>
                  </a:cubicBezTo>
                  <a:cubicBezTo>
                    <a:pt x="126386" y="37363"/>
                    <a:pt x="116982" y="1"/>
                    <a:pt x="84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a:off x="-125" y="4549753"/>
              <a:ext cx="9144255" cy="591184"/>
            </a:xfrm>
            <a:custGeom>
              <a:avLst/>
              <a:gdLst/>
              <a:ahLst/>
              <a:cxnLst/>
              <a:rect l="l" t="t" r="r" b="b"/>
              <a:pathLst>
                <a:path w="285691" h="35678" extrusionOk="0">
                  <a:moveTo>
                    <a:pt x="0" y="1"/>
                  </a:moveTo>
                  <a:lnTo>
                    <a:pt x="0" y="9076"/>
                  </a:lnTo>
                  <a:cubicBezTo>
                    <a:pt x="16395" y="23897"/>
                    <a:pt x="33568" y="35678"/>
                    <a:pt x="54128" y="35678"/>
                  </a:cubicBezTo>
                  <a:cubicBezTo>
                    <a:pt x="56360" y="35678"/>
                    <a:pt x="58632" y="35539"/>
                    <a:pt x="60947" y="35250"/>
                  </a:cubicBezTo>
                  <a:cubicBezTo>
                    <a:pt x="92139" y="31359"/>
                    <a:pt x="111803" y="1180"/>
                    <a:pt x="144397" y="863"/>
                  </a:cubicBezTo>
                  <a:cubicBezTo>
                    <a:pt x="144616" y="861"/>
                    <a:pt x="144835" y="860"/>
                    <a:pt x="145054" y="860"/>
                  </a:cubicBezTo>
                  <a:cubicBezTo>
                    <a:pt x="175436" y="860"/>
                    <a:pt x="199855" y="20848"/>
                    <a:pt x="229658" y="23128"/>
                  </a:cubicBezTo>
                  <a:cubicBezTo>
                    <a:pt x="232703" y="23362"/>
                    <a:pt x="235736" y="23471"/>
                    <a:pt x="238759" y="23471"/>
                  </a:cubicBezTo>
                  <a:cubicBezTo>
                    <a:pt x="254613" y="23471"/>
                    <a:pt x="270186" y="20467"/>
                    <a:pt x="285690" y="16636"/>
                  </a:cubicBezTo>
                  <a:lnTo>
                    <a:pt x="285690" y="11459"/>
                  </a:lnTo>
                  <a:cubicBezTo>
                    <a:pt x="269468" y="15848"/>
                    <a:pt x="253146" y="19296"/>
                    <a:pt x="236383" y="19296"/>
                  </a:cubicBezTo>
                  <a:cubicBezTo>
                    <a:pt x="234115" y="19296"/>
                    <a:pt x="231839" y="19233"/>
                    <a:pt x="229553" y="19100"/>
                  </a:cubicBezTo>
                  <a:cubicBezTo>
                    <a:pt x="199220" y="17340"/>
                    <a:pt x="172790" y="126"/>
                    <a:pt x="142067" y="126"/>
                  </a:cubicBezTo>
                  <a:cubicBezTo>
                    <a:pt x="141795" y="126"/>
                    <a:pt x="141523" y="127"/>
                    <a:pt x="141251" y="130"/>
                  </a:cubicBezTo>
                  <a:cubicBezTo>
                    <a:pt x="110065" y="441"/>
                    <a:pt x="90755" y="27933"/>
                    <a:pt x="60843" y="31216"/>
                  </a:cubicBezTo>
                  <a:cubicBezTo>
                    <a:pt x="59130" y="31404"/>
                    <a:pt x="57441" y="31495"/>
                    <a:pt x="55775" y="31495"/>
                  </a:cubicBezTo>
                  <a:cubicBezTo>
                    <a:pt x="33877" y="31495"/>
                    <a:pt x="15950" y="15817"/>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a:off x="-125" y="4601506"/>
              <a:ext cx="9144255" cy="841839"/>
            </a:xfrm>
            <a:custGeom>
              <a:avLst/>
              <a:gdLst/>
              <a:ahLst/>
              <a:cxnLst/>
              <a:rect l="l" t="t" r="r" b="b"/>
              <a:pathLst>
                <a:path w="285691" h="50805" extrusionOk="0">
                  <a:moveTo>
                    <a:pt x="155442" y="0"/>
                  </a:moveTo>
                  <a:cubicBezTo>
                    <a:pt x="155369" y="0"/>
                    <a:pt x="155296" y="1"/>
                    <a:pt x="155223" y="1"/>
                  </a:cubicBezTo>
                  <a:cubicBezTo>
                    <a:pt x="119413" y="168"/>
                    <a:pt x="98688" y="36672"/>
                    <a:pt x="65603" y="44816"/>
                  </a:cubicBezTo>
                  <a:cubicBezTo>
                    <a:pt x="60681" y="46027"/>
                    <a:pt x="55903" y="46579"/>
                    <a:pt x="51244" y="46579"/>
                  </a:cubicBezTo>
                  <a:cubicBezTo>
                    <a:pt x="32822" y="46579"/>
                    <a:pt x="16255" y="37962"/>
                    <a:pt x="0" y="27480"/>
                  </a:cubicBezTo>
                  <a:lnTo>
                    <a:pt x="0" y="33916"/>
                  </a:lnTo>
                  <a:cubicBezTo>
                    <a:pt x="16127" y="43157"/>
                    <a:pt x="32475" y="50804"/>
                    <a:pt x="50246" y="50804"/>
                  </a:cubicBezTo>
                  <a:cubicBezTo>
                    <a:pt x="55287" y="50804"/>
                    <a:pt x="60442" y="50189"/>
                    <a:pt x="65740" y="48820"/>
                  </a:cubicBezTo>
                  <a:cubicBezTo>
                    <a:pt x="99693" y="40043"/>
                    <a:pt x="121108" y="1285"/>
                    <a:pt x="157959" y="1179"/>
                  </a:cubicBezTo>
                  <a:cubicBezTo>
                    <a:pt x="157999" y="1179"/>
                    <a:pt x="158040" y="1179"/>
                    <a:pt x="158080" y="1179"/>
                  </a:cubicBezTo>
                  <a:cubicBezTo>
                    <a:pt x="187440" y="1179"/>
                    <a:pt x="199813" y="30523"/>
                    <a:pt x="226325" y="36920"/>
                  </a:cubicBezTo>
                  <a:cubicBezTo>
                    <a:pt x="235065" y="39030"/>
                    <a:pt x="244086" y="39853"/>
                    <a:pt x="253270" y="39853"/>
                  </a:cubicBezTo>
                  <a:cubicBezTo>
                    <a:pt x="263920" y="39853"/>
                    <a:pt x="274788" y="38746"/>
                    <a:pt x="285690" y="37256"/>
                  </a:cubicBezTo>
                  <a:lnTo>
                    <a:pt x="285690" y="31918"/>
                  </a:lnTo>
                  <a:cubicBezTo>
                    <a:pt x="273729" y="33846"/>
                    <a:pt x="261797" y="35303"/>
                    <a:pt x="250055" y="35303"/>
                  </a:cubicBezTo>
                  <a:cubicBezTo>
                    <a:pt x="241992" y="35303"/>
                    <a:pt x="234019" y="34616"/>
                    <a:pt x="226188" y="32924"/>
                  </a:cubicBezTo>
                  <a:cubicBezTo>
                    <a:pt x="199454" y="27140"/>
                    <a:pt x="184483" y="0"/>
                    <a:pt x="1554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125" y="4765717"/>
              <a:ext cx="9144255" cy="966213"/>
            </a:xfrm>
            <a:custGeom>
              <a:avLst/>
              <a:gdLst/>
              <a:ahLst/>
              <a:cxnLst/>
              <a:rect l="l" t="t" r="r" b="b"/>
              <a:pathLst>
                <a:path w="285691" h="58311" extrusionOk="0">
                  <a:moveTo>
                    <a:pt x="163145" y="1"/>
                  </a:moveTo>
                  <a:cubicBezTo>
                    <a:pt x="163066" y="1"/>
                    <a:pt x="162986" y="1"/>
                    <a:pt x="162907" y="2"/>
                  </a:cubicBezTo>
                  <a:cubicBezTo>
                    <a:pt x="122945" y="237"/>
                    <a:pt x="100829" y="44860"/>
                    <a:pt x="63505" y="53276"/>
                  </a:cubicBezTo>
                  <a:cubicBezTo>
                    <a:pt x="58366" y="54436"/>
                    <a:pt x="53267" y="54953"/>
                    <a:pt x="48202" y="54953"/>
                  </a:cubicBezTo>
                  <a:cubicBezTo>
                    <a:pt x="31888" y="54953"/>
                    <a:pt x="15915" y="49588"/>
                    <a:pt x="0" y="43023"/>
                  </a:cubicBezTo>
                  <a:lnTo>
                    <a:pt x="0" y="47219"/>
                  </a:lnTo>
                  <a:cubicBezTo>
                    <a:pt x="12371" y="52277"/>
                    <a:pt x="24773" y="56604"/>
                    <a:pt x="37317" y="58310"/>
                  </a:cubicBezTo>
                  <a:lnTo>
                    <a:pt x="58887" y="58310"/>
                  </a:lnTo>
                  <a:cubicBezTo>
                    <a:pt x="60471" y="58075"/>
                    <a:pt x="62053" y="57783"/>
                    <a:pt x="63642" y="57430"/>
                  </a:cubicBezTo>
                  <a:cubicBezTo>
                    <a:pt x="100885" y="49093"/>
                    <a:pt x="122380" y="4371"/>
                    <a:pt x="162323" y="4197"/>
                  </a:cubicBezTo>
                  <a:cubicBezTo>
                    <a:pt x="162384" y="4196"/>
                    <a:pt x="162445" y="4196"/>
                    <a:pt x="162505" y="4196"/>
                  </a:cubicBezTo>
                  <a:cubicBezTo>
                    <a:pt x="195055" y="4196"/>
                    <a:pt x="201982" y="41914"/>
                    <a:pt x="232204" y="46251"/>
                  </a:cubicBezTo>
                  <a:cubicBezTo>
                    <a:pt x="241165" y="47537"/>
                    <a:pt x="250329" y="48028"/>
                    <a:pt x="259602" y="48028"/>
                  </a:cubicBezTo>
                  <a:cubicBezTo>
                    <a:pt x="268230" y="48028"/>
                    <a:pt x="276951" y="47603"/>
                    <a:pt x="285690" y="46996"/>
                  </a:cubicBezTo>
                  <a:lnTo>
                    <a:pt x="285690" y="42650"/>
                  </a:lnTo>
                  <a:cubicBezTo>
                    <a:pt x="276677" y="43265"/>
                    <a:pt x="267681" y="43703"/>
                    <a:pt x="258766" y="43703"/>
                  </a:cubicBezTo>
                  <a:cubicBezTo>
                    <a:pt x="249772" y="43703"/>
                    <a:pt x="240860" y="43257"/>
                    <a:pt x="232098" y="42098"/>
                  </a:cubicBezTo>
                  <a:cubicBezTo>
                    <a:pt x="201793" y="38097"/>
                    <a:pt x="195821" y="1"/>
                    <a:pt x="1631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a:off x="-125" y="4659542"/>
              <a:ext cx="9144255" cy="934415"/>
            </a:xfrm>
            <a:custGeom>
              <a:avLst/>
              <a:gdLst/>
              <a:ahLst/>
              <a:cxnLst/>
              <a:rect l="l" t="t" r="r" b="b"/>
              <a:pathLst>
                <a:path w="285691" h="56392" extrusionOk="0">
                  <a:moveTo>
                    <a:pt x="160663" y="0"/>
                  </a:moveTo>
                  <a:cubicBezTo>
                    <a:pt x="160594" y="0"/>
                    <a:pt x="160524" y="0"/>
                    <a:pt x="160454" y="1"/>
                  </a:cubicBezTo>
                  <a:cubicBezTo>
                    <a:pt x="121759" y="181"/>
                    <a:pt x="99737" y="42197"/>
                    <a:pt x="63599" y="50514"/>
                  </a:cubicBezTo>
                  <a:cubicBezTo>
                    <a:pt x="58612" y="51660"/>
                    <a:pt x="53729" y="52176"/>
                    <a:pt x="48931" y="52176"/>
                  </a:cubicBezTo>
                  <a:cubicBezTo>
                    <a:pt x="31859" y="52176"/>
                    <a:pt x="15854" y="45645"/>
                    <a:pt x="0" y="37751"/>
                  </a:cubicBezTo>
                  <a:lnTo>
                    <a:pt x="0" y="43444"/>
                  </a:lnTo>
                  <a:cubicBezTo>
                    <a:pt x="15801" y="50536"/>
                    <a:pt x="31700" y="56392"/>
                    <a:pt x="48318" y="56392"/>
                  </a:cubicBezTo>
                  <a:cubicBezTo>
                    <a:pt x="53340" y="56392"/>
                    <a:pt x="58428" y="55857"/>
                    <a:pt x="63599" y="54660"/>
                  </a:cubicBezTo>
                  <a:cubicBezTo>
                    <a:pt x="100364" y="46144"/>
                    <a:pt x="122622" y="2626"/>
                    <a:pt x="162013" y="2453"/>
                  </a:cubicBezTo>
                  <a:cubicBezTo>
                    <a:pt x="162075" y="2453"/>
                    <a:pt x="162137" y="2452"/>
                    <a:pt x="162200" y="2452"/>
                  </a:cubicBezTo>
                  <a:cubicBezTo>
                    <a:pt x="194345" y="2452"/>
                    <a:pt x="202244" y="39281"/>
                    <a:pt x="232178" y="43500"/>
                  </a:cubicBezTo>
                  <a:cubicBezTo>
                    <a:pt x="240416" y="44662"/>
                    <a:pt x="248768" y="45116"/>
                    <a:pt x="257187" y="45116"/>
                  </a:cubicBezTo>
                  <a:cubicBezTo>
                    <a:pt x="266626" y="45116"/>
                    <a:pt x="276150" y="44545"/>
                    <a:pt x="285690" y="43761"/>
                  </a:cubicBezTo>
                  <a:lnTo>
                    <a:pt x="285690" y="38963"/>
                  </a:lnTo>
                  <a:cubicBezTo>
                    <a:pt x="275292" y="40006"/>
                    <a:pt x="264910" y="40784"/>
                    <a:pt x="254613" y="40784"/>
                  </a:cubicBezTo>
                  <a:cubicBezTo>
                    <a:pt x="247084" y="40784"/>
                    <a:pt x="239602" y="40368"/>
                    <a:pt x="232190" y="39335"/>
                  </a:cubicBezTo>
                  <a:cubicBezTo>
                    <a:pt x="202480" y="35198"/>
                    <a:pt x="192336" y="0"/>
                    <a:pt x="1606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9"/>
            <p:cNvSpPr/>
            <p:nvPr/>
          </p:nvSpPr>
          <p:spPr>
            <a:xfrm>
              <a:off x="2832230" y="5092913"/>
              <a:ext cx="4322229" cy="639155"/>
            </a:xfrm>
            <a:custGeom>
              <a:avLst/>
              <a:gdLst/>
              <a:ahLst/>
              <a:cxnLst/>
              <a:rect l="l" t="t" r="r" b="b"/>
              <a:pathLst>
                <a:path w="135038" h="38573" extrusionOk="0">
                  <a:moveTo>
                    <a:pt x="62560" y="1"/>
                  </a:moveTo>
                  <a:cubicBezTo>
                    <a:pt x="62435" y="1"/>
                    <a:pt x="62309" y="1"/>
                    <a:pt x="62184" y="2"/>
                  </a:cubicBezTo>
                  <a:cubicBezTo>
                    <a:pt x="34922" y="226"/>
                    <a:pt x="19504" y="22956"/>
                    <a:pt x="0" y="38572"/>
                  </a:cubicBezTo>
                  <a:lnTo>
                    <a:pt x="3315" y="38572"/>
                  </a:lnTo>
                  <a:cubicBezTo>
                    <a:pt x="19192" y="23657"/>
                    <a:pt x="32705" y="5148"/>
                    <a:pt x="56839" y="4862"/>
                  </a:cubicBezTo>
                  <a:cubicBezTo>
                    <a:pt x="57029" y="4859"/>
                    <a:pt x="57218" y="4858"/>
                    <a:pt x="57406" y="4858"/>
                  </a:cubicBezTo>
                  <a:cubicBezTo>
                    <a:pt x="84480" y="4858"/>
                    <a:pt x="101892" y="27237"/>
                    <a:pt x="124274" y="38572"/>
                  </a:cubicBezTo>
                  <a:lnTo>
                    <a:pt x="135037" y="38572"/>
                  </a:lnTo>
                  <a:cubicBezTo>
                    <a:pt x="108586" y="29987"/>
                    <a:pt x="92913" y="1"/>
                    <a:pt x="625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9"/>
          <p:cNvSpPr/>
          <p:nvPr/>
        </p:nvSpPr>
        <p:spPr>
          <a:xfrm>
            <a:off x="2433834"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2127484"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1821134"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2740184" y="439055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3562350" y="3458454"/>
            <a:ext cx="4866600" cy="12291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2800"/>
              <a:buNone/>
              <a:defRPr sz="31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152" name="Google Shape;152;p10"/>
          <p:cNvCxnSpPr>
            <a:stCxn id="153" idx="4"/>
          </p:cNvCxnSpPr>
          <p:nvPr/>
        </p:nvCxnSpPr>
        <p:spPr>
          <a:xfrm rot="-5400000" flipH="1">
            <a:off x="6174399" y="1618800"/>
            <a:ext cx="818700" cy="5319900"/>
          </a:xfrm>
          <a:prstGeom prst="bentConnector2">
            <a:avLst/>
          </a:prstGeom>
          <a:noFill/>
          <a:ln w="9525" cap="flat" cmpd="sng">
            <a:solidFill>
              <a:schemeClr val="dk2"/>
            </a:solidFill>
            <a:prstDash val="solid"/>
            <a:round/>
            <a:headEnd type="none" w="med" len="med"/>
            <a:tailEnd type="none" w="med" len="med"/>
          </a:ln>
        </p:spPr>
      </p:cxnSp>
      <p:grpSp>
        <p:nvGrpSpPr>
          <p:cNvPr id="154" name="Google Shape;154;p10"/>
          <p:cNvGrpSpPr/>
          <p:nvPr/>
        </p:nvGrpSpPr>
        <p:grpSpPr>
          <a:xfrm>
            <a:off x="3733296" y="3563764"/>
            <a:ext cx="382141" cy="382054"/>
            <a:chOff x="3733296" y="3676735"/>
            <a:chExt cx="382141" cy="382054"/>
          </a:xfrm>
        </p:grpSpPr>
        <p:grpSp>
          <p:nvGrpSpPr>
            <p:cNvPr id="155" name="Google Shape;155;p10"/>
            <p:cNvGrpSpPr/>
            <p:nvPr/>
          </p:nvGrpSpPr>
          <p:grpSpPr>
            <a:xfrm rot="-2699229">
              <a:off x="3787101" y="3734844"/>
              <a:ext cx="274531" cy="265837"/>
              <a:chOff x="6021400" y="1654100"/>
              <a:chExt cx="435350" cy="421375"/>
            </a:xfrm>
          </p:grpSpPr>
          <p:sp>
            <p:nvSpPr>
              <p:cNvPr id="156" name="Google Shape;156;p10"/>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0"/>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0"/>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10"/>
            <p:cNvSpPr/>
            <p:nvPr/>
          </p:nvSpPr>
          <p:spPr>
            <a:xfrm>
              <a:off x="3809199" y="3753172"/>
              <a:ext cx="229200" cy="229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59"/>
        <p:cNvGrpSpPr/>
        <p:nvPr/>
      </p:nvGrpSpPr>
      <p:grpSpPr>
        <a:xfrm>
          <a:off x="0" y="0"/>
          <a:ext cx="0" cy="0"/>
          <a:chOff x="0" y="0"/>
          <a:chExt cx="0" cy="0"/>
        </a:xfrm>
      </p:grpSpPr>
      <p:sp>
        <p:nvSpPr>
          <p:cNvPr id="160" name="Google Shape;160;p11"/>
          <p:cNvSpPr txBox="1">
            <a:spLocks noGrp="1"/>
          </p:cNvSpPr>
          <p:nvPr>
            <p:ph type="title" hasCustomPrompt="1"/>
          </p:nvPr>
        </p:nvSpPr>
        <p:spPr>
          <a:xfrm>
            <a:off x="3314700" y="1396700"/>
            <a:ext cx="5114100" cy="1511100"/>
          </a:xfrm>
          <a:prstGeom prst="rect">
            <a:avLst/>
          </a:prstGeom>
        </p:spPr>
        <p:txBody>
          <a:bodyPr spcFirstLastPara="1" wrap="square" lIns="91425" tIns="91425" rIns="91425" bIns="91425" anchor="b" anchorCtr="0">
            <a:noAutofit/>
          </a:bodyPr>
          <a:lstStyle>
            <a:lvl1pPr lvl="0" algn="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61" name="Google Shape;161;p11"/>
          <p:cNvSpPr txBox="1">
            <a:spLocks noGrp="1"/>
          </p:cNvSpPr>
          <p:nvPr>
            <p:ph type="subTitle" idx="1"/>
          </p:nvPr>
        </p:nvSpPr>
        <p:spPr>
          <a:xfrm>
            <a:off x="3314700" y="3184075"/>
            <a:ext cx="5114100" cy="438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62" name="Google Shape;162;p11"/>
          <p:cNvGrpSpPr/>
          <p:nvPr/>
        </p:nvGrpSpPr>
        <p:grpSpPr>
          <a:xfrm>
            <a:off x="2865839" y="262867"/>
            <a:ext cx="6278161" cy="382141"/>
            <a:chOff x="2865839" y="262867"/>
            <a:chExt cx="6278161" cy="382141"/>
          </a:xfrm>
        </p:grpSpPr>
        <p:cxnSp>
          <p:nvCxnSpPr>
            <p:cNvPr id="163" name="Google Shape;163;p11"/>
            <p:cNvCxnSpPr/>
            <p:nvPr/>
          </p:nvCxnSpPr>
          <p:spPr>
            <a:xfrm>
              <a:off x="3148200" y="454400"/>
              <a:ext cx="5995800" cy="0"/>
            </a:xfrm>
            <a:prstGeom prst="straightConnector1">
              <a:avLst/>
            </a:prstGeom>
            <a:noFill/>
            <a:ln w="9525" cap="flat" cmpd="sng">
              <a:solidFill>
                <a:schemeClr val="lt1"/>
              </a:solidFill>
              <a:prstDash val="solid"/>
              <a:round/>
              <a:headEnd type="none" w="med" len="med"/>
              <a:tailEnd type="none" w="med" len="med"/>
            </a:ln>
          </p:spPr>
        </p:cxnSp>
        <p:grpSp>
          <p:nvGrpSpPr>
            <p:cNvPr id="164" name="Google Shape;164;p11"/>
            <p:cNvGrpSpPr/>
            <p:nvPr/>
          </p:nvGrpSpPr>
          <p:grpSpPr>
            <a:xfrm rot="-2700771" flipH="1">
              <a:off x="2919601" y="321019"/>
              <a:ext cx="274531" cy="265837"/>
              <a:chOff x="6021400" y="1654100"/>
              <a:chExt cx="435350" cy="421375"/>
            </a:xfrm>
          </p:grpSpPr>
          <p:sp>
            <p:nvSpPr>
              <p:cNvPr id="165" name="Google Shape;165;p11"/>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8" name="Google Shape;168;p11"/>
          <p:cNvGrpSpPr/>
          <p:nvPr/>
        </p:nvGrpSpPr>
        <p:grpSpPr>
          <a:xfrm rot="-5400000" flipH="1">
            <a:off x="-3506483" y="2005869"/>
            <a:ext cx="7610763" cy="832396"/>
            <a:chOff x="-71925" y="-884100"/>
            <a:chExt cx="9144255" cy="1188797"/>
          </a:xfrm>
        </p:grpSpPr>
        <p:sp>
          <p:nvSpPr>
            <p:cNvPr id="169" name="Google Shape;169;p11"/>
            <p:cNvSpPr/>
            <p:nvPr/>
          </p:nvSpPr>
          <p:spPr>
            <a:xfrm>
              <a:off x="-71925" y="-884100"/>
              <a:ext cx="3175016" cy="741739"/>
            </a:xfrm>
            <a:custGeom>
              <a:avLst/>
              <a:gdLst/>
              <a:ahLst/>
              <a:cxnLst/>
              <a:rect l="l" t="t" r="r" b="b"/>
              <a:pathLst>
                <a:path w="99196" h="44764" extrusionOk="0">
                  <a:moveTo>
                    <a:pt x="96826" y="0"/>
                  </a:moveTo>
                  <a:cubicBezTo>
                    <a:pt x="87993" y="14934"/>
                    <a:pt x="80556" y="32035"/>
                    <a:pt x="64567" y="38354"/>
                  </a:cubicBezTo>
                  <a:cubicBezTo>
                    <a:pt x="60625" y="39913"/>
                    <a:pt x="56746" y="40615"/>
                    <a:pt x="52946" y="40615"/>
                  </a:cubicBezTo>
                  <a:cubicBezTo>
                    <a:pt x="32157" y="40615"/>
                    <a:pt x="13718" y="19608"/>
                    <a:pt x="0" y="2967"/>
                  </a:cubicBezTo>
                  <a:lnTo>
                    <a:pt x="0" y="7107"/>
                  </a:lnTo>
                  <a:cubicBezTo>
                    <a:pt x="13714" y="23750"/>
                    <a:pt x="32154" y="44764"/>
                    <a:pt x="52946" y="44764"/>
                  </a:cubicBezTo>
                  <a:cubicBezTo>
                    <a:pt x="56744" y="44764"/>
                    <a:pt x="60620" y="44063"/>
                    <a:pt x="64560" y="42506"/>
                  </a:cubicBezTo>
                  <a:cubicBezTo>
                    <a:pt x="82058" y="35592"/>
                    <a:pt x="89185" y="15722"/>
                    <a:pt x="991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p:nvPr/>
          </p:nvSpPr>
          <p:spPr>
            <a:xfrm>
              <a:off x="-20108" y="-884100"/>
              <a:ext cx="2963286" cy="591317"/>
            </a:xfrm>
            <a:custGeom>
              <a:avLst/>
              <a:gdLst/>
              <a:ahLst/>
              <a:cxnLst/>
              <a:rect l="l" t="t" r="r" b="b"/>
              <a:pathLst>
                <a:path w="92581" h="35686" extrusionOk="0">
                  <a:moveTo>
                    <a:pt x="0" y="0"/>
                  </a:moveTo>
                  <a:cubicBezTo>
                    <a:pt x="13539" y="16291"/>
                    <a:pt x="31336" y="35685"/>
                    <a:pt x="51325" y="35685"/>
                  </a:cubicBezTo>
                  <a:cubicBezTo>
                    <a:pt x="55137" y="35685"/>
                    <a:pt x="59029" y="34980"/>
                    <a:pt x="62986" y="33413"/>
                  </a:cubicBezTo>
                  <a:cubicBezTo>
                    <a:pt x="77218" y="27771"/>
                    <a:pt x="84802" y="13613"/>
                    <a:pt x="92580" y="0"/>
                  </a:cubicBezTo>
                  <a:lnTo>
                    <a:pt x="90408" y="0"/>
                  </a:lnTo>
                  <a:cubicBezTo>
                    <a:pt x="83313" y="12253"/>
                    <a:pt x="75803" y="24165"/>
                    <a:pt x="63023" y="29236"/>
                  </a:cubicBezTo>
                  <a:cubicBezTo>
                    <a:pt x="59050" y="30812"/>
                    <a:pt x="55143" y="31522"/>
                    <a:pt x="51318" y="31522"/>
                  </a:cubicBezTo>
                  <a:cubicBezTo>
                    <a:pt x="33004" y="31522"/>
                    <a:pt x="16543" y="15259"/>
                    <a:pt x="34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a:off x="-71925" y="-884100"/>
              <a:ext cx="3386650" cy="891400"/>
            </a:xfrm>
            <a:custGeom>
              <a:avLst/>
              <a:gdLst/>
              <a:ahLst/>
              <a:cxnLst/>
              <a:rect l="l" t="t" r="r" b="b"/>
              <a:pathLst>
                <a:path w="105808" h="53796" extrusionOk="0">
                  <a:moveTo>
                    <a:pt x="102436" y="0"/>
                  </a:moveTo>
                  <a:cubicBezTo>
                    <a:pt x="90488" y="16145"/>
                    <a:pt x="83963" y="39750"/>
                    <a:pt x="64567" y="47422"/>
                  </a:cubicBezTo>
                  <a:cubicBezTo>
                    <a:pt x="60625" y="48981"/>
                    <a:pt x="56747" y="49682"/>
                    <a:pt x="52947" y="49682"/>
                  </a:cubicBezTo>
                  <a:cubicBezTo>
                    <a:pt x="32156" y="49682"/>
                    <a:pt x="13712" y="28671"/>
                    <a:pt x="0" y="12029"/>
                  </a:cubicBezTo>
                  <a:lnTo>
                    <a:pt x="0" y="16175"/>
                  </a:lnTo>
                  <a:cubicBezTo>
                    <a:pt x="13707" y="32812"/>
                    <a:pt x="32119" y="53795"/>
                    <a:pt x="52888" y="53795"/>
                  </a:cubicBezTo>
                  <a:cubicBezTo>
                    <a:pt x="56714" y="53795"/>
                    <a:pt x="60620" y="53083"/>
                    <a:pt x="64591" y="51501"/>
                  </a:cubicBezTo>
                  <a:cubicBezTo>
                    <a:pt x="85653" y="43115"/>
                    <a:pt x="91549" y="15871"/>
                    <a:pt x="105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5229039" y="-884100"/>
              <a:ext cx="3843012" cy="684043"/>
            </a:xfrm>
            <a:custGeom>
              <a:avLst/>
              <a:gdLst/>
              <a:ahLst/>
              <a:cxnLst/>
              <a:rect l="l" t="t" r="r" b="b"/>
              <a:pathLst>
                <a:path w="120066" h="41282" extrusionOk="0">
                  <a:moveTo>
                    <a:pt x="0" y="0"/>
                  </a:moveTo>
                  <a:cubicBezTo>
                    <a:pt x="19721" y="13196"/>
                    <a:pt x="36784" y="33544"/>
                    <a:pt x="59558" y="39608"/>
                  </a:cubicBezTo>
                  <a:cubicBezTo>
                    <a:pt x="63838" y="40749"/>
                    <a:pt x="67923" y="41282"/>
                    <a:pt x="71837" y="41282"/>
                  </a:cubicBezTo>
                  <a:cubicBezTo>
                    <a:pt x="89348" y="41282"/>
                    <a:pt x="103431" y="30623"/>
                    <a:pt x="116149" y="16058"/>
                  </a:cubicBezTo>
                  <a:cubicBezTo>
                    <a:pt x="117476" y="14531"/>
                    <a:pt x="118780" y="13017"/>
                    <a:pt x="120065" y="11508"/>
                  </a:cubicBezTo>
                  <a:lnTo>
                    <a:pt x="120065" y="7362"/>
                  </a:lnTo>
                  <a:cubicBezTo>
                    <a:pt x="118780" y="8876"/>
                    <a:pt x="117484" y="10397"/>
                    <a:pt x="116155" y="11924"/>
                  </a:cubicBezTo>
                  <a:cubicBezTo>
                    <a:pt x="103450" y="26559"/>
                    <a:pt x="89345" y="37178"/>
                    <a:pt x="71798" y="37178"/>
                  </a:cubicBezTo>
                  <a:cubicBezTo>
                    <a:pt x="67888" y="37178"/>
                    <a:pt x="63808" y="36651"/>
                    <a:pt x="59534" y="35524"/>
                  </a:cubicBezTo>
                  <a:cubicBezTo>
                    <a:pt x="38968" y="30104"/>
                    <a:pt x="23197" y="13023"/>
                    <a:pt x="5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229826" y="-884100"/>
              <a:ext cx="2557367" cy="440530"/>
            </a:xfrm>
            <a:custGeom>
              <a:avLst/>
              <a:gdLst/>
              <a:ahLst/>
              <a:cxnLst/>
              <a:rect l="l" t="t" r="r" b="b"/>
              <a:pathLst>
                <a:path w="79899" h="26586" extrusionOk="0">
                  <a:moveTo>
                    <a:pt x="0" y="0"/>
                  </a:moveTo>
                  <a:cubicBezTo>
                    <a:pt x="12284" y="13640"/>
                    <a:pt x="27148" y="26585"/>
                    <a:pt x="43505" y="26585"/>
                  </a:cubicBezTo>
                  <a:cubicBezTo>
                    <a:pt x="47349" y="26585"/>
                    <a:pt x="51275" y="25871"/>
                    <a:pt x="55269" y="24282"/>
                  </a:cubicBezTo>
                  <a:cubicBezTo>
                    <a:pt x="66312" y="19888"/>
                    <a:pt x="73506" y="10416"/>
                    <a:pt x="79898" y="0"/>
                  </a:cubicBezTo>
                  <a:lnTo>
                    <a:pt x="77403" y="0"/>
                  </a:lnTo>
                  <a:cubicBezTo>
                    <a:pt x="71581" y="8715"/>
                    <a:pt x="64860" y="16300"/>
                    <a:pt x="55318" y="20099"/>
                  </a:cubicBezTo>
                  <a:cubicBezTo>
                    <a:pt x="51302" y="21702"/>
                    <a:pt x="47357" y="22423"/>
                    <a:pt x="43495" y="22423"/>
                  </a:cubicBezTo>
                  <a:cubicBezTo>
                    <a:pt x="28811" y="22423"/>
                    <a:pt x="15339" y="12001"/>
                    <a:pt x="38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71925" y="-884100"/>
              <a:ext cx="9144255" cy="1039121"/>
            </a:xfrm>
            <a:custGeom>
              <a:avLst/>
              <a:gdLst/>
              <a:ahLst/>
              <a:cxnLst/>
              <a:rect l="l" t="t" r="r" b="b"/>
              <a:pathLst>
                <a:path w="285691" h="62711" extrusionOk="0">
                  <a:moveTo>
                    <a:pt x="112709" y="0"/>
                  </a:moveTo>
                  <a:cubicBezTo>
                    <a:pt x="93219" y="13413"/>
                    <a:pt x="88240" y="46765"/>
                    <a:pt x="64591" y="56268"/>
                  </a:cubicBezTo>
                  <a:cubicBezTo>
                    <a:pt x="60565" y="57886"/>
                    <a:pt x="56610" y="58613"/>
                    <a:pt x="52740" y="58613"/>
                  </a:cubicBezTo>
                  <a:cubicBezTo>
                    <a:pt x="32008" y="58613"/>
                    <a:pt x="13710" y="37742"/>
                    <a:pt x="0" y="21099"/>
                  </a:cubicBezTo>
                  <a:lnTo>
                    <a:pt x="0" y="25245"/>
                  </a:lnTo>
                  <a:cubicBezTo>
                    <a:pt x="13779" y="41962"/>
                    <a:pt x="31983" y="62711"/>
                    <a:pt x="52783" y="62711"/>
                  </a:cubicBezTo>
                  <a:cubicBezTo>
                    <a:pt x="56634" y="62711"/>
                    <a:pt x="60574" y="61999"/>
                    <a:pt x="64591" y="60420"/>
                  </a:cubicBezTo>
                  <a:cubicBezTo>
                    <a:pt x="93927" y="48882"/>
                    <a:pt x="95267" y="1223"/>
                    <a:pt x="131046" y="708"/>
                  </a:cubicBezTo>
                  <a:cubicBezTo>
                    <a:pt x="131287" y="704"/>
                    <a:pt x="131528" y="702"/>
                    <a:pt x="131768" y="702"/>
                  </a:cubicBezTo>
                  <a:cubicBezTo>
                    <a:pt x="168136" y="702"/>
                    <a:pt x="191428" y="39679"/>
                    <a:pt x="225177" y="48527"/>
                  </a:cubicBezTo>
                  <a:cubicBezTo>
                    <a:pt x="229412" y="49637"/>
                    <a:pt x="233468" y="50153"/>
                    <a:pt x="237367" y="50153"/>
                  </a:cubicBezTo>
                  <a:cubicBezTo>
                    <a:pt x="254891" y="50153"/>
                    <a:pt x="269258" y="39735"/>
                    <a:pt x="282611" y="25970"/>
                  </a:cubicBezTo>
                  <a:cubicBezTo>
                    <a:pt x="283648" y="24897"/>
                    <a:pt x="284673" y="23829"/>
                    <a:pt x="285690" y="22767"/>
                  </a:cubicBezTo>
                  <a:lnTo>
                    <a:pt x="285690" y="17181"/>
                  </a:lnTo>
                  <a:cubicBezTo>
                    <a:pt x="284487" y="18529"/>
                    <a:pt x="283264" y="19876"/>
                    <a:pt x="282029" y="21234"/>
                  </a:cubicBezTo>
                  <a:cubicBezTo>
                    <a:pt x="269068" y="35407"/>
                    <a:pt x="254906" y="46062"/>
                    <a:pt x="237442" y="46062"/>
                  </a:cubicBezTo>
                  <a:cubicBezTo>
                    <a:pt x="233527" y="46062"/>
                    <a:pt x="229447" y="45527"/>
                    <a:pt x="225177" y="44375"/>
                  </a:cubicBezTo>
                  <a:cubicBezTo>
                    <a:pt x="198970" y="37311"/>
                    <a:pt x="179617" y="11539"/>
                    <a:pt x="1552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5630552" y="-884100"/>
              <a:ext cx="3441478" cy="534747"/>
            </a:xfrm>
            <a:custGeom>
              <a:avLst/>
              <a:gdLst/>
              <a:ahLst/>
              <a:cxnLst/>
              <a:rect l="l" t="t" r="r" b="b"/>
              <a:pathLst>
                <a:path w="107521" h="32272" extrusionOk="0">
                  <a:moveTo>
                    <a:pt x="0" y="0"/>
                  </a:moveTo>
                  <a:cubicBezTo>
                    <a:pt x="14780" y="12129"/>
                    <a:pt x="29000" y="25858"/>
                    <a:pt x="46975" y="30614"/>
                  </a:cubicBezTo>
                  <a:cubicBezTo>
                    <a:pt x="51247" y="31743"/>
                    <a:pt x="55326" y="32271"/>
                    <a:pt x="59235" y="32271"/>
                  </a:cubicBezTo>
                  <a:cubicBezTo>
                    <a:pt x="76787" y="32271"/>
                    <a:pt x="90909" y="21627"/>
                    <a:pt x="103610" y="7002"/>
                  </a:cubicBezTo>
                  <a:cubicBezTo>
                    <a:pt x="104939" y="5475"/>
                    <a:pt x="106235" y="3954"/>
                    <a:pt x="107520" y="2446"/>
                  </a:cubicBezTo>
                  <a:lnTo>
                    <a:pt x="107520" y="0"/>
                  </a:lnTo>
                  <a:lnTo>
                    <a:pt x="106068" y="0"/>
                  </a:lnTo>
                  <a:cubicBezTo>
                    <a:pt x="105255" y="950"/>
                    <a:pt x="104441" y="1899"/>
                    <a:pt x="103610" y="2856"/>
                  </a:cubicBezTo>
                  <a:cubicBezTo>
                    <a:pt x="90929" y="17458"/>
                    <a:pt x="76798" y="28134"/>
                    <a:pt x="59264" y="28134"/>
                  </a:cubicBezTo>
                  <a:cubicBezTo>
                    <a:pt x="55349" y="28134"/>
                    <a:pt x="51265" y="27601"/>
                    <a:pt x="46989" y="26462"/>
                  </a:cubicBezTo>
                  <a:cubicBezTo>
                    <a:pt x="31147" y="22240"/>
                    <a:pt x="18312" y="10975"/>
                    <a:pt x="5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6395812" y="-884100"/>
              <a:ext cx="2200164" cy="234548"/>
            </a:xfrm>
            <a:custGeom>
              <a:avLst/>
              <a:gdLst/>
              <a:ahLst/>
              <a:cxnLst/>
              <a:rect l="l" t="t" r="r" b="b"/>
              <a:pathLst>
                <a:path w="68739" h="14155" extrusionOk="0">
                  <a:moveTo>
                    <a:pt x="0" y="0"/>
                  </a:moveTo>
                  <a:cubicBezTo>
                    <a:pt x="7125" y="5463"/>
                    <a:pt x="14686" y="10000"/>
                    <a:pt x="23202" y="12384"/>
                  </a:cubicBezTo>
                  <a:cubicBezTo>
                    <a:pt x="27518" y="13593"/>
                    <a:pt x="31646" y="14155"/>
                    <a:pt x="35605" y="14155"/>
                  </a:cubicBezTo>
                  <a:cubicBezTo>
                    <a:pt x="48131" y="14155"/>
                    <a:pt x="58970" y="8533"/>
                    <a:pt x="68739" y="0"/>
                  </a:cubicBezTo>
                  <a:lnTo>
                    <a:pt x="63580" y="0"/>
                  </a:lnTo>
                  <a:cubicBezTo>
                    <a:pt x="55205" y="6153"/>
                    <a:pt x="46017" y="10012"/>
                    <a:pt x="35699" y="10012"/>
                  </a:cubicBezTo>
                  <a:cubicBezTo>
                    <a:pt x="31726" y="10012"/>
                    <a:pt x="27585" y="9440"/>
                    <a:pt x="23258" y="8205"/>
                  </a:cubicBezTo>
                  <a:cubicBezTo>
                    <a:pt x="17107" y="6455"/>
                    <a:pt x="11483" y="3563"/>
                    <a:pt x="61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511125" y="-884100"/>
              <a:ext cx="2087945" cy="289743"/>
            </a:xfrm>
            <a:custGeom>
              <a:avLst/>
              <a:gdLst/>
              <a:ahLst/>
              <a:cxnLst/>
              <a:rect l="l" t="t" r="r" b="b"/>
              <a:pathLst>
                <a:path w="65233" h="17486" extrusionOk="0">
                  <a:moveTo>
                    <a:pt x="1" y="0"/>
                  </a:moveTo>
                  <a:cubicBezTo>
                    <a:pt x="10344" y="9788"/>
                    <a:pt x="22072" y="17486"/>
                    <a:pt x="34705" y="17486"/>
                  </a:cubicBezTo>
                  <a:cubicBezTo>
                    <a:pt x="38585" y="17486"/>
                    <a:pt x="42549" y="16760"/>
                    <a:pt x="46586" y="15146"/>
                  </a:cubicBezTo>
                  <a:cubicBezTo>
                    <a:pt x="54258" y="12073"/>
                    <a:pt x="60148" y="6574"/>
                    <a:pt x="65233" y="0"/>
                  </a:cubicBezTo>
                  <a:lnTo>
                    <a:pt x="61893" y="0"/>
                  </a:lnTo>
                  <a:cubicBezTo>
                    <a:pt x="57578" y="4718"/>
                    <a:pt x="52644" y="8591"/>
                    <a:pt x="46629" y="10969"/>
                  </a:cubicBezTo>
                  <a:cubicBezTo>
                    <a:pt x="42577" y="12574"/>
                    <a:pt x="38602" y="13297"/>
                    <a:pt x="34717" y="13297"/>
                  </a:cubicBezTo>
                  <a:cubicBezTo>
                    <a:pt x="23914" y="13297"/>
                    <a:pt x="13802" y="7711"/>
                    <a:pt x="4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6008029" y="-884100"/>
              <a:ext cx="2880227" cy="384673"/>
            </a:xfrm>
            <a:custGeom>
              <a:avLst/>
              <a:gdLst/>
              <a:ahLst/>
              <a:cxnLst/>
              <a:rect l="l" t="t" r="r" b="b"/>
              <a:pathLst>
                <a:path w="89986" h="23215" extrusionOk="0">
                  <a:moveTo>
                    <a:pt x="0" y="0"/>
                  </a:moveTo>
                  <a:cubicBezTo>
                    <a:pt x="10801" y="9267"/>
                    <a:pt x="21917" y="17920"/>
                    <a:pt x="35225" y="21514"/>
                  </a:cubicBezTo>
                  <a:cubicBezTo>
                    <a:pt x="39512" y="22674"/>
                    <a:pt x="43610" y="23215"/>
                    <a:pt x="47538" y="23215"/>
                  </a:cubicBezTo>
                  <a:cubicBezTo>
                    <a:pt x="64196" y="23215"/>
                    <a:pt x="77810" y="13491"/>
                    <a:pt x="89985" y="0"/>
                  </a:cubicBezTo>
                  <a:lnTo>
                    <a:pt x="86075" y="0"/>
                  </a:lnTo>
                  <a:cubicBezTo>
                    <a:pt x="74929" y="11268"/>
                    <a:pt x="62474" y="19074"/>
                    <a:pt x="47617" y="19074"/>
                  </a:cubicBezTo>
                  <a:cubicBezTo>
                    <a:pt x="43675" y="19074"/>
                    <a:pt x="39563" y="18524"/>
                    <a:pt x="35262" y="17343"/>
                  </a:cubicBezTo>
                  <a:cubicBezTo>
                    <a:pt x="24114" y="14283"/>
                    <a:pt x="14543" y="7609"/>
                    <a:pt x="54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865974" y="-884100"/>
              <a:ext cx="1461847" cy="138608"/>
            </a:xfrm>
            <a:custGeom>
              <a:avLst/>
              <a:gdLst/>
              <a:ahLst/>
              <a:cxnLst/>
              <a:rect l="l" t="t" r="r" b="b"/>
              <a:pathLst>
                <a:path w="45672" h="8365" extrusionOk="0">
                  <a:moveTo>
                    <a:pt x="0" y="0"/>
                  </a:moveTo>
                  <a:cubicBezTo>
                    <a:pt x="7388" y="5050"/>
                    <a:pt x="15304" y="8365"/>
                    <a:pt x="23633" y="8365"/>
                  </a:cubicBezTo>
                  <a:cubicBezTo>
                    <a:pt x="27529" y="8365"/>
                    <a:pt x="31515" y="7640"/>
                    <a:pt x="35579" y="6027"/>
                  </a:cubicBezTo>
                  <a:cubicBezTo>
                    <a:pt x="39315" y="4544"/>
                    <a:pt x="42643" y="2477"/>
                    <a:pt x="45672" y="0"/>
                  </a:cubicBezTo>
                  <a:lnTo>
                    <a:pt x="39552" y="0"/>
                  </a:lnTo>
                  <a:cubicBezTo>
                    <a:pt x="38286" y="696"/>
                    <a:pt x="36969" y="1323"/>
                    <a:pt x="35591" y="1868"/>
                  </a:cubicBezTo>
                  <a:cubicBezTo>
                    <a:pt x="31522" y="3487"/>
                    <a:pt x="27532" y="4215"/>
                    <a:pt x="23631" y="4215"/>
                  </a:cubicBezTo>
                  <a:cubicBezTo>
                    <a:pt x="17886" y="4215"/>
                    <a:pt x="12336" y="2636"/>
                    <a:pt x="70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6875163" y="-884100"/>
              <a:ext cx="1305138" cy="84457"/>
            </a:xfrm>
            <a:custGeom>
              <a:avLst/>
              <a:gdLst/>
              <a:ahLst/>
              <a:cxnLst/>
              <a:rect l="l" t="t" r="r" b="b"/>
              <a:pathLst>
                <a:path w="40776" h="5097" extrusionOk="0">
                  <a:moveTo>
                    <a:pt x="1" y="0"/>
                  </a:moveTo>
                  <a:cubicBezTo>
                    <a:pt x="2676" y="1303"/>
                    <a:pt x="5444" y="2409"/>
                    <a:pt x="8337" y="3246"/>
                  </a:cubicBezTo>
                  <a:cubicBezTo>
                    <a:pt x="12678" y="4511"/>
                    <a:pt x="16835" y="5096"/>
                    <a:pt x="20825" y="5096"/>
                  </a:cubicBezTo>
                  <a:cubicBezTo>
                    <a:pt x="27978" y="5096"/>
                    <a:pt x="34595" y="3216"/>
                    <a:pt x="40776" y="0"/>
                  </a:cubicBezTo>
                  <a:lnTo>
                    <a:pt x="29560" y="0"/>
                  </a:lnTo>
                  <a:cubicBezTo>
                    <a:pt x="26762" y="617"/>
                    <a:pt x="23881" y="946"/>
                    <a:pt x="20908" y="946"/>
                  </a:cubicBezTo>
                  <a:cubicBezTo>
                    <a:pt x="18049" y="946"/>
                    <a:pt x="15104" y="642"/>
                    <a:pt x="120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71925" y="-728525"/>
              <a:ext cx="9144255" cy="1033222"/>
            </a:xfrm>
            <a:custGeom>
              <a:avLst/>
              <a:gdLst/>
              <a:ahLst/>
              <a:cxnLst/>
              <a:rect l="l" t="t" r="r" b="b"/>
              <a:pathLst>
                <a:path w="285691" h="62355" extrusionOk="0">
                  <a:moveTo>
                    <a:pt x="131902" y="1"/>
                  </a:moveTo>
                  <a:cubicBezTo>
                    <a:pt x="131656" y="1"/>
                    <a:pt x="131410" y="3"/>
                    <a:pt x="131164" y="6"/>
                  </a:cubicBezTo>
                  <a:cubicBezTo>
                    <a:pt x="96261" y="496"/>
                    <a:pt x="93566" y="45319"/>
                    <a:pt x="64591" y="56088"/>
                  </a:cubicBezTo>
                  <a:cubicBezTo>
                    <a:pt x="60641" y="57556"/>
                    <a:pt x="56776" y="58220"/>
                    <a:pt x="53005" y="58220"/>
                  </a:cubicBezTo>
                  <a:cubicBezTo>
                    <a:pt x="32016" y="58220"/>
                    <a:pt x="13923" y="37656"/>
                    <a:pt x="0" y="20776"/>
                  </a:cubicBezTo>
                  <a:lnTo>
                    <a:pt x="0" y="24984"/>
                  </a:lnTo>
                  <a:cubicBezTo>
                    <a:pt x="14162" y="42293"/>
                    <a:pt x="31943" y="62355"/>
                    <a:pt x="53175" y="62355"/>
                  </a:cubicBezTo>
                  <a:cubicBezTo>
                    <a:pt x="56278" y="62355"/>
                    <a:pt x="59455" y="61926"/>
                    <a:pt x="62705" y="60998"/>
                  </a:cubicBezTo>
                  <a:cubicBezTo>
                    <a:pt x="93219" y="52283"/>
                    <a:pt x="96118" y="9013"/>
                    <a:pt x="131336" y="8305"/>
                  </a:cubicBezTo>
                  <a:cubicBezTo>
                    <a:pt x="131715" y="8298"/>
                    <a:pt x="132092" y="8294"/>
                    <a:pt x="132468" y="8294"/>
                  </a:cubicBezTo>
                  <a:cubicBezTo>
                    <a:pt x="168229" y="8294"/>
                    <a:pt x="193184" y="42463"/>
                    <a:pt x="227362" y="48980"/>
                  </a:cubicBezTo>
                  <a:cubicBezTo>
                    <a:pt x="230748" y="49625"/>
                    <a:pt x="234021" y="49926"/>
                    <a:pt x="237197" y="49926"/>
                  </a:cubicBezTo>
                  <a:cubicBezTo>
                    <a:pt x="255723" y="49926"/>
                    <a:pt x="270917" y="39675"/>
                    <a:pt x="285690" y="27646"/>
                  </a:cubicBezTo>
                  <a:lnTo>
                    <a:pt x="285690" y="21254"/>
                  </a:lnTo>
                  <a:cubicBezTo>
                    <a:pt x="271048" y="34312"/>
                    <a:pt x="256046" y="45677"/>
                    <a:pt x="237183" y="45677"/>
                  </a:cubicBezTo>
                  <a:cubicBezTo>
                    <a:pt x="233352" y="45677"/>
                    <a:pt x="229361" y="45208"/>
                    <a:pt x="225183" y="44189"/>
                  </a:cubicBezTo>
                  <a:cubicBezTo>
                    <a:pt x="191758" y="36045"/>
                    <a:pt x="167602" y="1"/>
                    <a:pt x="1319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2800"/>
              <a:buFont typeface="Righteous"/>
              <a:buNone/>
              <a:defRPr sz="2800" b="1">
                <a:solidFill>
                  <a:schemeClr val="lt1"/>
                </a:solidFill>
                <a:latin typeface="Righteous"/>
                <a:ea typeface="Righteous"/>
                <a:cs typeface="Righteous"/>
                <a:sym typeface="Righteous"/>
              </a:defRPr>
            </a:lvl1pPr>
            <a:lvl2pPr lvl="1"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2pPr>
            <a:lvl3pPr lvl="2"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3pPr>
            <a:lvl4pPr lvl="3"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4pPr>
            <a:lvl5pPr lvl="4"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5pPr>
            <a:lvl6pPr lvl="5"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6pPr>
            <a:lvl7pPr lvl="6"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7pPr>
            <a:lvl8pPr lvl="7"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8pPr>
            <a:lvl9pPr lvl="8" rtl="0">
              <a:spcBef>
                <a:spcPts val="0"/>
              </a:spcBef>
              <a:spcAft>
                <a:spcPts val="0"/>
              </a:spcAft>
              <a:buClr>
                <a:schemeClr val="lt1"/>
              </a:buClr>
              <a:buSzPts val="2800"/>
              <a:buFont typeface="MuseoModerno Black"/>
              <a:buNone/>
              <a:defRPr sz="2800">
                <a:solidFill>
                  <a:schemeClr val="lt1"/>
                </a:solidFill>
                <a:latin typeface="MuseoModerno Black"/>
                <a:ea typeface="MuseoModerno Black"/>
                <a:cs typeface="MuseoModerno Black"/>
                <a:sym typeface="MuseoModerno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Jura"/>
              <a:buChar char="●"/>
              <a:defRPr>
                <a:solidFill>
                  <a:schemeClr val="lt1"/>
                </a:solidFill>
                <a:latin typeface="Jura"/>
                <a:ea typeface="Jura"/>
                <a:cs typeface="Jura"/>
                <a:sym typeface="Jura"/>
              </a:defRPr>
            </a:lvl1pPr>
            <a:lvl2pPr marL="914400" lvl="1"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2pPr>
            <a:lvl3pPr marL="1371600" lvl="2"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3pPr>
            <a:lvl4pPr marL="1828800" lvl="3"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4pPr>
            <a:lvl5pPr marL="2286000" lvl="4"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5pPr>
            <a:lvl6pPr marL="2743200" lvl="5"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6pPr>
            <a:lvl7pPr marL="3200400" lvl="6"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7pPr>
            <a:lvl8pPr marL="3657600" lvl="7" indent="-317500">
              <a:lnSpc>
                <a:spcPct val="115000"/>
              </a:lnSpc>
              <a:spcBef>
                <a:spcPts val="1600"/>
              </a:spcBef>
              <a:spcAft>
                <a:spcPts val="0"/>
              </a:spcAft>
              <a:buClr>
                <a:schemeClr val="lt1"/>
              </a:buClr>
              <a:buSzPts val="1400"/>
              <a:buFont typeface="Jura"/>
              <a:buChar char="○"/>
              <a:defRPr>
                <a:solidFill>
                  <a:schemeClr val="lt1"/>
                </a:solidFill>
                <a:latin typeface="Jura"/>
                <a:ea typeface="Jura"/>
                <a:cs typeface="Jura"/>
                <a:sym typeface="Jura"/>
              </a:defRPr>
            </a:lvl8pPr>
            <a:lvl9pPr marL="4114800" lvl="8" indent="-317500">
              <a:lnSpc>
                <a:spcPct val="115000"/>
              </a:lnSpc>
              <a:spcBef>
                <a:spcPts val="1600"/>
              </a:spcBef>
              <a:spcAft>
                <a:spcPts val="1600"/>
              </a:spcAft>
              <a:buClr>
                <a:schemeClr val="lt1"/>
              </a:buClr>
              <a:buSzPts val="1400"/>
              <a:buFont typeface="Jura"/>
              <a:buChar char="■"/>
              <a:defRPr>
                <a:solidFill>
                  <a:schemeClr val="lt1"/>
                </a:solidFill>
                <a:latin typeface="Jura"/>
                <a:ea typeface="Jura"/>
                <a:cs typeface="Jura"/>
                <a:sym typeface="Ju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1" r:id="rId22"/>
    <p:sldLayoutId id="2147483672" r:id="rId23"/>
    <p:sldLayoutId id="2147483673" r:id="rId24"/>
    <p:sldLayoutId id="2147483674" r:id="rId25"/>
    <p:sldLayoutId id="2147483675" r:id="rId26"/>
    <p:sldLayoutId id="2147483676" r:id="rId27"/>
    <p:sldLayoutId id="2147483677" r:id="rId2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2"/>
          <p:cNvSpPr/>
          <p:nvPr/>
        </p:nvSpPr>
        <p:spPr>
          <a:xfrm>
            <a:off x="6563550" y="454400"/>
            <a:ext cx="1763700" cy="1909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6563600" y="2363825"/>
            <a:ext cx="1763700" cy="1909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2" name="Google Shape;502;p32"/>
          <p:cNvGrpSpPr/>
          <p:nvPr/>
        </p:nvGrpSpPr>
        <p:grpSpPr>
          <a:xfrm>
            <a:off x="6724809" y="2868241"/>
            <a:ext cx="1441194" cy="900348"/>
            <a:chOff x="6143426" y="2692674"/>
            <a:chExt cx="2079645" cy="1299203"/>
          </a:xfrm>
        </p:grpSpPr>
        <p:sp>
          <p:nvSpPr>
            <p:cNvPr id="503" name="Google Shape;503;p32"/>
            <p:cNvSpPr/>
            <p:nvPr/>
          </p:nvSpPr>
          <p:spPr>
            <a:xfrm>
              <a:off x="6794848" y="2692674"/>
              <a:ext cx="1332017" cy="122945"/>
            </a:xfrm>
            <a:custGeom>
              <a:avLst/>
              <a:gdLst/>
              <a:ahLst/>
              <a:cxnLst/>
              <a:rect l="l" t="t" r="r" b="b"/>
              <a:pathLst>
                <a:path w="127010" h="11723" extrusionOk="0">
                  <a:moveTo>
                    <a:pt x="56142" y="0"/>
                  </a:moveTo>
                  <a:cubicBezTo>
                    <a:pt x="41249" y="0"/>
                    <a:pt x="9788" y="295"/>
                    <a:pt x="1" y="3702"/>
                  </a:cubicBezTo>
                  <a:lnTo>
                    <a:pt x="120426" y="11722"/>
                  </a:lnTo>
                  <a:lnTo>
                    <a:pt x="127009" y="8870"/>
                  </a:lnTo>
                  <a:cubicBezTo>
                    <a:pt x="122552" y="1080"/>
                    <a:pt x="71035" y="0"/>
                    <a:pt x="561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8100660" y="3126490"/>
              <a:ext cx="95216" cy="89280"/>
            </a:xfrm>
            <a:custGeom>
              <a:avLst/>
              <a:gdLst/>
              <a:ahLst/>
              <a:cxnLst/>
              <a:rect l="l" t="t" r="r" b="b"/>
              <a:pathLst>
                <a:path w="9079" h="8513" extrusionOk="0">
                  <a:moveTo>
                    <a:pt x="0" y="1"/>
                  </a:moveTo>
                  <a:lnTo>
                    <a:pt x="0" y="8513"/>
                  </a:lnTo>
                  <a:lnTo>
                    <a:pt x="4822" y="8513"/>
                  </a:lnTo>
                  <a:cubicBezTo>
                    <a:pt x="7172" y="8513"/>
                    <a:pt x="9078" y="6607"/>
                    <a:pt x="9078" y="4257"/>
                  </a:cubicBezTo>
                  <a:cubicBezTo>
                    <a:pt x="9078" y="1906"/>
                    <a:pt x="7172" y="1"/>
                    <a:pt x="48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7996486" y="2742701"/>
              <a:ext cx="157176" cy="270724"/>
            </a:xfrm>
            <a:custGeom>
              <a:avLst/>
              <a:gdLst/>
              <a:ahLst/>
              <a:cxnLst/>
              <a:rect l="l" t="t" r="r" b="b"/>
              <a:pathLst>
                <a:path w="14987" h="25814" extrusionOk="0">
                  <a:moveTo>
                    <a:pt x="0" y="0"/>
                  </a:moveTo>
                  <a:lnTo>
                    <a:pt x="12769" y="25813"/>
                  </a:lnTo>
                  <a:lnTo>
                    <a:pt x="11862" y="10625"/>
                  </a:lnTo>
                  <a:cubicBezTo>
                    <a:pt x="14986" y="7224"/>
                    <a:pt x="14131" y="5238"/>
                    <a:pt x="12433" y="4100"/>
                  </a:cubicBezTo>
                  <a:cubicBezTo>
                    <a:pt x="10730" y="2968"/>
                    <a:pt x="1" y="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6910097" y="3585560"/>
              <a:ext cx="370167" cy="406317"/>
            </a:xfrm>
            <a:custGeom>
              <a:avLst/>
              <a:gdLst/>
              <a:ahLst/>
              <a:cxnLst/>
              <a:rect l="l" t="t" r="r" b="b"/>
              <a:pathLst>
                <a:path w="35296" h="38743" extrusionOk="0">
                  <a:moveTo>
                    <a:pt x="24161" y="0"/>
                  </a:moveTo>
                  <a:cubicBezTo>
                    <a:pt x="24154" y="0"/>
                    <a:pt x="24146" y="0"/>
                    <a:pt x="24138" y="0"/>
                  </a:cubicBezTo>
                  <a:cubicBezTo>
                    <a:pt x="24116" y="0"/>
                    <a:pt x="24098" y="6"/>
                    <a:pt x="24076" y="6"/>
                  </a:cubicBezTo>
                  <a:lnTo>
                    <a:pt x="24076" y="0"/>
                  </a:lnTo>
                  <a:lnTo>
                    <a:pt x="10868" y="117"/>
                  </a:lnTo>
                  <a:cubicBezTo>
                    <a:pt x="4828" y="139"/>
                    <a:pt x="1" y="8807"/>
                    <a:pt x="76" y="19473"/>
                  </a:cubicBezTo>
                  <a:cubicBezTo>
                    <a:pt x="156" y="30124"/>
                    <a:pt x="5103" y="38743"/>
                    <a:pt x="11127" y="38743"/>
                  </a:cubicBezTo>
                  <a:cubicBezTo>
                    <a:pt x="11136" y="38743"/>
                    <a:pt x="11144" y="38743"/>
                    <a:pt x="11152" y="38743"/>
                  </a:cubicBezTo>
                  <a:cubicBezTo>
                    <a:pt x="11232" y="38743"/>
                    <a:pt x="18087" y="38639"/>
                    <a:pt x="18168" y="38639"/>
                  </a:cubicBezTo>
                  <a:lnTo>
                    <a:pt x="24180" y="38617"/>
                  </a:lnTo>
                  <a:cubicBezTo>
                    <a:pt x="24266" y="38617"/>
                    <a:pt x="24346" y="38628"/>
                    <a:pt x="24428" y="38628"/>
                  </a:cubicBezTo>
                  <a:cubicBezTo>
                    <a:pt x="30462" y="38604"/>
                    <a:pt x="35295" y="29937"/>
                    <a:pt x="35215" y="19277"/>
                  </a:cubicBezTo>
                  <a:cubicBezTo>
                    <a:pt x="35134" y="8625"/>
                    <a:pt x="30192" y="0"/>
                    <a:pt x="24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6340794" y="3142484"/>
              <a:ext cx="264914" cy="148262"/>
            </a:xfrm>
            <a:custGeom>
              <a:avLst/>
              <a:gdLst/>
              <a:ahLst/>
              <a:cxnLst/>
              <a:rect l="l" t="t" r="r" b="b"/>
              <a:pathLst>
                <a:path w="25260" h="14137" extrusionOk="0">
                  <a:moveTo>
                    <a:pt x="6671" y="0"/>
                  </a:moveTo>
                  <a:cubicBezTo>
                    <a:pt x="2871" y="0"/>
                    <a:pt x="1" y="3447"/>
                    <a:pt x="694" y="7183"/>
                  </a:cubicBezTo>
                  <a:cubicBezTo>
                    <a:pt x="1155" y="9696"/>
                    <a:pt x="3143" y="11647"/>
                    <a:pt x="5659" y="12074"/>
                  </a:cubicBezTo>
                  <a:lnTo>
                    <a:pt x="17682" y="14102"/>
                  </a:lnTo>
                  <a:cubicBezTo>
                    <a:pt x="17834" y="14126"/>
                    <a:pt x="17983" y="14137"/>
                    <a:pt x="18140" y="14137"/>
                  </a:cubicBezTo>
                  <a:lnTo>
                    <a:pt x="21795" y="14137"/>
                  </a:lnTo>
                  <a:cubicBezTo>
                    <a:pt x="23954" y="14137"/>
                    <a:pt x="25259" y="11757"/>
                    <a:pt x="24105" y="9939"/>
                  </a:cubicBezTo>
                  <a:cubicBezTo>
                    <a:pt x="24001" y="9776"/>
                    <a:pt x="23885" y="9621"/>
                    <a:pt x="23746" y="9488"/>
                  </a:cubicBezTo>
                  <a:lnTo>
                    <a:pt x="16216" y="1818"/>
                  </a:lnTo>
                  <a:cubicBezTo>
                    <a:pt x="15073" y="658"/>
                    <a:pt x="13508" y="0"/>
                    <a:pt x="118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6307611" y="3585560"/>
              <a:ext cx="370156" cy="406317"/>
            </a:xfrm>
            <a:custGeom>
              <a:avLst/>
              <a:gdLst/>
              <a:ahLst/>
              <a:cxnLst/>
              <a:rect l="l" t="t" r="r" b="b"/>
              <a:pathLst>
                <a:path w="35295" h="38743" extrusionOk="0">
                  <a:moveTo>
                    <a:pt x="24168" y="0"/>
                  </a:moveTo>
                  <a:cubicBezTo>
                    <a:pt x="24160" y="0"/>
                    <a:pt x="24153" y="0"/>
                    <a:pt x="24145" y="0"/>
                  </a:cubicBezTo>
                  <a:lnTo>
                    <a:pt x="24138" y="0"/>
                  </a:lnTo>
                  <a:cubicBezTo>
                    <a:pt x="24116" y="0"/>
                    <a:pt x="24098" y="6"/>
                    <a:pt x="24076" y="6"/>
                  </a:cubicBezTo>
                  <a:lnTo>
                    <a:pt x="24076" y="0"/>
                  </a:lnTo>
                  <a:lnTo>
                    <a:pt x="10868" y="117"/>
                  </a:lnTo>
                  <a:cubicBezTo>
                    <a:pt x="4833" y="139"/>
                    <a:pt x="1" y="8807"/>
                    <a:pt x="81" y="19473"/>
                  </a:cubicBezTo>
                  <a:cubicBezTo>
                    <a:pt x="156" y="30124"/>
                    <a:pt x="5103" y="38743"/>
                    <a:pt x="11127" y="38743"/>
                  </a:cubicBezTo>
                  <a:cubicBezTo>
                    <a:pt x="11135" y="38743"/>
                    <a:pt x="11144" y="38743"/>
                    <a:pt x="11152" y="38743"/>
                  </a:cubicBezTo>
                  <a:cubicBezTo>
                    <a:pt x="11238" y="38743"/>
                    <a:pt x="18093" y="38639"/>
                    <a:pt x="18173" y="38639"/>
                  </a:cubicBezTo>
                  <a:lnTo>
                    <a:pt x="24185" y="38617"/>
                  </a:lnTo>
                  <a:cubicBezTo>
                    <a:pt x="24266" y="38617"/>
                    <a:pt x="24346" y="38628"/>
                    <a:pt x="24428" y="38628"/>
                  </a:cubicBezTo>
                  <a:cubicBezTo>
                    <a:pt x="30462" y="38604"/>
                    <a:pt x="35295" y="29937"/>
                    <a:pt x="35214" y="19277"/>
                  </a:cubicBezTo>
                  <a:cubicBezTo>
                    <a:pt x="35140" y="8625"/>
                    <a:pt x="30192" y="0"/>
                    <a:pt x="24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6143426" y="3169490"/>
              <a:ext cx="1640591" cy="680544"/>
            </a:xfrm>
            <a:custGeom>
              <a:avLst/>
              <a:gdLst/>
              <a:ahLst/>
              <a:cxnLst/>
              <a:rect l="l" t="t" r="r" b="b"/>
              <a:pathLst>
                <a:path w="156433" h="64891" extrusionOk="0">
                  <a:moveTo>
                    <a:pt x="51580" y="0"/>
                  </a:moveTo>
                  <a:lnTo>
                    <a:pt x="26506" y="8449"/>
                  </a:lnTo>
                  <a:cubicBezTo>
                    <a:pt x="26506" y="8449"/>
                    <a:pt x="13097" y="14928"/>
                    <a:pt x="6802" y="23995"/>
                  </a:cubicBezTo>
                  <a:cubicBezTo>
                    <a:pt x="2471" y="30231"/>
                    <a:pt x="0" y="32443"/>
                    <a:pt x="1484" y="53891"/>
                  </a:cubicBezTo>
                  <a:cubicBezTo>
                    <a:pt x="1836" y="58990"/>
                    <a:pt x="4435" y="64891"/>
                    <a:pt x="13097" y="64891"/>
                  </a:cubicBezTo>
                  <a:lnTo>
                    <a:pt x="81528" y="64891"/>
                  </a:lnTo>
                  <a:lnTo>
                    <a:pt x="135001" y="29677"/>
                  </a:lnTo>
                  <a:lnTo>
                    <a:pt x="1564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6421465" y="2721127"/>
              <a:ext cx="1068645" cy="536960"/>
            </a:xfrm>
            <a:custGeom>
              <a:avLst/>
              <a:gdLst/>
              <a:ahLst/>
              <a:cxnLst/>
              <a:rect l="l" t="t" r="r" b="b"/>
              <a:pathLst>
                <a:path w="101897" h="51200" extrusionOk="0">
                  <a:moveTo>
                    <a:pt x="101896" y="1"/>
                  </a:moveTo>
                  <a:lnTo>
                    <a:pt x="39153" y="1035"/>
                  </a:lnTo>
                  <a:cubicBezTo>
                    <a:pt x="39126" y="1034"/>
                    <a:pt x="39099" y="1034"/>
                    <a:pt x="39072" y="1034"/>
                  </a:cubicBezTo>
                  <a:cubicBezTo>
                    <a:pt x="33484" y="1034"/>
                    <a:pt x="28313" y="4003"/>
                    <a:pt x="25496" y="8836"/>
                  </a:cubicBezTo>
                  <a:lnTo>
                    <a:pt x="1" y="51200"/>
                  </a:lnTo>
                  <a:lnTo>
                    <a:pt x="76886" y="51200"/>
                  </a:lnTo>
                  <a:lnTo>
                    <a:pt x="98864" y="9321"/>
                  </a:lnTo>
                  <a:lnTo>
                    <a:pt x="1018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6524056" y="2770137"/>
              <a:ext cx="873074" cy="446526"/>
            </a:xfrm>
            <a:custGeom>
              <a:avLst/>
              <a:gdLst/>
              <a:ahLst/>
              <a:cxnLst/>
              <a:rect l="l" t="t" r="r" b="b"/>
              <a:pathLst>
                <a:path w="83249" h="42577" extrusionOk="0">
                  <a:moveTo>
                    <a:pt x="78412" y="1"/>
                  </a:moveTo>
                  <a:cubicBezTo>
                    <a:pt x="77705" y="1"/>
                    <a:pt x="77036" y="74"/>
                    <a:pt x="76603" y="74"/>
                  </a:cubicBezTo>
                  <a:lnTo>
                    <a:pt x="26911" y="74"/>
                  </a:lnTo>
                  <a:cubicBezTo>
                    <a:pt x="23118" y="74"/>
                    <a:pt x="22418" y="2633"/>
                    <a:pt x="17308" y="9442"/>
                  </a:cubicBezTo>
                  <a:lnTo>
                    <a:pt x="1" y="42577"/>
                  </a:lnTo>
                  <a:lnTo>
                    <a:pt x="64961" y="42577"/>
                  </a:lnTo>
                  <a:lnTo>
                    <a:pt x="80039" y="6814"/>
                  </a:lnTo>
                  <a:cubicBezTo>
                    <a:pt x="83248" y="733"/>
                    <a:pt x="80642" y="1"/>
                    <a:pt x="78412" y="1"/>
                  </a:cubicBezTo>
                  <a:close/>
                </a:path>
              </a:pathLst>
            </a:custGeom>
            <a:solidFill>
              <a:srgbClr val="131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7227811" y="2720540"/>
              <a:ext cx="941274" cy="722809"/>
            </a:xfrm>
            <a:custGeom>
              <a:avLst/>
              <a:gdLst/>
              <a:ahLst/>
              <a:cxnLst/>
              <a:rect l="l" t="t" r="r" b="b"/>
              <a:pathLst>
                <a:path w="89752" h="68921" extrusionOk="0">
                  <a:moveTo>
                    <a:pt x="24204" y="0"/>
                  </a:moveTo>
                  <a:cubicBezTo>
                    <a:pt x="21974" y="0"/>
                    <a:pt x="23295" y="1965"/>
                    <a:pt x="22447" y="4896"/>
                  </a:cubicBezTo>
                  <a:lnTo>
                    <a:pt x="1" y="51256"/>
                  </a:lnTo>
                  <a:lnTo>
                    <a:pt x="20923" y="68921"/>
                  </a:lnTo>
                  <a:lnTo>
                    <a:pt x="79958" y="58238"/>
                  </a:lnTo>
                  <a:lnTo>
                    <a:pt x="89751" y="55160"/>
                  </a:lnTo>
                  <a:lnTo>
                    <a:pt x="84532" y="11485"/>
                  </a:lnTo>
                  <a:cubicBezTo>
                    <a:pt x="82101" y="5792"/>
                    <a:pt x="81107" y="2985"/>
                    <a:pt x="76926" y="2413"/>
                  </a:cubicBezTo>
                  <a:lnTo>
                    <a:pt x="25011" y="64"/>
                  </a:lnTo>
                  <a:cubicBezTo>
                    <a:pt x="24700" y="21"/>
                    <a:pt x="24433" y="0"/>
                    <a:pt x="24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7280753" y="2777090"/>
              <a:ext cx="819598" cy="612480"/>
            </a:xfrm>
            <a:custGeom>
              <a:avLst/>
              <a:gdLst/>
              <a:ahLst/>
              <a:cxnLst/>
              <a:rect l="l" t="t" r="r" b="b"/>
              <a:pathLst>
                <a:path w="78150" h="58401" extrusionOk="0">
                  <a:moveTo>
                    <a:pt x="27320" y="1"/>
                  </a:moveTo>
                  <a:cubicBezTo>
                    <a:pt x="21257" y="1"/>
                    <a:pt x="15784" y="3756"/>
                    <a:pt x="13634" y="9478"/>
                  </a:cubicBezTo>
                  <a:lnTo>
                    <a:pt x="0" y="45512"/>
                  </a:lnTo>
                  <a:lnTo>
                    <a:pt x="18785" y="58401"/>
                  </a:lnTo>
                  <a:lnTo>
                    <a:pt x="73010" y="48289"/>
                  </a:lnTo>
                  <a:lnTo>
                    <a:pt x="78149" y="44224"/>
                  </a:lnTo>
                  <a:lnTo>
                    <a:pt x="73871" y="17886"/>
                  </a:lnTo>
                  <a:cubicBezTo>
                    <a:pt x="73039" y="12804"/>
                    <a:pt x="70353" y="8403"/>
                    <a:pt x="66542" y="5354"/>
                  </a:cubicBezTo>
                  <a:cubicBezTo>
                    <a:pt x="64614" y="3790"/>
                    <a:pt x="62373" y="2594"/>
                    <a:pt x="59942" y="1844"/>
                  </a:cubicBezTo>
                  <a:cubicBezTo>
                    <a:pt x="58481" y="1370"/>
                    <a:pt x="56962" y="1075"/>
                    <a:pt x="55397" y="971"/>
                  </a:cubicBezTo>
                  <a:cubicBezTo>
                    <a:pt x="55235" y="943"/>
                    <a:pt x="55057" y="943"/>
                    <a:pt x="54883" y="930"/>
                  </a:cubicBezTo>
                  <a:lnTo>
                    <a:pt x="39199" y="394"/>
                  </a:lnTo>
                  <a:lnTo>
                    <a:pt x="39188" y="394"/>
                  </a:lnTo>
                  <a:lnTo>
                    <a:pt x="28042" y="19"/>
                  </a:lnTo>
                  <a:cubicBezTo>
                    <a:pt x="27800" y="7"/>
                    <a:pt x="27559" y="1"/>
                    <a:pt x="27320" y="1"/>
                  </a:cubicBezTo>
                  <a:close/>
                </a:path>
              </a:pathLst>
            </a:custGeom>
            <a:solidFill>
              <a:srgbClr val="131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7490119" y="2781222"/>
              <a:ext cx="371625" cy="547615"/>
            </a:xfrm>
            <a:custGeom>
              <a:avLst/>
              <a:gdLst/>
              <a:ahLst/>
              <a:cxnLst/>
              <a:rect l="l" t="t" r="r" b="b"/>
              <a:pathLst>
                <a:path w="35435" h="52216" extrusionOk="0">
                  <a:moveTo>
                    <a:pt x="19225" y="0"/>
                  </a:moveTo>
                  <a:lnTo>
                    <a:pt x="0" y="52215"/>
                  </a:lnTo>
                  <a:lnTo>
                    <a:pt x="16406" y="52215"/>
                  </a:lnTo>
                  <a:lnTo>
                    <a:pt x="35434" y="577"/>
                  </a:lnTo>
                  <a:cubicBezTo>
                    <a:pt x="35272" y="549"/>
                    <a:pt x="35094" y="549"/>
                    <a:pt x="34920" y="536"/>
                  </a:cubicBezTo>
                  <a:lnTo>
                    <a:pt x="192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2"/>
            <p:cNvSpPr/>
            <p:nvPr/>
          </p:nvSpPr>
          <p:spPr>
            <a:xfrm>
              <a:off x="6864119" y="2770913"/>
              <a:ext cx="338148" cy="445750"/>
            </a:xfrm>
            <a:custGeom>
              <a:avLst/>
              <a:gdLst/>
              <a:ahLst/>
              <a:cxnLst/>
              <a:rect l="l" t="t" r="r" b="b"/>
              <a:pathLst>
                <a:path w="32243" h="42503" extrusionOk="0">
                  <a:moveTo>
                    <a:pt x="14975" y="0"/>
                  </a:moveTo>
                  <a:lnTo>
                    <a:pt x="1" y="42503"/>
                  </a:lnTo>
                  <a:lnTo>
                    <a:pt x="17256" y="42503"/>
                  </a:lnTo>
                  <a:lnTo>
                    <a:pt x="322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2"/>
            <p:cNvSpPr/>
            <p:nvPr/>
          </p:nvSpPr>
          <p:spPr>
            <a:xfrm>
              <a:off x="6685703" y="2770913"/>
              <a:ext cx="262974" cy="445750"/>
            </a:xfrm>
            <a:custGeom>
              <a:avLst/>
              <a:gdLst/>
              <a:ahLst/>
              <a:cxnLst/>
              <a:rect l="l" t="t" r="r" b="b"/>
              <a:pathLst>
                <a:path w="25075" h="42503" extrusionOk="0">
                  <a:moveTo>
                    <a:pt x="16314" y="0"/>
                  </a:moveTo>
                  <a:lnTo>
                    <a:pt x="1" y="42503"/>
                  </a:lnTo>
                  <a:lnTo>
                    <a:pt x="8750" y="42503"/>
                  </a:lnTo>
                  <a:lnTo>
                    <a:pt x="250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7713287" y="2796419"/>
              <a:ext cx="265334" cy="532419"/>
            </a:xfrm>
            <a:custGeom>
              <a:avLst/>
              <a:gdLst/>
              <a:ahLst/>
              <a:cxnLst/>
              <a:rect l="l" t="t" r="r" b="b"/>
              <a:pathLst>
                <a:path w="25300" h="50767" extrusionOk="0">
                  <a:moveTo>
                    <a:pt x="18700" y="1"/>
                  </a:moveTo>
                  <a:lnTo>
                    <a:pt x="1" y="50766"/>
                  </a:lnTo>
                  <a:lnTo>
                    <a:pt x="7890" y="50766"/>
                  </a:lnTo>
                  <a:lnTo>
                    <a:pt x="25300" y="3511"/>
                  </a:lnTo>
                  <a:cubicBezTo>
                    <a:pt x="23372" y="1947"/>
                    <a:pt x="21131" y="751"/>
                    <a:pt x="18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7763145" y="3443346"/>
              <a:ext cx="436720" cy="406695"/>
            </a:xfrm>
            <a:custGeom>
              <a:avLst/>
              <a:gdLst/>
              <a:ahLst/>
              <a:cxnLst/>
              <a:rect l="l" t="t" r="r" b="b"/>
              <a:pathLst>
                <a:path w="41642" h="38779" extrusionOk="0">
                  <a:moveTo>
                    <a:pt x="20891" y="0"/>
                  </a:moveTo>
                  <a:cubicBezTo>
                    <a:pt x="1" y="0"/>
                    <a:pt x="7190" y="38779"/>
                    <a:pt x="7190" y="38779"/>
                  </a:cubicBezTo>
                  <a:lnTo>
                    <a:pt x="30484" y="38779"/>
                  </a:lnTo>
                  <a:lnTo>
                    <a:pt x="38153" y="32115"/>
                  </a:lnTo>
                  <a:cubicBezTo>
                    <a:pt x="38153" y="32115"/>
                    <a:pt x="41641" y="1988"/>
                    <a:pt x="22729" y="95"/>
                  </a:cubicBezTo>
                  <a:cubicBezTo>
                    <a:pt x="22093" y="31"/>
                    <a:pt x="21481" y="0"/>
                    <a:pt x="20891" y="0"/>
                  </a:cubicBezTo>
                  <a:close/>
                </a:path>
              </a:pathLst>
            </a:custGeom>
            <a:solidFill>
              <a:srgbClr val="131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6988231" y="3443346"/>
              <a:ext cx="545549" cy="406695"/>
            </a:xfrm>
            <a:custGeom>
              <a:avLst/>
              <a:gdLst/>
              <a:ahLst/>
              <a:cxnLst/>
              <a:rect l="l" t="t" r="r" b="b"/>
              <a:pathLst>
                <a:path w="52019" h="38779" extrusionOk="0">
                  <a:moveTo>
                    <a:pt x="26098" y="0"/>
                  </a:moveTo>
                  <a:cubicBezTo>
                    <a:pt x="1" y="0"/>
                    <a:pt x="8985" y="38779"/>
                    <a:pt x="8985" y="38779"/>
                  </a:cubicBezTo>
                  <a:lnTo>
                    <a:pt x="48213" y="38779"/>
                  </a:lnTo>
                  <a:cubicBezTo>
                    <a:pt x="48213" y="38779"/>
                    <a:pt x="52019" y="1988"/>
                    <a:pt x="28394" y="95"/>
                  </a:cubicBezTo>
                  <a:cubicBezTo>
                    <a:pt x="27600" y="31"/>
                    <a:pt x="26835" y="0"/>
                    <a:pt x="26098" y="0"/>
                  </a:cubicBezTo>
                  <a:close/>
                </a:path>
              </a:pathLst>
            </a:custGeom>
            <a:solidFill>
              <a:srgbClr val="131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7209888" y="3584291"/>
              <a:ext cx="230987" cy="405048"/>
            </a:xfrm>
            <a:custGeom>
              <a:avLst/>
              <a:gdLst/>
              <a:ahLst/>
              <a:cxnLst/>
              <a:rect l="l" t="t" r="r" b="b"/>
              <a:pathLst>
                <a:path w="22025" h="38622" extrusionOk="0">
                  <a:moveTo>
                    <a:pt x="10893" y="1"/>
                  </a:moveTo>
                  <a:cubicBezTo>
                    <a:pt x="10884" y="1"/>
                    <a:pt x="10876" y="1"/>
                    <a:pt x="10868" y="1"/>
                  </a:cubicBezTo>
                  <a:cubicBezTo>
                    <a:pt x="4833" y="18"/>
                    <a:pt x="1" y="8685"/>
                    <a:pt x="81" y="19351"/>
                  </a:cubicBezTo>
                  <a:cubicBezTo>
                    <a:pt x="156" y="30003"/>
                    <a:pt x="5103" y="38621"/>
                    <a:pt x="11133" y="38621"/>
                  </a:cubicBezTo>
                  <a:cubicBezTo>
                    <a:pt x="11141" y="38621"/>
                    <a:pt x="11149" y="38621"/>
                    <a:pt x="11157" y="38621"/>
                  </a:cubicBezTo>
                  <a:cubicBezTo>
                    <a:pt x="17192" y="38599"/>
                    <a:pt x="22025" y="29937"/>
                    <a:pt x="21944" y="19271"/>
                  </a:cubicBezTo>
                  <a:cubicBezTo>
                    <a:pt x="21864" y="8619"/>
                    <a:pt x="16923" y="1"/>
                    <a:pt x="10893" y="1"/>
                  </a:cubicBezTo>
                  <a:close/>
                </a:path>
              </a:pathLst>
            </a:cu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7070716" y="3584291"/>
              <a:ext cx="370156" cy="406265"/>
            </a:xfrm>
            <a:custGeom>
              <a:avLst/>
              <a:gdLst/>
              <a:ahLst/>
              <a:cxnLst/>
              <a:rect l="l" t="t" r="r" b="b"/>
              <a:pathLst>
                <a:path w="35295" h="38738" extrusionOk="0">
                  <a:moveTo>
                    <a:pt x="24163" y="1"/>
                  </a:moveTo>
                  <a:cubicBezTo>
                    <a:pt x="24154" y="1"/>
                    <a:pt x="24146" y="1"/>
                    <a:pt x="24138" y="1"/>
                  </a:cubicBezTo>
                  <a:lnTo>
                    <a:pt x="24075" y="1"/>
                  </a:lnTo>
                  <a:lnTo>
                    <a:pt x="10867" y="116"/>
                  </a:lnTo>
                  <a:cubicBezTo>
                    <a:pt x="4828" y="139"/>
                    <a:pt x="0" y="8802"/>
                    <a:pt x="75" y="19468"/>
                  </a:cubicBezTo>
                  <a:cubicBezTo>
                    <a:pt x="155" y="30119"/>
                    <a:pt x="5103" y="38738"/>
                    <a:pt x="11128" y="38738"/>
                  </a:cubicBezTo>
                  <a:cubicBezTo>
                    <a:pt x="11136" y="38738"/>
                    <a:pt x="11144" y="38738"/>
                    <a:pt x="11152" y="38738"/>
                  </a:cubicBezTo>
                  <a:cubicBezTo>
                    <a:pt x="11232" y="38738"/>
                    <a:pt x="18087" y="38639"/>
                    <a:pt x="18167" y="38634"/>
                  </a:cubicBezTo>
                  <a:lnTo>
                    <a:pt x="24179" y="38610"/>
                  </a:lnTo>
                  <a:cubicBezTo>
                    <a:pt x="24260" y="38616"/>
                    <a:pt x="24340" y="38621"/>
                    <a:pt x="24427" y="38621"/>
                  </a:cubicBezTo>
                  <a:cubicBezTo>
                    <a:pt x="30462" y="38599"/>
                    <a:pt x="35295" y="29937"/>
                    <a:pt x="35214" y="19271"/>
                  </a:cubicBezTo>
                  <a:cubicBezTo>
                    <a:pt x="35134" y="8619"/>
                    <a:pt x="30193" y="1"/>
                    <a:pt x="24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7236107" y="3630196"/>
              <a:ext cx="178550" cy="313241"/>
            </a:xfrm>
            <a:custGeom>
              <a:avLst/>
              <a:gdLst/>
              <a:ahLst/>
              <a:cxnLst/>
              <a:rect l="l" t="t" r="r" b="b"/>
              <a:pathLst>
                <a:path w="17025" h="29868" extrusionOk="0">
                  <a:moveTo>
                    <a:pt x="8420" y="1"/>
                  </a:moveTo>
                  <a:cubicBezTo>
                    <a:pt x="8414" y="1"/>
                    <a:pt x="8408" y="1"/>
                    <a:pt x="8402" y="1"/>
                  </a:cubicBezTo>
                  <a:cubicBezTo>
                    <a:pt x="3732" y="19"/>
                    <a:pt x="1" y="6717"/>
                    <a:pt x="59" y="14963"/>
                  </a:cubicBezTo>
                  <a:cubicBezTo>
                    <a:pt x="121" y="23198"/>
                    <a:pt x="3946" y="29868"/>
                    <a:pt x="8604" y="29868"/>
                  </a:cubicBezTo>
                  <a:cubicBezTo>
                    <a:pt x="8610" y="29868"/>
                    <a:pt x="8617" y="29868"/>
                    <a:pt x="8623" y="29868"/>
                  </a:cubicBezTo>
                  <a:cubicBezTo>
                    <a:pt x="13288" y="29851"/>
                    <a:pt x="17024" y="23151"/>
                    <a:pt x="16968" y="14899"/>
                  </a:cubicBezTo>
                  <a:cubicBezTo>
                    <a:pt x="16904" y="6663"/>
                    <a:pt x="13078" y="1"/>
                    <a:pt x="84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7266752" y="3680894"/>
              <a:ext cx="106847" cy="211858"/>
            </a:xfrm>
            <a:custGeom>
              <a:avLst/>
              <a:gdLst/>
              <a:ahLst/>
              <a:cxnLst/>
              <a:rect l="l" t="t" r="r" b="b"/>
              <a:pathLst>
                <a:path w="10188" h="20201" extrusionOk="0">
                  <a:moveTo>
                    <a:pt x="5030" y="1"/>
                  </a:moveTo>
                  <a:cubicBezTo>
                    <a:pt x="5027" y="1"/>
                    <a:pt x="5023" y="1"/>
                    <a:pt x="5019" y="1"/>
                  </a:cubicBezTo>
                  <a:cubicBezTo>
                    <a:pt x="2230" y="12"/>
                    <a:pt x="0" y="4540"/>
                    <a:pt x="41" y="10118"/>
                  </a:cubicBezTo>
                  <a:cubicBezTo>
                    <a:pt x="82" y="15693"/>
                    <a:pt x="2372" y="20201"/>
                    <a:pt x="5158" y="20201"/>
                  </a:cubicBezTo>
                  <a:cubicBezTo>
                    <a:pt x="5160" y="20201"/>
                    <a:pt x="5161" y="20201"/>
                    <a:pt x="5163" y="20201"/>
                  </a:cubicBezTo>
                  <a:cubicBezTo>
                    <a:pt x="7959" y="20188"/>
                    <a:pt x="10187" y="15662"/>
                    <a:pt x="10147" y="10083"/>
                  </a:cubicBezTo>
                  <a:cubicBezTo>
                    <a:pt x="10101" y="4513"/>
                    <a:pt x="7815" y="1"/>
                    <a:pt x="50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7230968" y="3621229"/>
              <a:ext cx="188775" cy="331122"/>
            </a:xfrm>
            <a:custGeom>
              <a:avLst/>
              <a:gdLst/>
              <a:ahLst/>
              <a:cxnLst/>
              <a:rect l="l" t="t" r="r" b="b"/>
              <a:pathLst>
                <a:path w="18000" h="31573" extrusionOk="0">
                  <a:moveTo>
                    <a:pt x="8939" y="5533"/>
                  </a:moveTo>
                  <a:cubicBezTo>
                    <a:pt x="12139" y="5533"/>
                    <a:pt x="14766" y="10108"/>
                    <a:pt x="14806" y="15766"/>
                  </a:cubicBezTo>
                  <a:cubicBezTo>
                    <a:pt x="14846" y="21431"/>
                    <a:pt x="12282" y="26034"/>
                    <a:pt x="9078" y="26045"/>
                  </a:cubicBezTo>
                  <a:cubicBezTo>
                    <a:pt x="9074" y="26045"/>
                    <a:pt x="9070" y="26045"/>
                    <a:pt x="9067" y="26045"/>
                  </a:cubicBezTo>
                  <a:cubicBezTo>
                    <a:pt x="5866" y="26045"/>
                    <a:pt x="3239" y="21465"/>
                    <a:pt x="3199" y="15807"/>
                  </a:cubicBezTo>
                  <a:cubicBezTo>
                    <a:pt x="3153" y="10147"/>
                    <a:pt x="5723" y="5544"/>
                    <a:pt x="8927" y="5533"/>
                  </a:cubicBezTo>
                  <a:cubicBezTo>
                    <a:pt x="8931" y="5533"/>
                    <a:pt x="8935" y="5533"/>
                    <a:pt x="8939" y="5533"/>
                  </a:cubicBezTo>
                  <a:close/>
                  <a:moveTo>
                    <a:pt x="8904" y="1"/>
                  </a:moveTo>
                  <a:cubicBezTo>
                    <a:pt x="8899" y="1"/>
                    <a:pt x="8893" y="1"/>
                    <a:pt x="8887" y="1"/>
                  </a:cubicBezTo>
                  <a:cubicBezTo>
                    <a:pt x="3950" y="19"/>
                    <a:pt x="0" y="7103"/>
                    <a:pt x="64" y="15818"/>
                  </a:cubicBezTo>
                  <a:cubicBezTo>
                    <a:pt x="133" y="24525"/>
                    <a:pt x="4168" y="31572"/>
                    <a:pt x="9095" y="31572"/>
                  </a:cubicBezTo>
                  <a:cubicBezTo>
                    <a:pt x="9103" y="31572"/>
                    <a:pt x="9111" y="31572"/>
                    <a:pt x="9118" y="31572"/>
                  </a:cubicBezTo>
                  <a:cubicBezTo>
                    <a:pt x="14055" y="31554"/>
                    <a:pt x="17999" y="24475"/>
                    <a:pt x="17936" y="15754"/>
                  </a:cubicBezTo>
                  <a:cubicBezTo>
                    <a:pt x="17873" y="7044"/>
                    <a:pt x="13829" y="1"/>
                    <a:pt x="89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7305515" y="3721964"/>
              <a:ext cx="61006" cy="129479"/>
            </a:xfrm>
            <a:custGeom>
              <a:avLst/>
              <a:gdLst/>
              <a:ahLst/>
              <a:cxnLst/>
              <a:rect l="l" t="t" r="r" b="b"/>
              <a:pathLst>
                <a:path w="5817" h="12346" extrusionOk="0">
                  <a:moveTo>
                    <a:pt x="2714" y="0"/>
                  </a:moveTo>
                  <a:cubicBezTo>
                    <a:pt x="1202" y="0"/>
                    <a:pt x="1" y="2765"/>
                    <a:pt x="30" y="6179"/>
                  </a:cubicBezTo>
                  <a:cubicBezTo>
                    <a:pt x="59" y="9585"/>
                    <a:pt x="1306" y="12346"/>
                    <a:pt x="2818" y="12346"/>
                  </a:cubicBezTo>
                  <a:cubicBezTo>
                    <a:pt x="4332" y="12346"/>
                    <a:pt x="5816" y="9574"/>
                    <a:pt x="5787" y="6167"/>
                  </a:cubicBezTo>
                  <a:cubicBezTo>
                    <a:pt x="5758" y="2759"/>
                    <a:pt x="4228" y="0"/>
                    <a:pt x="27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7910550" y="3584291"/>
              <a:ext cx="230924" cy="405048"/>
            </a:xfrm>
            <a:custGeom>
              <a:avLst/>
              <a:gdLst/>
              <a:ahLst/>
              <a:cxnLst/>
              <a:rect l="l" t="t" r="r" b="b"/>
              <a:pathLst>
                <a:path w="22019" h="38622" extrusionOk="0">
                  <a:moveTo>
                    <a:pt x="10894" y="1"/>
                  </a:moveTo>
                  <a:cubicBezTo>
                    <a:pt x="10885" y="1"/>
                    <a:pt x="10877" y="1"/>
                    <a:pt x="10869" y="1"/>
                  </a:cubicBezTo>
                  <a:cubicBezTo>
                    <a:pt x="4833" y="18"/>
                    <a:pt x="0" y="8685"/>
                    <a:pt x="81" y="19351"/>
                  </a:cubicBezTo>
                  <a:cubicBezTo>
                    <a:pt x="156" y="30003"/>
                    <a:pt x="5104" y="38621"/>
                    <a:pt x="11127" y="38621"/>
                  </a:cubicBezTo>
                  <a:cubicBezTo>
                    <a:pt x="11135" y="38621"/>
                    <a:pt x="11144" y="38621"/>
                    <a:pt x="11152" y="38621"/>
                  </a:cubicBezTo>
                  <a:cubicBezTo>
                    <a:pt x="17192" y="38599"/>
                    <a:pt x="22019" y="29937"/>
                    <a:pt x="21944" y="19271"/>
                  </a:cubicBezTo>
                  <a:cubicBezTo>
                    <a:pt x="21864" y="8619"/>
                    <a:pt x="16922" y="1"/>
                    <a:pt x="10894" y="1"/>
                  </a:cubicBezTo>
                  <a:close/>
                </a:path>
              </a:pathLst>
            </a:custGeom>
            <a:solidFill>
              <a:srgbClr val="2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7771378" y="3584291"/>
              <a:ext cx="370093" cy="406265"/>
            </a:xfrm>
            <a:custGeom>
              <a:avLst/>
              <a:gdLst/>
              <a:ahLst/>
              <a:cxnLst/>
              <a:rect l="l" t="t" r="r" b="b"/>
              <a:pathLst>
                <a:path w="35289" h="38738" extrusionOk="0">
                  <a:moveTo>
                    <a:pt x="24164" y="1"/>
                  </a:moveTo>
                  <a:cubicBezTo>
                    <a:pt x="24155" y="1"/>
                    <a:pt x="24147" y="1"/>
                    <a:pt x="24139" y="1"/>
                  </a:cubicBezTo>
                  <a:lnTo>
                    <a:pt x="24075" y="1"/>
                  </a:lnTo>
                  <a:lnTo>
                    <a:pt x="10869" y="116"/>
                  </a:lnTo>
                  <a:cubicBezTo>
                    <a:pt x="4827" y="139"/>
                    <a:pt x="0" y="8802"/>
                    <a:pt x="75" y="19468"/>
                  </a:cubicBezTo>
                  <a:cubicBezTo>
                    <a:pt x="155" y="30119"/>
                    <a:pt x="5097" y="38738"/>
                    <a:pt x="11128" y="38738"/>
                  </a:cubicBezTo>
                  <a:cubicBezTo>
                    <a:pt x="11136" y="38738"/>
                    <a:pt x="11144" y="38738"/>
                    <a:pt x="11151" y="38738"/>
                  </a:cubicBezTo>
                  <a:cubicBezTo>
                    <a:pt x="11232" y="38738"/>
                    <a:pt x="18087" y="38639"/>
                    <a:pt x="18167" y="38634"/>
                  </a:cubicBezTo>
                  <a:lnTo>
                    <a:pt x="24179" y="38610"/>
                  </a:lnTo>
                  <a:cubicBezTo>
                    <a:pt x="24260" y="38616"/>
                    <a:pt x="24340" y="38621"/>
                    <a:pt x="24422" y="38621"/>
                  </a:cubicBezTo>
                  <a:cubicBezTo>
                    <a:pt x="30462" y="38599"/>
                    <a:pt x="35289" y="29937"/>
                    <a:pt x="35214" y="19271"/>
                  </a:cubicBezTo>
                  <a:cubicBezTo>
                    <a:pt x="35134" y="8619"/>
                    <a:pt x="30192" y="1"/>
                    <a:pt x="241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2"/>
            <p:cNvSpPr/>
            <p:nvPr/>
          </p:nvSpPr>
          <p:spPr>
            <a:xfrm>
              <a:off x="7936717" y="3630196"/>
              <a:ext cx="178602" cy="313241"/>
            </a:xfrm>
            <a:custGeom>
              <a:avLst/>
              <a:gdLst/>
              <a:ahLst/>
              <a:cxnLst/>
              <a:rect l="l" t="t" r="r" b="b"/>
              <a:pathLst>
                <a:path w="17030" h="29868" extrusionOk="0">
                  <a:moveTo>
                    <a:pt x="8426" y="1"/>
                  </a:moveTo>
                  <a:cubicBezTo>
                    <a:pt x="8420" y="1"/>
                    <a:pt x="8414" y="1"/>
                    <a:pt x="8409" y="1"/>
                  </a:cubicBezTo>
                  <a:cubicBezTo>
                    <a:pt x="3737" y="19"/>
                    <a:pt x="0" y="6717"/>
                    <a:pt x="64" y="14963"/>
                  </a:cubicBezTo>
                  <a:cubicBezTo>
                    <a:pt x="121" y="23198"/>
                    <a:pt x="3945" y="29868"/>
                    <a:pt x="8609" y="29868"/>
                  </a:cubicBezTo>
                  <a:cubicBezTo>
                    <a:pt x="8615" y="29868"/>
                    <a:pt x="8621" y="29868"/>
                    <a:pt x="8628" y="29868"/>
                  </a:cubicBezTo>
                  <a:cubicBezTo>
                    <a:pt x="13294" y="29851"/>
                    <a:pt x="17029" y="23151"/>
                    <a:pt x="16972" y="14899"/>
                  </a:cubicBezTo>
                  <a:cubicBezTo>
                    <a:pt x="16909" y="6663"/>
                    <a:pt x="13083" y="1"/>
                    <a:pt x="84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2"/>
            <p:cNvSpPr/>
            <p:nvPr/>
          </p:nvSpPr>
          <p:spPr>
            <a:xfrm>
              <a:off x="7967351" y="3680894"/>
              <a:ext cx="106847" cy="211858"/>
            </a:xfrm>
            <a:custGeom>
              <a:avLst/>
              <a:gdLst/>
              <a:ahLst/>
              <a:cxnLst/>
              <a:rect l="l" t="t" r="r" b="b"/>
              <a:pathLst>
                <a:path w="10188" h="20201" extrusionOk="0">
                  <a:moveTo>
                    <a:pt x="5036" y="1"/>
                  </a:moveTo>
                  <a:cubicBezTo>
                    <a:pt x="5032" y="1"/>
                    <a:pt x="5029" y="1"/>
                    <a:pt x="5025" y="1"/>
                  </a:cubicBezTo>
                  <a:cubicBezTo>
                    <a:pt x="2231" y="12"/>
                    <a:pt x="1" y="4540"/>
                    <a:pt x="48" y="10118"/>
                  </a:cubicBezTo>
                  <a:cubicBezTo>
                    <a:pt x="88" y="15693"/>
                    <a:pt x="2378" y="20201"/>
                    <a:pt x="5164" y="20201"/>
                  </a:cubicBezTo>
                  <a:cubicBezTo>
                    <a:pt x="5165" y="20201"/>
                    <a:pt x="5167" y="20201"/>
                    <a:pt x="5169" y="20201"/>
                  </a:cubicBezTo>
                  <a:cubicBezTo>
                    <a:pt x="7959" y="20188"/>
                    <a:pt x="10187" y="15662"/>
                    <a:pt x="10147" y="10083"/>
                  </a:cubicBezTo>
                  <a:cubicBezTo>
                    <a:pt x="10107" y="4513"/>
                    <a:pt x="7821" y="1"/>
                    <a:pt x="50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7931630" y="3621229"/>
              <a:ext cx="188775" cy="331122"/>
            </a:xfrm>
            <a:custGeom>
              <a:avLst/>
              <a:gdLst/>
              <a:ahLst/>
              <a:cxnLst/>
              <a:rect l="l" t="t" r="r" b="b"/>
              <a:pathLst>
                <a:path w="18000" h="31573" extrusionOk="0">
                  <a:moveTo>
                    <a:pt x="8940" y="5533"/>
                  </a:moveTo>
                  <a:cubicBezTo>
                    <a:pt x="12139" y="5533"/>
                    <a:pt x="14766" y="10108"/>
                    <a:pt x="14806" y="15766"/>
                  </a:cubicBezTo>
                  <a:cubicBezTo>
                    <a:pt x="14846" y="21431"/>
                    <a:pt x="12282" y="26034"/>
                    <a:pt x="9078" y="26045"/>
                  </a:cubicBezTo>
                  <a:cubicBezTo>
                    <a:pt x="9074" y="26045"/>
                    <a:pt x="9070" y="26045"/>
                    <a:pt x="9066" y="26045"/>
                  </a:cubicBezTo>
                  <a:cubicBezTo>
                    <a:pt x="5866" y="26045"/>
                    <a:pt x="3239" y="21465"/>
                    <a:pt x="3193" y="15807"/>
                  </a:cubicBezTo>
                  <a:cubicBezTo>
                    <a:pt x="3153" y="10147"/>
                    <a:pt x="5717" y="5544"/>
                    <a:pt x="8928" y="5533"/>
                  </a:cubicBezTo>
                  <a:cubicBezTo>
                    <a:pt x="8932" y="5533"/>
                    <a:pt x="8936" y="5533"/>
                    <a:pt x="8940" y="5533"/>
                  </a:cubicBezTo>
                  <a:close/>
                  <a:moveTo>
                    <a:pt x="8904" y="1"/>
                  </a:moveTo>
                  <a:cubicBezTo>
                    <a:pt x="8898" y="1"/>
                    <a:pt x="8893" y="1"/>
                    <a:pt x="8887" y="1"/>
                  </a:cubicBezTo>
                  <a:cubicBezTo>
                    <a:pt x="3950" y="19"/>
                    <a:pt x="0" y="7103"/>
                    <a:pt x="64" y="15818"/>
                  </a:cubicBezTo>
                  <a:cubicBezTo>
                    <a:pt x="127" y="24525"/>
                    <a:pt x="4169" y="31572"/>
                    <a:pt x="9095" y="31572"/>
                  </a:cubicBezTo>
                  <a:cubicBezTo>
                    <a:pt x="9103" y="31572"/>
                    <a:pt x="9110" y="31572"/>
                    <a:pt x="9118" y="31572"/>
                  </a:cubicBezTo>
                  <a:cubicBezTo>
                    <a:pt x="14056" y="31554"/>
                    <a:pt x="17999" y="24475"/>
                    <a:pt x="17937" y="15754"/>
                  </a:cubicBezTo>
                  <a:cubicBezTo>
                    <a:pt x="17873" y="7044"/>
                    <a:pt x="13829" y="1"/>
                    <a:pt x="89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8006124" y="3721964"/>
              <a:ext cx="61048" cy="129479"/>
            </a:xfrm>
            <a:custGeom>
              <a:avLst/>
              <a:gdLst/>
              <a:ahLst/>
              <a:cxnLst/>
              <a:rect l="l" t="t" r="r" b="b"/>
              <a:pathLst>
                <a:path w="5821" h="12346" extrusionOk="0">
                  <a:moveTo>
                    <a:pt x="2719" y="0"/>
                  </a:moveTo>
                  <a:cubicBezTo>
                    <a:pt x="1207" y="0"/>
                    <a:pt x="0" y="2765"/>
                    <a:pt x="35" y="6179"/>
                  </a:cubicBezTo>
                  <a:cubicBezTo>
                    <a:pt x="64" y="9585"/>
                    <a:pt x="1311" y="12346"/>
                    <a:pt x="2823" y="12346"/>
                  </a:cubicBezTo>
                  <a:cubicBezTo>
                    <a:pt x="4337" y="12346"/>
                    <a:pt x="5821" y="9574"/>
                    <a:pt x="5792" y="6167"/>
                  </a:cubicBezTo>
                  <a:cubicBezTo>
                    <a:pt x="5757" y="2759"/>
                    <a:pt x="4233" y="0"/>
                    <a:pt x="2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6925787" y="3252637"/>
              <a:ext cx="1286607" cy="597399"/>
            </a:xfrm>
            <a:custGeom>
              <a:avLst/>
              <a:gdLst/>
              <a:ahLst/>
              <a:cxnLst/>
              <a:rect l="l" t="t" r="r" b="b"/>
              <a:pathLst>
                <a:path w="122680" h="56963" extrusionOk="0">
                  <a:moveTo>
                    <a:pt x="115081" y="1"/>
                  </a:moveTo>
                  <a:cubicBezTo>
                    <a:pt x="115071" y="1"/>
                    <a:pt x="115060" y="1"/>
                    <a:pt x="115050" y="1"/>
                  </a:cubicBezTo>
                  <a:cubicBezTo>
                    <a:pt x="99493" y="99"/>
                    <a:pt x="51366" y="515"/>
                    <a:pt x="29537" y="521"/>
                  </a:cubicBezTo>
                  <a:cubicBezTo>
                    <a:pt x="29018" y="521"/>
                    <a:pt x="28516" y="596"/>
                    <a:pt x="28020" y="734"/>
                  </a:cubicBezTo>
                  <a:cubicBezTo>
                    <a:pt x="24577" y="1722"/>
                    <a:pt x="3454" y="13058"/>
                    <a:pt x="1999" y="35984"/>
                  </a:cubicBezTo>
                  <a:cubicBezTo>
                    <a:pt x="1311" y="46760"/>
                    <a:pt x="0" y="56963"/>
                    <a:pt x="10799" y="56963"/>
                  </a:cubicBezTo>
                  <a:lnTo>
                    <a:pt x="14939" y="56963"/>
                  </a:lnTo>
                  <a:cubicBezTo>
                    <a:pt x="14939" y="56963"/>
                    <a:pt x="5955" y="18184"/>
                    <a:pt x="32052" y="18184"/>
                  </a:cubicBezTo>
                  <a:cubicBezTo>
                    <a:pt x="32789" y="18184"/>
                    <a:pt x="33554" y="18215"/>
                    <a:pt x="34348" y="18279"/>
                  </a:cubicBezTo>
                  <a:cubicBezTo>
                    <a:pt x="53434" y="19809"/>
                    <a:pt x="54617" y="44103"/>
                    <a:pt x="54369" y="53389"/>
                  </a:cubicBezTo>
                  <a:cubicBezTo>
                    <a:pt x="54318" y="55346"/>
                    <a:pt x="55883" y="56963"/>
                    <a:pt x="57840" y="56963"/>
                  </a:cubicBezTo>
                  <a:lnTo>
                    <a:pt x="83018" y="56963"/>
                  </a:lnTo>
                  <a:cubicBezTo>
                    <a:pt x="85102" y="56963"/>
                    <a:pt x="86714" y="55145"/>
                    <a:pt x="86472" y="53077"/>
                  </a:cubicBezTo>
                  <a:cubicBezTo>
                    <a:pt x="85293" y="43252"/>
                    <a:pt x="83934" y="18184"/>
                    <a:pt x="100729" y="18184"/>
                  </a:cubicBezTo>
                  <a:cubicBezTo>
                    <a:pt x="101320" y="18184"/>
                    <a:pt x="101934" y="18215"/>
                    <a:pt x="102571" y="18279"/>
                  </a:cubicBezTo>
                  <a:cubicBezTo>
                    <a:pt x="121483" y="20172"/>
                    <a:pt x="117995" y="50299"/>
                    <a:pt x="117995" y="50299"/>
                  </a:cubicBezTo>
                  <a:cubicBezTo>
                    <a:pt x="117995" y="50299"/>
                    <a:pt x="122679" y="47965"/>
                    <a:pt x="122679" y="41008"/>
                  </a:cubicBezTo>
                  <a:lnTo>
                    <a:pt x="122679" y="12770"/>
                  </a:lnTo>
                  <a:cubicBezTo>
                    <a:pt x="122679" y="9241"/>
                    <a:pt x="121726" y="5782"/>
                    <a:pt x="119913" y="2756"/>
                  </a:cubicBezTo>
                  <a:cubicBezTo>
                    <a:pt x="118895" y="1049"/>
                    <a:pt x="117067" y="1"/>
                    <a:pt x="1150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8127855" y="3273780"/>
              <a:ext cx="95216" cy="89280"/>
            </a:xfrm>
            <a:custGeom>
              <a:avLst/>
              <a:gdLst/>
              <a:ahLst/>
              <a:cxnLst/>
              <a:rect l="l" t="t" r="r" b="b"/>
              <a:pathLst>
                <a:path w="9079" h="8513" extrusionOk="0">
                  <a:moveTo>
                    <a:pt x="4256" y="0"/>
                  </a:moveTo>
                  <a:cubicBezTo>
                    <a:pt x="1906" y="0"/>
                    <a:pt x="0" y="1906"/>
                    <a:pt x="0" y="4256"/>
                  </a:cubicBezTo>
                  <a:cubicBezTo>
                    <a:pt x="0" y="6607"/>
                    <a:pt x="1906" y="8513"/>
                    <a:pt x="4256" y="8513"/>
                  </a:cubicBezTo>
                  <a:lnTo>
                    <a:pt x="4822" y="8513"/>
                  </a:lnTo>
                  <a:cubicBezTo>
                    <a:pt x="7172" y="8513"/>
                    <a:pt x="9078" y="6607"/>
                    <a:pt x="9078" y="4256"/>
                  </a:cubicBezTo>
                  <a:cubicBezTo>
                    <a:pt x="9078" y="1906"/>
                    <a:pt x="7172" y="0"/>
                    <a:pt x="4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6232812" y="3646662"/>
              <a:ext cx="553247" cy="129447"/>
            </a:xfrm>
            <a:custGeom>
              <a:avLst/>
              <a:gdLst/>
              <a:ahLst/>
              <a:cxnLst/>
              <a:rect l="l" t="t" r="r" b="b"/>
              <a:pathLst>
                <a:path w="52753" h="12343" extrusionOk="0">
                  <a:moveTo>
                    <a:pt x="6168" y="1"/>
                  </a:moveTo>
                  <a:cubicBezTo>
                    <a:pt x="2761" y="1"/>
                    <a:pt x="1" y="2767"/>
                    <a:pt x="1" y="6175"/>
                  </a:cubicBezTo>
                  <a:cubicBezTo>
                    <a:pt x="1" y="9582"/>
                    <a:pt x="2761" y="12343"/>
                    <a:pt x="6168" y="12343"/>
                  </a:cubicBezTo>
                  <a:lnTo>
                    <a:pt x="46585" y="12343"/>
                  </a:lnTo>
                  <a:cubicBezTo>
                    <a:pt x="49993" y="12343"/>
                    <a:pt x="52752" y="9582"/>
                    <a:pt x="52752" y="6175"/>
                  </a:cubicBezTo>
                  <a:cubicBezTo>
                    <a:pt x="52752" y="2767"/>
                    <a:pt x="49993" y="1"/>
                    <a:pt x="465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2"/>
            <p:cNvSpPr/>
            <p:nvPr/>
          </p:nvSpPr>
          <p:spPr>
            <a:xfrm>
              <a:off x="7614870" y="3326051"/>
              <a:ext cx="154942" cy="46827"/>
            </a:xfrm>
            <a:custGeom>
              <a:avLst/>
              <a:gdLst/>
              <a:ahLst/>
              <a:cxnLst/>
              <a:rect l="l" t="t" r="r" b="b"/>
              <a:pathLst>
                <a:path w="14774" h="4465" extrusionOk="0">
                  <a:moveTo>
                    <a:pt x="2236" y="0"/>
                  </a:moveTo>
                  <a:cubicBezTo>
                    <a:pt x="1000" y="0"/>
                    <a:pt x="1" y="999"/>
                    <a:pt x="1" y="2229"/>
                  </a:cubicBezTo>
                  <a:cubicBezTo>
                    <a:pt x="1" y="3465"/>
                    <a:pt x="1000" y="4464"/>
                    <a:pt x="2236" y="4464"/>
                  </a:cubicBezTo>
                  <a:lnTo>
                    <a:pt x="12543" y="4464"/>
                  </a:lnTo>
                  <a:cubicBezTo>
                    <a:pt x="13774" y="4464"/>
                    <a:pt x="14773" y="3465"/>
                    <a:pt x="14773" y="2229"/>
                  </a:cubicBezTo>
                  <a:cubicBezTo>
                    <a:pt x="14773" y="999"/>
                    <a:pt x="13774" y="0"/>
                    <a:pt x="125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2"/>
            <p:cNvSpPr/>
            <p:nvPr/>
          </p:nvSpPr>
          <p:spPr>
            <a:xfrm>
              <a:off x="7246165" y="3143134"/>
              <a:ext cx="271637" cy="142252"/>
            </a:xfrm>
            <a:custGeom>
              <a:avLst/>
              <a:gdLst/>
              <a:ahLst/>
              <a:cxnLst/>
              <a:rect l="l" t="t" r="r" b="b"/>
              <a:pathLst>
                <a:path w="25901" h="13564" extrusionOk="0">
                  <a:moveTo>
                    <a:pt x="13836" y="0"/>
                  </a:moveTo>
                  <a:cubicBezTo>
                    <a:pt x="12400" y="0"/>
                    <a:pt x="11003" y="511"/>
                    <a:pt x="9898" y="1452"/>
                  </a:cubicBezTo>
                  <a:lnTo>
                    <a:pt x="1710" y="8421"/>
                  </a:lnTo>
                  <a:cubicBezTo>
                    <a:pt x="1566" y="8547"/>
                    <a:pt x="1433" y="8686"/>
                    <a:pt x="1318" y="8837"/>
                  </a:cubicBezTo>
                  <a:cubicBezTo>
                    <a:pt x="1" y="10552"/>
                    <a:pt x="1097" y="13035"/>
                    <a:pt x="3240" y="13225"/>
                  </a:cubicBezTo>
                  <a:lnTo>
                    <a:pt x="6889" y="13555"/>
                  </a:lnTo>
                  <a:cubicBezTo>
                    <a:pt x="6965" y="13560"/>
                    <a:pt x="7040" y="13563"/>
                    <a:pt x="7116" y="13563"/>
                  </a:cubicBezTo>
                  <a:cubicBezTo>
                    <a:pt x="7192" y="13563"/>
                    <a:pt x="7268" y="13560"/>
                    <a:pt x="7346" y="13555"/>
                  </a:cubicBezTo>
                  <a:lnTo>
                    <a:pt x="19501" y="12601"/>
                  </a:lnTo>
                  <a:cubicBezTo>
                    <a:pt x="22049" y="12406"/>
                    <a:pt x="24197" y="10639"/>
                    <a:pt x="24884" y="8173"/>
                  </a:cubicBezTo>
                  <a:cubicBezTo>
                    <a:pt x="25900" y="4517"/>
                    <a:pt x="23354" y="828"/>
                    <a:pt x="19565" y="492"/>
                  </a:cubicBezTo>
                  <a:lnTo>
                    <a:pt x="14373" y="24"/>
                  </a:lnTo>
                  <a:cubicBezTo>
                    <a:pt x="14194" y="8"/>
                    <a:pt x="14015" y="0"/>
                    <a:pt x="138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2"/>
            <p:cNvSpPr/>
            <p:nvPr/>
          </p:nvSpPr>
          <p:spPr>
            <a:xfrm>
              <a:off x="7856706" y="2778433"/>
              <a:ext cx="47613" cy="481953"/>
            </a:xfrm>
            <a:custGeom>
              <a:avLst/>
              <a:gdLst/>
              <a:ahLst/>
              <a:cxnLst/>
              <a:rect l="l" t="t" r="r" b="b"/>
              <a:pathLst>
                <a:path w="4540" h="45955" extrusionOk="0">
                  <a:moveTo>
                    <a:pt x="1" y="0"/>
                  </a:moveTo>
                  <a:lnTo>
                    <a:pt x="1" y="45955"/>
                  </a:lnTo>
                  <a:lnTo>
                    <a:pt x="4540" y="45955"/>
                  </a:lnTo>
                  <a:lnTo>
                    <a:pt x="45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2"/>
            <p:cNvSpPr/>
            <p:nvPr/>
          </p:nvSpPr>
          <p:spPr>
            <a:xfrm>
              <a:off x="6660322" y="3439035"/>
              <a:ext cx="269676" cy="133758"/>
            </a:xfrm>
            <a:custGeom>
              <a:avLst/>
              <a:gdLst/>
              <a:ahLst/>
              <a:cxnLst/>
              <a:rect l="l" t="t" r="r" b="b"/>
              <a:pathLst>
                <a:path w="25714" h="12754" extrusionOk="0">
                  <a:moveTo>
                    <a:pt x="22549" y="1"/>
                  </a:moveTo>
                  <a:cubicBezTo>
                    <a:pt x="22514" y="1"/>
                    <a:pt x="22478" y="1"/>
                    <a:pt x="22442" y="3"/>
                  </a:cubicBezTo>
                  <a:cubicBezTo>
                    <a:pt x="18313" y="165"/>
                    <a:pt x="11735" y="852"/>
                    <a:pt x="7018" y="3393"/>
                  </a:cubicBezTo>
                  <a:cubicBezTo>
                    <a:pt x="4806" y="4582"/>
                    <a:pt x="3183" y="5898"/>
                    <a:pt x="1988" y="7164"/>
                  </a:cubicBezTo>
                  <a:cubicBezTo>
                    <a:pt x="1" y="9272"/>
                    <a:pt x="1589" y="12753"/>
                    <a:pt x="4488" y="12753"/>
                  </a:cubicBezTo>
                  <a:lnTo>
                    <a:pt x="20779" y="12753"/>
                  </a:lnTo>
                  <a:cubicBezTo>
                    <a:pt x="22453" y="12753"/>
                    <a:pt x="23880" y="11517"/>
                    <a:pt x="24099" y="9861"/>
                  </a:cubicBezTo>
                  <a:cubicBezTo>
                    <a:pt x="24348" y="8024"/>
                    <a:pt x="24705" y="5783"/>
                    <a:pt x="25272" y="3491"/>
                  </a:cubicBezTo>
                  <a:cubicBezTo>
                    <a:pt x="25714" y="1712"/>
                    <a:pt x="24361" y="1"/>
                    <a:pt x="225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2"/>
            <p:cNvSpPr/>
            <p:nvPr/>
          </p:nvSpPr>
          <p:spPr>
            <a:xfrm>
              <a:off x="6190107" y="3439035"/>
              <a:ext cx="170317" cy="133758"/>
            </a:xfrm>
            <a:custGeom>
              <a:avLst/>
              <a:gdLst/>
              <a:ahLst/>
              <a:cxnLst/>
              <a:rect l="l" t="t" r="r" b="b"/>
              <a:pathLst>
                <a:path w="16240" h="12754" extrusionOk="0">
                  <a:moveTo>
                    <a:pt x="1995" y="1"/>
                  </a:moveTo>
                  <a:cubicBezTo>
                    <a:pt x="851" y="1"/>
                    <a:pt x="1" y="1712"/>
                    <a:pt x="278" y="3491"/>
                  </a:cubicBezTo>
                  <a:cubicBezTo>
                    <a:pt x="637" y="5783"/>
                    <a:pt x="861" y="8024"/>
                    <a:pt x="1018" y="9861"/>
                  </a:cubicBezTo>
                  <a:cubicBezTo>
                    <a:pt x="1157" y="11517"/>
                    <a:pt x="2057" y="12753"/>
                    <a:pt x="3113" y="12753"/>
                  </a:cubicBezTo>
                  <a:lnTo>
                    <a:pt x="13404" y="12753"/>
                  </a:lnTo>
                  <a:cubicBezTo>
                    <a:pt x="15235" y="12753"/>
                    <a:pt x="16240" y="9272"/>
                    <a:pt x="14981" y="7164"/>
                  </a:cubicBezTo>
                  <a:cubicBezTo>
                    <a:pt x="14230" y="5898"/>
                    <a:pt x="13202" y="4582"/>
                    <a:pt x="11805" y="3393"/>
                  </a:cubicBezTo>
                  <a:cubicBezTo>
                    <a:pt x="8825" y="852"/>
                    <a:pt x="4673" y="165"/>
                    <a:pt x="2063" y="3"/>
                  </a:cubicBezTo>
                  <a:cubicBezTo>
                    <a:pt x="2040" y="1"/>
                    <a:pt x="2018" y="1"/>
                    <a:pt x="19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2"/>
            <p:cNvSpPr/>
            <p:nvPr/>
          </p:nvSpPr>
          <p:spPr>
            <a:xfrm>
              <a:off x="7599799" y="3473771"/>
              <a:ext cx="137365" cy="23431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1" name="Google Shape;541;p32"/>
          <p:cNvSpPr/>
          <p:nvPr/>
        </p:nvSpPr>
        <p:spPr>
          <a:xfrm>
            <a:off x="7251312" y="874802"/>
            <a:ext cx="626412" cy="1068394"/>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2"/>
          <p:cNvSpPr txBox="1">
            <a:spLocks noGrp="1"/>
          </p:cNvSpPr>
          <p:nvPr>
            <p:ph type="ctrTitle"/>
          </p:nvPr>
        </p:nvSpPr>
        <p:spPr>
          <a:xfrm>
            <a:off x="867500" y="849175"/>
            <a:ext cx="5218500" cy="25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Line following</a:t>
            </a:r>
            <a:r>
              <a:rPr lang="en">
                <a:solidFill>
                  <a:schemeClr val="lt1"/>
                </a:solidFill>
              </a:rPr>
              <a:t> </a:t>
            </a:r>
            <a:r>
              <a:rPr lang="en">
                <a:solidFill>
                  <a:schemeClr val="accent1"/>
                </a:solidFill>
              </a:rPr>
              <a:t>Robot</a:t>
            </a:r>
            <a:endParaRPr>
              <a:solidFill>
                <a:schemeClr val="accent1"/>
              </a:solidFill>
            </a:endParaRPr>
          </a:p>
        </p:txBody>
      </p:sp>
      <p:grpSp>
        <p:nvGrpSpPr>
          <p:cNvPr id="543" name="Google Shape;543;p32"/>
          <p:cNvGrpSpPr/>
          <p:nvPr/>
        </p:nvGrpSpPr>
        <p:grpSpPr>
          <a:xfrm>
            <a:off x="4748707" y="2755189"/>
            <a:ext cx="674028" cy="673984"/>
            <a:chOff x="4748707" y="2755189"/>
            <a:chExt cx="674028" cy="673984"/>
          </a:xfrm>
        </p:grpSpPr>
        <p:sp>
          <p:nvSpPr>
            <p:cNvPr id="544" name="Google Shape;544;p32"/>
            <p:cNvSpPr/>
            <p:nvPr/>
          </p:nvSpPr>
          <p:spPr>
            <a:xfrm>
              <a:off x="4880963" y="2887438"/>
              <a:ext cx="409500" cy="409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32"/>
            <p:cNvGrpSpPr/>
            <p:nvPr/>
          </p:nvGrpSpPr>
          <p:grpSpPr>
            <a:xfrm rot="-2699781" flipH="1">
              <a:off x="4843559" y="2857748"/>
              <a:ext cx="484323" cy="468865"/>
              <a:chOff x="6021400" y="1654100"/>
              <a:chExt cx="435350" cy="421375"/>
            </a:xfrm>
          </p:grpSpPr>
          <p:sp>
            <p:nvSpPr>
              <p:cNvPr id="546" name="Google Shape;546;p32"/>
              <p:cNvSpPr/>
              <p:nvPr/>
            </p:nvSpPr>
            <p:spPr>
              <a:xfrm>
                <a:off x="6021400" y="1731075"/>
                <a:ext cx="355825" cy="344400"/>
              </a:xfrm>
              <a:custGeom>
                <a:avLst/>
                <a:gdLst/>
                <a:ahLst/>
                <a:cxnLst/>
                <a:rect l="l" t="t" r="r" b="b"/>
                <a:pathLst>
                  <a:path w="14233" h="13776" extrusionOk="0">
                    <a:moveTo>
                      <a:pt x="5024" y="0"/>
                    </a:moveTo>
                    <a:cubicBezTo>
                      <a:pt x="4837" y="135"/>
                      <a:pt x="4656" y="283"/>
                      <a:pt x="4489" y="458"/>
                    </a:cubicBezTo>
                    <a:lnTo>
                      <a:pt x="1829" y="3110"/>
                    </a:lnTo>
                    <a:cubicBezTo>
                      <a:pt x="0" y="4940"/>
                      <a:pt x="0" y="7915"/>
                      <a:pt x="1829" y="9750"/>
                    </a:cubicBezTo>
                    <a:lnTo>
                      <a:pt x="4489" y="12404"/>
                    </a:lnTo>
                    <a:cubicBezTo>
                      <a:pt x="5402" y="13318"/>
                      <a:pt x="6600" y="13775"/>
                      <a:pt x="7806" y="13775"/>
                    </a:cubicBezTo>
                    <a:cubicBezTo>
                      <a:pt x="9004" y="13775"/>
                      <a:pt x="10208" y="13318"/>
                      <a:pt x="11121" y="12404"/>
                    </a:cubicBezTo>
                    <a:lnTo>
                      <a:pt x="13782" y="9750"/>
                    </a:lnTo>
                    <a:cubicBezTo>
                      <a:pt x="13950" y="9577"/>
                      <a:pt x="14097" y="9396"/>
                      <a:pt x="14233" y="9209"/>
                    </a:cubicBezTo>
                    <a:lnTo>
                      <a:pt x="5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2"/>
              <p:cNvSpPr/>
              <p:nvPr/>
            </p:nvSpPr>
            <p:spPr>
              <a:xfrm>
                <a:off x="6196400" y="1654100"/>
                <a:ext cx="127050" cy="124475"/>
              </a:xfrm>
              <a:custGeom>
                <a:avLst/>
                <a:gdLst/>
                <a:ahLst/>
                <a:cxnLst/>
                <a:rect l="l" t="t" r="r" b="b"/>
                <a:pathLst>
                  <a:path w="5082" h="4979" extrusionOk="0">
                    <a:moveTo>
                      <a:pt x="3903" y="0"/>
                    </a:moveTo>
                    <a:cubicBezTo>
                      <a:pt x="3627" y="0"/>
                      <a:pt x="3349" y="110"/>
                      <a:pt x="3143" y="315"/>
                    </a:cubicBezTo>
                    <a:lnTo>
                      <a:pt x="1" y="3459"/>
                    </a:lnTo>
                    <a:lnTo>
                      <a:pt x="1520" y="4979"/>
                    </a:lnTo>
                    <a:lnTo>
                      <a:pt x="4662" y="1836"/>
                    </a:lnTo>
                    <a:cubicBezTo>
                      <a:pt x="5081" y="1417"/>
                      <a:pt x="5081" y="734"/>
                      <a:pt x="4662" y="315"/>
                    </a:cubicBezTo>
                    <a:cubicBezTo>
                      <a:pt x="4451" y="110"/>
                      <a:pt x="4174" y="0"/>
                      <a:pt x="39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2"/>
              <p:cNvSpPr/>
              <p:nvPr/>
            </p:nvSpPr>
            <p:spPr>
              <a:xfrm>
                <a:off x="6329725" y="1787550"/>
                <a:ext cx="127025" cy="124350"/>
              </a:xfrm>
              <a:custGeom>
                <a:avLst/>
                <a:gdLst/>
                <a:ahLst/>
                <a:cxnLst/>
                <a:rect l="l" t="t" r="r" b="b"/>
                <a:pathLst>
                  <a:path w="5081" h="4974" extrusionOk="0">
                    <a:moveTo>
                      <a:pt x="3903" y="1"/>
                    </a:moveTo>
                    <a:cubicBezTo>
                      <a:pt x="3626" y="1"/>
                      <a:pt x="3356" y="104"/>
                      <a:pt x="3143" y="316"/>
                    </a:cubicBezTo>
                    <a:lnTo>
                      <a:pt x="0" y="3454"/>
                    </a:lnTo>
                    <a:lnTo>
                      <a:pt x="1520" y="4973"/>
                    </a:lnTo>
                    <a:lnTo>
                      <a:pt x="4662" y="1831"/>
                    </a:lnTo>
                    <a:cubicBezTo>
                      <a:pt x="5081" y="1412"/>
                      <a:pt x="5081" y="735"/>
                      <a:pt x="4662" y="316"/>
                    </a:cubicBezTo>
                    <a:cubicBezTo>
                      <a:pt x="4450" y="104"/>
                      <a:pt x="4180" y="1"/>
                      <a:pt x="39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49" name="Google Shape;549;p32"/>
          <p:cNvCxnSpPr>
            <a:stCxn id="544" idx="6"/>
            <a:endCxn id="501" idx="2"/>
          </p:cNvCxnSpPr>
          <p:nvPr/>
        </p:nvCxnSpPr>
        <p:spPr>
          <a:xfrm>
            <a:off x="5290463" y="3092188"/>
            <a:ext cx="2154900" cy="1180800"/>
          </a:xfrm>
          <a:prstGeom prst="bentConnector4">
            <a:avLst>
              <a:gd name="adj1" fmla="val 29541"/>
              <a:gd name="adj2" fmla="val 135037"/>
            </a:avLst>
          </a:prstGeom>
          <a:noFill/>
          <a:ln w="9525" cap="flat" cmpd="sng">
            <a:solidFill>
              <a:schemeClr val="dk2"/>
            </a:solidFill>
            <a:prstDash val="solid"/>
            <a:round/>
            <a:headEnd type="none" w="med" len="med"/>
            <a:tailEnd type="none" w="med" len="med"/>
          </a:ln>
        </p:spPr>
      </p:cxnSp>
      <p:sp>
        <p:nvSpPr>
          <p:cNvPr id="550" name="Google Shape;550;p32"/>
          <p:cNvSpPr/>
          <p:nvPr/>
        </p:nvSpPr>
        <p:spPr>
          <a:xfrm>
            <a:off x="7699422" y="150730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2"/>
          <p:cNvSpPr/>
          <p:nvPr/>
        </p:nvSpPr>
        <p:spPr>
          <a:xfrm>
            <a:off x="6935947" y="1507304"/>
            <a:ext cx="255542" cy="435892"/>
          </a:xfrm>
          <a:custGeom>
            <a:avLst/>
            <a:gdLst/>
            <a:ahLst/>
            <a:cxnLst/>
            <a:rect l="l" t="t" r="r" b="b"/>
            <a:pathLst>
              <a:path w="13098" h="22342" extrusionOk="0">
                <a:moveTo>
                  <a:pt x="13098" y="0"/>
                </a:moveTo>
                <a:lnTo>
                  <a:pt x="7704" y="577"/>
                </a:lnTo>
                <a:lnTo>
                  <a:pt x="768" y="10400"/>
                </a:lnTo>
                <a:lnTo>
                  <a:pt x="5203" y="11168"/>
                </a:lnTo>
                <a:lnTo>
                  <a:pt x="0" y="22341"/>
                </a:lnTo>
                <a:lnTo>
                  <a:pt x="11752" y="7317"/>
                </a:lnTo>
                <a:lnTo>
                  <a:pt x="7514" y="6739"/>
                </a:ln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FE7C00-D0A7-2C5D-2E59-266AFCAAECCA}"/>
              </a:ext>
            </a:extLst>
          </p:cNvPr>
          <p:cNvSpPr txBox="1"/>
          <p:nvPr/>
        </p:nvSpPr>
        <p:spPr>
          <a:xfrm>
            <a:off x="243068" y="771256"/>
            <a:ext cx="4699320" cy="307777"/>
          </a:xfrm>
          <a:prstGeom prst="rect">
            <a:avLst/>
          </a:prstGeom>
          <a:noFill/>
        </p:spPr>
        <p:txBody>
          <a:bodyPr wrap="square">
            <a:spAutoFit/>
          </a:bodyPr>
          <a:lstStyle/>
          <a:p>
            <a:r>
              <a:rPr lang="en-US" b="1" dirty="0">
                <a:solidFill>
                  <a:schemeClr val="accent1"/>
                </a:solidFill>
                <a:latin typeface="Righteous" panose="020B0604020202020204" charset="0"/>
              </a:rPr>
              <a:t> Role of AND </a:t>
            </a:r>
            <a:r>
              <a:rPr lang="en-US" b="1" dirty="0" err="1">
                <a:solidFill>
                  <a:schemeClr val="accent1"/>
                </a:solidFill>
                <a:latin typeface="Righteous" panose="020B0604020202020204" charset="0"/>
              </a:rPr>
              <a:t>and</a:t>
            </a:r>
            <a:r>
              <a:rPr lang="en-US" b="1" dirty="0">
                <a:solidFill>
                  <a:schemeClr val="accent1"/>
                </a:solidFill>
                <a:latin typeface="Righteous" panose="020B0604020202020204" charset="0"/>
              </a:rPr>
              <a:t> </a:t>
            </a:r>
            <a:r>
              <a:rPr lang="en-US" b="1">
                <a:solidFill>
                  <a:schemeClr val="accent1"/>
                </a:solidFill>
                <a:latin typeface="Righteous" panose="020B0604020202020204" charset="0"/>
              </a:rPr>
              <a:t>NOT gates </a:t>
            </a:r>
            <a:endParaRPr lang="en-IN" dirty="0"/>
          </a:p>
        </p:txBody>
      </p:sp>
      <p:sp>
        <p:nvSpPr>
          <p:cNvPr id="7" name="TextBox 6">
            <a:extLst>
              <a:ext uri="{FF2B5EF4-FFF2-40B4-BE49-F238E27FC236}">
                <a16:creationId xmlns:a16="http://schemas.microsoft.com/office/drawing/2014/main" id="{EFB5823A-0FE4-6AB8-DD9C-E081A2BD30FF}"/>
              </a:ext>
            </a:extLst>
          </p:cNvPr>
          <p:cNvSpPr txBox="1"/>
          <p:nvPr/>
        </p:nvSpPr>
        <p:spPr>
          <a:xfrm>
            <a:off x="243068" y="1333676"/>
            <a:ext cx="6574419" cy="1600438"/>
          </a:xfrm>
          <a:prstGeom prst="rect">
            <a:avLst/>
          </a:prstGeom>
          <a:noFill/>
        </p:spPr>
        <p:txBody>
          <a:bodyPr wrap="square">
            <a:spAutoFit/>
          </a:bodyPr>
          <a:lstStyle/>
          <a:p>
            <a:r>
              <a:rPr lang="en-IN" dirty="0">
                <a:solidFill>
                  <a:schemeClr val="bg1"/>
                </a:solidFill>
                <a:latin typeface="Righteous" panose="020B0604020202020204" charset="0"/>
              </a:rPr>
              <a:t>The AND gate ensures the robot moves straight when multiple sensors (usually the middle ones) detect the line simultaneously, outputting HIGH (1) only in this condition.</a:t>
            </a:r>
          </a:p>
          <a:p>
            <a:endParaRPr lang="en-IN" dirty="0">
              <a:solidFill>
                <a:schemeClr val="bg1"/>
              </a:solidFill>
              <a:latin typeface="Righteous" panose="020B0604020202020204" charset="0"/>
            </a:endParaRPr>
          </a:p>
          <a:p>
            <a:r>
              <a:rPr lang="en-US" dirty="0">
                <a:solidFill>
                  <a:schemeClr val="bg1"/>
                </a:solidFill>
                <a:latin typeface="Righteous" panose="020B0604020202020204" charset="0"/>
              </a:rPr>
              <a:t>The NOT gate helps ensure that the robot responds accurately to the black/white line transitions and intersections.</a:t>
            </a:r>
            <a:endParaRPr lang="en-IN" dirty="0">
              <a:solidFill>
                <a:schemeClr val="bg1"/>
              </a:solidFill>
              <a:latin typeface="Righteous" panose="020B0604020202020204" charset="0"/>
            </a:endParaRPr>
          </a:p>
          <a:p>
            <a:endParaRPr lang="en-IN" dirty="0">
              <a:solidFill>
                <a:schemeClr val="bg1"/>
              </a:solidFill>
              <a:latin typeface="Righteous" panose="020B0604020202020204" charset="0"/>
            </a:endParaRPr>
          </a:p>
        </p:txBody>
      </p:sp>
      <p:pic>
        <p:nvPicPr>
          <p:cNvPr id="10" name="Picture 9">
            <a:extLst>
              <a:ext uri="{FF2B5EF4-FFF2-40B4-BE49-F238E27FC236}">
                <a16:creationId xmlns:a16="http://schemas.microsoft.com/office/drawing/2014/main" id="{085202BC-4531-82BE-A164-AFC6A02840E8}"/>
              </a:ext>
            </a:extLst>
          </p:cNvPr>
          <p:cNvPicPr>
            <a:picLocks noChangeAspect="1"/>
          </p:cNvPicPr>
          <p:nvPr/>
        </p:nvPicPr>
        <p:blipFill>
          <a:blip r:embed="rId2"/>
          <a:stretch>
            <a:fillRect/>
          </a:stretch>
        </p:blipFill>
        <p:spPr>
          <a:xfrm>
            <a:off x="555583" y="2995087"/>
            <a:ext cx="2641361" cy="1377157"/>
          </a:xfrm>
          <a:prstGeom prst="rect">
            <a:avLst/>
          </a:prstGeom>
        </p:spPr>
      </p:pic>
      <p:pic>
        <p:nvPicPr>
          <p:cNvPr id="4" name="Picture 3">
            <a:extLst>
              <a:ext uri="{FF2B5EF4-FFF2-40B4-BE49-F238E27FC236}">
                <a16:creationId xmlns:a16="http://schemas.microsoft.com/office/drawing/2014/main" id="{AF7CB0A6-B327-0595-B4BC-14F5E839A839}"/>
              </a:ext>
            </a:extLst>
          </p:cNvPr>
          <p:cNvPicPr>
            <a:picLocks noChangeAspect="1"/>
          </p:cNvPicPr>
          <p:nvPr/>
        </p:nvPicPr>
        <p:blipFill>
          <a:blip r:embed="rId3"/>
          <a:stretch>
            <a:fillRect/>
          </a:stretch>
        </p:blipFill>
        <p:spPr>
          <a:xfrm>
            <a:off x="3789680" y="2995088"/>
            <a:ext cx="2807890" cy="1465690"/>
          </a:xfrm>
          <a:prstGeom prst="rect">
            <a:avLst/>
          </a:prstGeom>
        </p:spPr>
      </p:pic>
    </p:spTree>
    <p:extLst>
      <p:ext uri="{BB962C8B-B14F-4D97-AF65-F5344CB8AC3E}">
        <p14:creationId xmlns:p14="http://schemas.microsoft.com/office/powerpoint/2010/main" val="2062847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E6C589-61DC-D036-2664-5F588F0F42E5}"/>
              </a:ext>
            </a:extLst>
          </p:cNvPr>
          <p:cNvSpPr txBox="1"/>
          <p:nvPr/>
        </p:nvSpPr>
        <p:spPr>
          <a:xfrm>
            <a:off x="486137" y="783661"/>
            <a:ext cx="4699320" cy="307777"/>
          </a:xfrm>
          <a:prstGeom prst="rect">
            <a:avLst/>
          </a:prstGeom>
          <a:noFill/>
        </p:spPr>
        <p:txBody>
          <a:bodyPr wrap="square">
            <a:spAutoFit/>
          </a:bodyPr>
          <a:lstStyle/>
          <a:p>
            <a:r>
              <a:rPr lang="en-IN" b="1" dirty="0">
                <a:solidFill>
                  <a:schemeClr val="accent1"/>
                </a:solidFill>
                <a:latin typeface="Righteous" panose="020B0604020202020204" charset="0"/>
              </a:rPr>
              <a:t>L293D (Motor driver IC)</a:t>
            </a:r>
            <a:endParaRPr lang="en-IN" dirty="0"/>
          </a:p>
        </p:txBody>
      </p:sp>
      <p:sp>
        <p:nvSpPr>
          <p:cNvPr id="5" name="TextBox 4">
            <a:extLst>
              <a:ext uri="{FF2B5EF4-FFF2-40B4-BE49-F238E27FC236}">
                <a16:creationId xmlns:a16="http://schemas.microsoft.com/office/drawing/2014/main" id="{3453B705-AF63-E953-5D73-04188D70797F}"/>
              </a:ext>
            </a:extLst>
          </p:cNvPr>
          <p:cNvSpPr txBox="1"/>
          <p:nvPr/>
        </p:nvSpPr>
        <p:spPr>
          <a:xfrm>
            <a:off x="460190" y="1148973"/>
            <a:ext cx="4699320" cy="1169551"/>
          </a:xfrm>
          <a:prstGeom prst="rect">
            <a:avLst/>
          </a:prstGeom>
          <a:noFill/>
        </p:spPr>
        <p:txBody>
          <a:bodyPr wrap="square">
            <a:spAutoFit/>
          </a:bodyPr>
          <a:lstStyle/>
          <a:p>
            <a:r>
              <a:rPr lang="en-US" dirty="0">
                <a:solidFill>
                  <a:schemeClr val="bg1"/>
                </a:solidFill>
                <a:latin typeface="Righteous" panose="020B0604020202020204" charset="0"/>
              </a:rPr>
              <a:t>The </a:t>
            </a:r>
            <a:r>
              <a:rPr lang="en-US" b="1" dirty="0">
                <a:solidFill>
                  <a:schemeClr val="bg1"/>
                </a:solidFill>
                <a:latin typeface="Righteous" panose="020B0604020202020204" charset="0"/>
              </a:rPr>
              <a:t>L293D</a:t>
            </a:r>
            <a:r>
              <a:rPr lang="en-US" dirty="0">
                <a:solidFill>
                  <a:schemeClr val="bg1"/>
                </a:solidFill>
                <a:latin typeface="Righteous" panose="020B0604020202020204" charset="0"/>
              </a:rPr>
              <a:t> is a motor driver IC with two H-bridges to control two DC motors independently in forward or reverse directions. It has separate logic and motor power pins, making it versatile for various applications.</a:t>
            </a:r>
            <a:endParaRPr lang="en-IN" dirty="0">
              <a:solidFill>
                <a:schemeClr val="bg1"/>
              </a:solidFill>
              <a:latin typeface="Righteous" panose="020B0604020202020204" charset="0"/>
            </a:endParaRPr>
          </a:p>
        </p:txBody>
      </p:sp>
      <p:sp>
        <p:nvSpPr>
          <p:cNvPr id="9" name="TextBox 8">
            <a:extLst>
              <a:ext uri="{FF2B5EF4-FFF2-40B4-BE49-F238E27FC236}">
                <a16:creationId xmlns:a16="http://schemas.microsoft.com/office/drawing/2014/main" id="{1639DA6C-6756-04A8-E843-FEB5D899BEFA}"/>
              </a:ext>
            </a:extLst>
          </p:cNvPr>
          <p:cNvSpPr txBox="1"/>
          <p:nvPr/>
        </p:nvSpPr>
        <p:spPr>
          <a:xfrm>
            <a:off x="460190" y="2376059"/>
            <a:ext cx="4699320" cy="307777"/>
          </a:xfrm>
          <a:prstGeom prst="rect">
            <a:avLst/>
          </a:prstGeom>
          <a:noFill/>
        </p:spPr>
        <p:txBody>
          <a:bodyPr wrap="square">
            <a:spAutoFit/>
          </a:bodyPr>
          <a:lstStyle/>
          <a:p>
            <a:r>
              <a:rPr lang="en-IN" b="1" dirty="0">
                <a:solidFill>
                  <a:schemeClr val="accent1"/>
                </a:solidFill>
                <a:latin typeface="Righteous" panose="020B0604020202020204" charset="0"/>
              </a:rPr>
              <a:t>LM358 IC</a:t>
            </a:r>
            <a:endParaRPr lang="en-IN" sz="1400" b="1" dirty="0">
              <a:solidFill>
                <a:schemeClr val="accent1"/>
              </a:solidFill>
              <a:latin typeface="Righteous" panose="020B0604020202020204" charset="0"/>
            </a:endParaRPr>
          </a:p>
        </p:txBody>
      </p:sp>
      <p:sp>
        <p:nvSpPr>
          <p:cNvPr id="11" name="TextBox 10">
            <a:extLst>
              <a:ext uri="{FF2B5EF4-FFF2-40B4-BE49-F238E27FC236}">
                <a16:creationId xmlns:a16="http://schemas.microsoft.com/office/drawing/2014/main" id="{AB068EC2-D444-A9C1-3333-7F15FE91A413}"/>
              </a:ext>
            </a:extLst>
          </p:cNvPr>
          <p:cNvSpPr txBox="1"/>
          <p:nvPr/>
        </p:nvSpPr>
        <p:spPr>
          <a:xfrm>
            <a:off x="460190" y="2741371"/>
            <a:ext cx="4699320" cy="954107"/>
          </a:xfrm>
          <a:prstGeom prst="rect">
            <a:avLst/>
          </a:prstGeom>
          <a:noFill/>
        </p:spPr>
        <p:txBody>
          <a:bodyPr wrap="square">
            <a:spAutoFit/>
          </a:bodyPr>
          <a:lstStyle/>
          <a:p>
            <a:r>
              <a:rPr lang="en-US" dirty="0">
                <a:solidFill>
                  <a:schemeClr val="bg1"/>
                </a:solidFill>
                <a:latin typeface="Righteous" panose="020B0604020202020204" charset="0"/>
              </a:rPr>
              <a:t>Acts as a comparator to process signals from line sensors and determine the robot's position relative to the line.</a:t>
            </a:r>
            <a:r>
              <a:rPr lang="en-US" dirty="0"/>
              <a:t> </a:t>
            </a:r>
            <a:r>
              <a:rPr lang="en-US" dirty="0">
                <a:solidFill>
                  <a:schemeClr val="bg1"/>
                </a:solidFill>
                <a:latin typeface="Righteous" panose="020B0604020202020204" charset="0"/>
              </a:rPr>
              <a:t>Provides a HIGH or LOW signal to the motor driver to adjust the robot's movement.</a:t>
            </a:r>
            <a:endParaRPr lang="en-IN" sz="1400" dirty="0">
              <a:solidFill>
                <a:schemeClr val="bg1"/>
              </a:solidFill>
              <a:latin typeface="Righteous" panose="020B0604020202020204" charset="0"/>
            </a:endParaRPr>
          </a:p>
        </p:txBody>
      </p:sp>
      <p:pic>
        <p:nvPicPr>
          <p:cNvPr id="10" name="Picture 9">
            <a:extLst>
              <a:ext uri="{FF2B5EF4-FFF2-40B4-BE49-F238E27FC236}">
                <a16:creationId xmlns:a16="http://schemas.microsoft.com/office/drawing/2014/main" id="{6F9F2BE7-828E-3AD2-28AA-298E71E4C036}"/>
              </a:ext>
            </a:extLst>
          </p:cNvPr>
          <p:cNvPicPr>
            <a:picLocks noChangeAspect="1"/>
          </p:cNvPicPr>
          <p:nvPr/>
        </p:nvPicPr>
        <p:blipFill>
          <a:blip r:embed="rId2"/>
          <a:stretch>
            <a:fillRect/>
          </a:stretch>
        </p:blipFill>
        <p:spPr>
          <a:xfrm>
            <a:off x="7148906" y="2916732"/>
            <a:ext cx="1657978" cy="1415895"/>
          </a:xfrm>
          <a:prstGeom prst="rect">
            <a:avLst/>
          </a:prstGeom>
        </p:spPr>
      </p:pic>
      <p:pic>
        <p:nvPicPr>
          <p:cNvPr id="13" name="Picture 12">
            <a:extLst>
              <a:ext uri="{FF2B5EF4-FFF2-40B4-BE49-F238E27FC236}">
                <a16:creationId xmlns:a16="http://schemas.microsoft.com/office/drawing/2014/main" id="{45A4D27A-5515-62FE-7308-B1A0F40BE1CA}"/>
              </a:ext>
            </a:extLst>
          </p:cNvPr>
          <p:cNvPicPr>
            <a:picLocks noChangeAspect="1"/>
          </p:cNvPicPr>
          <p:nvPr/>
        </p:nvPicPr>
        <p:blipFill>
          <a:blip r:embed="rId3"/>
          <a:stretch>
            <a:fillRect/>
          </a:stretch>
        </p:blipFill>
        <p:spPr>
          <a:xfrm>
            <a:off x="5261869" y="2916732"/>
            <a:ext cx="1707917" cy="1359475"/>
          </a:xfrm>
          <a:prstGeom prst="rect">
            <a:avLst/>
          </a:prstGeom>
        </p:spPr>
      </p:pic>
      <p:pic>
        <p:nvPicPr>
          <p:cNvPr id="15" name="Picture 14">
            <a:extLst>
              <a:ext uri="{FF2B5EF4-FFF2-40B4-BE49-F238E27FC236}">
                <a16:creationId xmlns:a16="http://schemas.microsoft.com/office/drawing/2014/main" id="{E45FEEBC-88A6-C624-27AF-B9892DDB5CD8}"/>
              </a:ext>
            </a:extLst>
          </p:cNvPr>
          <p:cNvPicPr>
            <a:picLocks noChangeAspect="1"/>
          </p:cNvPicPr>
          <p:nvPr/>
        </p:nvPicPr>
        <p:blipFill>
          <a:blip r:embed="rId4"/>
          <a:stretch>
            <a:fillRect/>
          </a:stretch>
        </p:blipFill>
        <p:spPr>
          <a:xfrm>
            <a:off x="5775960" y="825668"/>
            <a:ext cx="2201935" cy="1746082"/>
          </a:xfrm>
          <a:prstGeom prst="rect">
            <a:avLst/>
          </a:prstGeom>
        </p:spPr>
      </p:pic>
    </p:spTree>
    <p:extLst>
      <p:ext uri="{BB962C8B-B14F-4D97-AF65-F5344CB8AC3E}">
        <p14:creationId xmlns:p14="http://schemas.microsoft.com/office/powerpoint/2010/main" val="1087965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6">
          <a:extLst>
            <a:ext uri="{FF2B5EF4-FFF2-40B4-BE49-F238E27FC236}">
              <a16:creationId xmlns:a16="http://schemas.microsoft.com/office/drawing/2014/main" id="{5FDDA048-CA25-17DC-F613-EF970230A3D0}"/>
            </a:ext>
          </a:extLst>
        </p:cNvPr>
        <p:cNvGrpSpPr/>
        <p:nvPr/>
      </p:nvGrpSpPr>
      <p:grpSpPr>
        <a:xfrm>
          <a:off x="0" y="0"/>
          <a:ext cx="0" cy="0"/>
          <a:chOff x="0" y="0"/>
          <a:chExt cx="0" cy="0"/>
        </a:xfrm>
      </p:grpSpPr>
      <p:sp>
        <p:nvSpPr>
          <p:cNvPr id="668" name="Google Shape;668;p41">
            <a:extLst>
              <a:ext uri="{FF2B5EF4-FFF2-40B4-BE49-F238E27FC236}">
                <a16:creationId xmlns:a16="http://schemas.microsoft.com/office/drawing/2014/main" id="{2FC0B8E9-7A4D-CCE6-8596-22FF490BACBA}"/>
              </a:ext>
            </a:extLst>
          </p:cNvPr>
          <p:cNvSpPr txBox="1">
            <a:spLocks noGrp="1"/>
          </p:cNvSpPr>
          <p:nvPr>
            <p:ph type="title" idx="3"/>
          </p:nvPr>
        </p:nvSpPr>
        <p:spPr>
          <a:xfrm>
            <a:off x="680575" y="2256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Circuit Diagram</a:t>
            </a:r>
            <a:endParaRPr>
              <a:solidFill>
                <a:schemeClr val="accent1"/>
              </a:solidFill>
            </a:endParaRPr>
          </a:p>
        </p:txBody>
      </p:sp>
      <p:pic>
        <p:nvPicPr>
          <p:cNvPr id="3" name="Picture 2">
            <a:extLst>
              <a:ext uri="{FF2B5EF4-FFF2-40B4-BE49-F238E27FC236}">
                <a16:creationId xmlns:a16="http://schemas.microsoft.com/office/drawing/2014/main" id="{FC5DB7D5-B5DB-A04A-5B83-781DE5FCD48A}"/>
              </a:ext>
            </a:extLst>
          </p:cNvPr>
          <p:cNvPicPr>
            <a:picLocks noChangeAspect="1"/>
          </p:cNvPicPr>
          <p:nvPr/>
        </p:nvPicPr>
        <p:blipFill>
          <a:blip r:embed="rId3"/>
          <a:stretch>
            <a:fillRect/>
          </a:stretch>
        </p:blipFill>
        <p:spPr>
          <a:xfrm>
            <a:off x="1435189" y="798325"/>
            <a:ext cx="6086679" cy="4038600"/>
          </a:xfrm>
          <a:prstGeom prst="rect">
            <a:avLst/>
          </a:prstGeom>
        </p:spPr>
      </p:pic>
    </p:spTree>
    <p:extLst>
      <p:ext uri="{BB962C8B-B14F-4D97-AF65-F5344CB8AC3E}">
        <p14:creationId xmlns:p14="http://schemas.microsoft.com/office/powerpoint/2010/main" val="1980020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3"/>
          <p:cNvSpPr txBox="1">
            <a:spLocks noGrp="1"/>
          </p:cNvSpPr>
          <p:nvPr>
            <p:ph type="title"/>
          </p:nvPr>
        </p:nvSpPr>
        <p:spPr>
          <a:xfrm>
            <a:off x="1705700" y="1307100"/>
            <a:ext cx="6637500" cy="252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1"/>
                </a:solidFill>
              </a:rPr>
              <a:t>THANK</a:t>
            </a:r>
            <a:r>
              <a:rPr lang="en"/>
              <a:t>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33"/>
          <p:cNvSpPr txBox="1">
            <a:spLocks noGrp="1"/>
          </p:cNvSpPr>
          <p:nvPr>
            <p:ph type="title"/>
          </p:nvPr>
        </p:nvSpPr>
        <p:spPr>
          <a:xfrm>
            <a:off x="235797" y="233344"/>
            <a:ext cx="82296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Times New Roman"/>
              <a:buNone/>
            </a:pPr>
            <a:r>
              <a:rPr lang="en" sz="3600" dirty="0">
                <a:solidFill>
                  <a:schemeClr val="accent1"/>
                </a:solidFill>
                <a:latin typeface="Times New Roman"/>
                <a:ea typeface="Times New Roman"/>
                <a:cs typeface="Times New Roman"/>
                <a:sym typeface="Times New Roman"/>
              </a:rPr>
              <a:t>Line Following</a:t>
            </a:r>
            <a:r>
              <a:rPr lang="en" sz="3600" dirty="0">
                <a:latin typeface="Times New Roman"/>
                <a:ea typeface="Times New Roman"/>
                <a:cs typeface="Times New Roman"/>
                <a:sym typeface="Times New Roman"/>
              </a:rPr>
              <a:t> Robot</a:t>
            </a:r>
            <a:endParaRPr dirty="0"/>
          </a:p>
        </p:txBody>
      </p:sp>
      <p:graphicFrame>
        <p:nvGraphicFramePr>
          <p:cNvPr id="558" name="Google Shape;558;p33"/>
          <p:cNvGraphicFramePr/>
          <p:nvPr>
            <p:extLst>
              <p:ext uri="{D42A27DB-BD31-4B8C-83A1-F6EECF244321}">
                <p14:modId xmlns:p14="http://schemas.microsoft.com/office/powerpoint/2010/main" val="3005791548"/>
              </p:ext>
            </p:extLst>
          </p:nvPr>
        </p:nvGraphicFramePr>
        <p:xfrm>
          <a:off x="107725" y="1288171"/>
          <a:ext cx="7596250" cy="2197041"/>
        </p:xfrm>
        <a:graphic>
          <a:graphicData uri="http://schemas.openxmlformats.org/drawingml/2006/table">
            <a:tbl>
              <a:tblPr>
                <a:noFill/>
                <a:tableStyleId>{9E7943B5-7421-44B5-AEED-7B5C124327CE}</a:tableStyleId>
              </a:tblPr>
              <a:tblGrid>
                <a:gridCol w="3798125">
                  <a:extLst>
                    <a:ext uri="{9D8B030D-6E8A-4147-A177-3AD203B41FA5}">
                      <a16:colId xmlns:a16="http://schemas.microsoft.com/office/drawing/2014/main" val="20000"/>
                    </a:ext>
                  </a:extLst>
                </a:gridCol>
                <a:gridCol w="3798125">
                  <a:extLst>
                    <a:ext uri="{9D8B030D-6E8A-4147-A177-3AD203B41FA5}">
                      <a16:colId xmlns:a16="http://schemas.microsoft.com/office/drawing/2014/main" val="20001"/>
                    </a:ext>
                  </a:extLst>
                </a:gridCol>
              </a:tblGrid>
              <a:tr h="529221">
                <a:tc>
                  <a:txBody>
                    <a:bodyPr/>
                    <a:lstStyle/>
                    <a:p>
                      <a:pPr marL="0" lvl="0" indent="0" algn="l" rtl="0">
                        <a:spcBef>
                          <a:spcPts val="0"/>
                        </a:spcBef>
                        <a:spcAft>
                          <a:spcPts val="0"/>
                        </a:spcAft>
                        <a:buNone/>
                      </a:pPr>
                      <a:r>
                        <a:rPr lang="en" sz="2100" b="1">
                          <a:solidFill>
                            <a:schemeClr val="accent1"/>
                          </a:solidFill>
                          <a:latin typeface="Oswald"/>
                          <a:ea typeface="Oswald"/>
                          <a:cs typeface="Oswald"/>
                          <a:sym typeface="Oswald"/>
                        </a:rPr>
                        <a:t>Project Members</a:t>
                      </a:r>
                      <a:endParaRPr sz="2100" b="1">
                        <a:solidFill>
                          <a:schemeClr val="accent1"/>
                        </a:solidFill>
                        <a:latin typeface="Oswald"/>
                        <a:ea typeface="Oswald"/>
                        <a:cs typeface="Oswald"/>
                        <a:sym typeface="Oswald"/>
                      </a:endParaRPr>
                    </a:p>
                  </a:txBody>
                  <a:tcPr marL="91425" marR="91425" marT="91425" marB="91425"/>
                </a:tc>
                <a:tc>
                  <a:txBody>
                    <a:bodyPr/>
                    <a:lstStyle/>
                    <a:p>
                      <a:pPr marL="0" lvl="0" indent="0" algn="l" rtl="0">
                        <a:spcBef>
                          <a:spcPts val="0"/>
                        </a:spcBef>
                        <a:spcAft>
                          <a:spcPts val="0"/>
                        </a:spcAft>
                        <a:buNone/>
                      </a:pPr>
                      <a:r>
                        <a:rPr lang="en" sz="2100" b="1" dirty="0">
                          <a:solidFill>
                            <a:schemeClr val="accent1"/>
                          </a:solidFill>
                          <a:latin typeface="Oswald"/>
                          <a:ea typeface="Oswald"/>
                          <a:cs typeface="Oswald"/>
                          <a:sym typeface="Oswald"/>
                        </a:rPr>
                        <a:t>Roll Numbers</a:t>
                      </a:r>
                      <a:endParaRPr sz="2100" b="1" dirty="0">
                        <a:solidFill>
                          <a:schemeClr val="accent1"/>
                        </a:solidFill>
                        <a:latin typeface="Oswald"/>
                        <a:ea typeface="Oswald"/>
                        <a:cs typeface="Oswald"/>
                        <a:sym typeface="Oswald"/>
                      </a:endParaRPr>
                    </a:p>
                  </a:txBody>
                  <a:tcPr marL="91425" marR="91425" marT="91425" marB="91425"/>
                </a:tc>
                <a:extLst>
                  <a:ext uri="{0D108BD9-81ED-4DB2-BD59-A6C34878D82A}">
                    <a16:rowId xmlns:a16="http://schemas.microsoft.com/office/drawing/2014/main" val="10000"/>
                  </a:ext>
                </a:extLst>
              </a:tr>
              <a:tr h="416955">
                <a:tc>
                  <a:txBody>
                    <a:bodyPr/>
                    <a:lstStyle/>
                    <a:p>
                      <a:pPr marL="342900" lvl="0" indent="-342900" algn="l" rtl="0">
                        <a:spcBef>
                          <a:spcPts val="440"/>
                        </a:spcBef>
                        <a:spcAft>
                          <a:spcPts val="0"/>
                        </a:spcAft>
                        <a:buNone/>
                      </a:pPr>
                      <a:r>
                        <a:rPr lang="en-IN" b="1" dirty="0">
                          <a:solidFill>
                            <a:schemeClr val="lt1"/>
                          </a:solidFill>
                          <a:latin typeface="Oswald"/>
                          <a:ea typeface="Oswald"/>
                          <a:cs typeface="Oswald"/>
                          <a:sym typeface="Oswald"/>
                        </a:rPr>
                        <a:t>Keerthana  Lakshmi</a:t>
                      </a:r>
                      <a:endParaRPr b="1" dirty="0">
                        <a:solidFill>
                          <a:schemeClr val="lt1"/>
                        </a:solidFill>
                        <a:latin typeface="Oswald"/>
                        <a:ea typeface="Oswald"/>
                        <a:cs typeface="Oswald"/>
                        <a:sym typeface="Oswald"/>
                      </a:endParaRPr>
                    </a:p>
                  </a:txBody>
                  <a:tcPr marL="91425" marR="91425" marT="91425" marB="91425"/>
                </a:tc>
                <a:tc>
                  <a:txBody>
                    <a:bodyPr/>
                    <a:lstStyle/>
                    <a:p>
                      <a:pPr marL="342900" marR="0" lvl="0" indent="-342900" algn="l" defTabSz="914400" rtl="0" eaLnBrk="1" fontAlgn="auto" latinLnBrk="0" hangingPunct="1">
                        <a:lnSpc>
                          <a:spcPct val="100000"/>
                        </a:lnSpc>
                        <a:spcBef>
                          <a:spcPts val="440"/>
                        </a:spcBef>
                        <a:spcAft>
                          <a:spcPts val="0"/>
                        </a:spcAft>
                        <a:buClr>
                          <a:srgbClr val="000000"/>
                        </a:buClr>
                        <a:buSzTx/>
                        <a:buFont typeface="Arial"/>
                        <a:buNone/>
                        <a:tabLst/>
                        <a:defRPr/>
                      </a:pPr>
                      <a:r>
                        <a:rPr lang="en-IN" b="1" dirty="0">
                          <a:solidFill>
                            <a:schemeClr val="lt1"/>
                          </a:solidFill>
                          <a:latin typeface="Oswald"/>
                          <a:ea typeface="Oswald"/>
                          <a:cs typeface="Oswald"/>
                          <a:sym typeface="Oswald"/>
                        </a:rPr>
                        <a:t>CB.EN.U4ECE22028</a:t>
                      </a:r>
                    </a:p>
                  </a:txBody>
                  <a:tcPr marL="91425" marR="91425" marT="91425" marB="91425"/>
                </a:tc>
                <a:extLst>
                  <a:ext uri="{0D108BD9-81ED-4DB2-BD59-A6C34878D82A}">
                    <a16:rowId xmlns:a16="http://schemas.microsoft.com/office/drawing/2014/main" val="10001"/>
                  </a:ext>
                </a:extLst>
              </a:tr>
              <a:tr h="416955">
                <a:tc>
                  <a:txBody>
                    <a:bodyPr/>
                    <a:lstStyle/>
                    <a:p>
                      <a:pPr marL="342900" lvl="0" indent="-342900" algn="l" rtl="0">
                        <a:spcBef>
                          <a:spcPts val="440"/>
                        </a:spcBef>
                        <a:spcAft>
                          <a:spcPts val="0"/>
                        </a:spcAft>
                        <a:buNone/>
                      </a:pPr>
                      <a:r>
                        <a:rPr lang="en-IN" b="1" dirty="0">
                          <a:solidFill>
                            <a:schemeClr val="lt1"/>
                          </a:solidFill>
                          <a:latin typeface="Oswald"/>
                          <a:ea typeface="Oswald"/>
                          <a:cs typeface="Oswald"/>
                          <a:sym typeface="Oswald"/>
                        </a:rPr>
                        <a:t>Supriya </a:t>
                      </a:r>
                      <a:r>
                        <a:rPr lang="en-IN" b="1" dirty="0" err="1">
                          <a:solidFill>
                            <a:schemeClr val="lt1"/>
                          </a:solidFill>
                          <a:latin typeface="Oswald"/>
                          <a:ea typeface="Oswald"/>
                          <a:cs typeface="Oswald"/>
                          <a:sym typeface="Oswald"/>
                        </a:rPr>
                        <a:t>Ilangovan</a:t>
                      </a:r>
                      <a:endParaRPr b="1" dirty="0">
                        <a:solidFill>
                          <a:schemeClr val="lt1"/>
                        </a:solidFill>
                        <a:latin typeface="Oswald"/>
                        <a:ea typeface="Oswald"/>
                        <a:cs typeface="Oswald"/>
                        <a:sym typeface="Oswald"/>
                      </a:endParaRPr>
                    </a:p>
                  </a:txBody>
                  <a:tcPr marL="91425" marR="91425" marT="91425" marB="91425"/>
                </a:tc>
                <a:tc>
                  <a:txBody>
                    <a:bodyPr/>
                    <a:lstStyle/>
                    <a:p>
                      <a:pPr marL="342900" marR="0" lvl="0" indent="-342900" algn="l" defTabSz="914400" rtl="0" eaLnBrk="1" fontAlgn="auto" latinLnBrk="0" hangingPunct="1">
                        <a:lnSpc>
                          <a:spcPct val="100000"/>
                        </a:lnSpc>
                        <a:spcBef>
                          <a:spcPts val="440"/>
                        </a:spcBef>
                        <a:spcAft>
                          <a:spcPts val="0"/>
                        </a:spcAft>
                        <a:buClr>
                          <a:srgbClr val="000000"/>
                        </a:buClr>
                        <a:buSzTx/>
                        <a:buFont typeface="Arial"/>
                        <a:buNone/>
                        <a:tabLst/>
                        <a:defRPr/>
                      </a:pPr>
                      <a:r>
                        <a:rPr lang="en-IN" b="1" dirty="0">
                          <a:solidFill>
                            <a:schemeClr val="lt1"/>
                          </a:solidFill>
                          <a:latin typeface="Oswald"/>
                          <a:ea typeface="Oswald"/>
                          <a:cs typeface="Oswald"/>
                          <a:sym typeface="Oswald"/>
                        </a:rPr>
                        <a:t>CB.EN.U4ECE22052</a:t>
                      </a:r>
                    </a:p>
                  </a:txBody>
                  <a:tcPr marL="91425" marR="91425" marT="91425" marB="91425"/>
                </a:tc>
                <a:extLst>
                  <a:ext uri="{0D108BD9-81ED-4DB2-BD59-A6C34878D82A}">
                    <a16:rowId xmlns:a16="http://schemas.microsoft.com/office/drawing/2014/main" val="10002"/>
                  </a:ext>
                </a:extLst>
              </a:tr>
              <a:tr h="416955">
                <a:tc>
                  <a:txBody>
                    <a:bodyPr/>
                    <a:lstStyle/>
                    <a:p>
                      <a:pPr marL="342900" lvl="0" indent="-342900" algn="l" rtl="0">
                        <a:spcBef>
                          <a:spcPts val="440"/>
                        </a:spcBef>
                        <a:spcAft>
                          <a:spcPts val="0"/>
                        </a:spcAft>
                        <a:buNone/>
                      </a:pPr>
                      <a:r>
                        <a:rPr lang="en-IN" b="1" dirty="0">
                          <a:solidFill>
                            <a:schemeClr val="lt1"/>
                          </a:solidFill>
                          <a:latin typeface="Oswald"/>
                          <a:ea typeface="Oswald"/>
                          <a:cs typeface="Oswald"/>
                          <a:sym typeface="Oswald"/>
                        </a:rPr>
                        <a:t>Challa Poojitha</a:t>
                      </a:r>
                      <a:endParaRPr b="1" dirty="0">
                        <a:solidFill>
                          <a:schemeClr val="lt1"/>
                        </a:solidFill>
                        <a:latin typeface="Oswald"/>
                        <a:ea typeface="Oswald"/>
                        <a:cs typeface="Oswald"/>
                        <a:sym typeface="Oswald"/>
                      </a:endParaRPr>
                    </a:p>
                  </a:txBody>
                  <a:tcPr marL="91425" marR="91425" marT="91425" marB="91425"/>
                </a:tc>
                <a:tc>
                  <a:txBody>
                    <a:bodyPr/>
                    <a:lstStyle/>
                    <a:p>
                      <a:pPr marL="342900" marR="0" lvl="0" indent="-342900" algn="l" defTabSz="914400" rtl="0" eaLnBrk="1" fontAlgn="auto" latinLnBrk="0" hangingPunct="1">
                        <a:lnSpc>
                          <a:spcPct val="100000"/>
                        </a:lnSpc>
                        <a:spcBef>
                          <a:spcPts val="440"/>
                        </a:spcBef>
                        <a:spcAft>
                          <a:spcPts val="0"/>
                        </a:spcAft>
                        <a:buClr>
                          <a:srgbClr val="000000"/>
                        </a:buClr>
                        <a:buSzTx/>
                        <a:buFont typeface="Arial"/>
                        <a:buNone/>
                        <a:tabLst/>
                        <a:defRPr/>
                      </a:pPr>
                      <a:r>
                        <a:rPr lang="en-IN" b="1" dirty="0">
                          <a:solidFill>
                            <a:schemeClr val="lt1"/>
                          </a:solidFill>
                          <a:latin typeface="Oswald"/>
                          <a:ea typeface="Oswald"/>
                          <a:cs typeface="Oswald"/>
                          <a:sym typeface="Oswald"/>
                        </a:rPr>
                        <a:t>CB.EN.U4ECE22064</a:t>
                      </a:r>
                    </a:p>
                  </a:txBody>
                  <a:tcPr marL="91425" marR="91425" marT="91425" marB="91425"/>
                </a:tc>
                <a:extLst>
                  <a:ext uri="{0D108BD9-81ED-4DB2-BD59-A6C34878D82A}">
                    <a16:rowId xmlns:a16="http://schemas.microsoft.com/office/drawing/2014/main" val="10003"/>
                  </a:ext>
                </a:extLst>
              </a:tr>
              <a:tr h="416955">
                <a:tc>
                  <a:txBody>
                    <a:bodyPr/>
                    <a:lstStyle/>
                    <a:p>
                      <a:pPr marL="342900" lvl="0" indent="-342900" algn="l" rtl="0">
                        <a:spcBef>
                          <a:spcPts val="440"/>
                        </a:spcBef>
                        <a:spcAft>
                          <a:spcPts val="0"/>
                        </a:spcAft>
                        <a:buNone/>
                      </a:pPr>
                      <a:r>
                        <a:rPr lang="en-IN" b="1" dirty="0" err="1">
                          <a:solidFill>
                            <a:schemeClr val="lt1"/>
                          </a:solidFill>
                          <a:latin typeface="Oswald"/>
                          <a:ea typeface="Oswald"/>
                          <a:cs typeface="Oswald"/>
                          <a:sym typeface="Oswald"/>
                        </a:rPr>
                        <a:t>Ragul</a:t>
                      </a:r>
                      <a:r>
                        <a:rPr lang="en-IN" b="1" dirty="0">
                          <a:solidFill>
                            <a:schemeClr val="lt1"/>
                          </a:solidFill>
                          <a:latin typeface="Oswald"/>
                          <a:ea typeface="Oswald"/>
                          <a:cs typeface="Oswald"/>
                          <a:sym typeface="Oswald"/>
                        </a:rPr>
                        <a:t> kk</a:t>
                      </a:r>
                      <a:endParaRPr b="1" dirty="0">
                        <a:solidFill>
                          <a:schemeClr val="lt1"/>
                        </a:solidFill>
                        <a:latin typeface="Oswald"/>
                        <a:ea typeface="Oswald"/>
                        <a:cs typeface="Oswald"/>
                        <a:sym typeface="Oswald"/>
                      </a:endParaRPr>
                    </a:p>
                  </a:txBody>
                  <a:tcPr marL="91425" marR="91425" marT="91425" marB="91425"/>
                </a:tc>
                <a:tc>
                  <a:txBody>
                    <a:bodyPr/>
                    <a:lstStyle/>
                    <a:p>
                      <a:pPr marL="342900" lvl="0" indent="-342900" algn="l" rtl="0">
                        <a:spcBef>
                          <a:spcPts val="440"/>
                        </a:spcBef>
                        <a:spcAft>
                          <a:spcPts val="0"/>
                        </a:spcAft>
                        <a:buNone/>
                      </a:pPr>
                      <a:r>
                        <a:rPr lang="en-IN" b="1" dirty="0">
                          <a:solidFill>
                            <a:schemeClr val="lt1"/>
                          </a:solidFill>
                          <a:latin typeface="Oswald"/>
                          <a:ea typeface="Oswald"/>
                          <a:cs typeface="Oswald"/>
                          <a:sym typeface="Oswald"/>
                        </a:rPr>
                        <a:t>CB.EN.U4ECE21041</a:t>
                      </a:r>
                      <a:endParaRPr b="1" dirty="0">
                        <a:solidFill>
                          <a:schemeClr val="lt1"/>
                        </a:solidFill>
                        <a:latin typeface="Oswald"/>
                        <a:ea typeface="Oswald"/>
                        <a:cs typeface="Oswald"/>
                        <a:sym typeface="Oswald"/>
                      </a:endParaRPr>
                    </a:p>
                  </a:txBody>
                  <a:tcPr marL="91425" marR="91425" marT="91425" marB="91425"/>
                </a:tc>
                <a:extLst>
                  <a:ext uri="{0D108BD9-81ED-4DB2-BD59-A6C34878D82A}">
                    <a16:rowId xmlns:a16="http://schemas.microsoft.com/office/drawing/2014/main" val="931064277"/>
                  </a:ext>
                </a:extLst>
              </a:tr>
            </a:tbl>
          </a:graphicData>
        </a:graphic>
      </p:graphicFrame>
      <p:grpSp>
        <p:nvGrpSpPr>
          <p:cNvPr id="561" name="Google Shape;561;p33"/>
          <p:cNvGrpSpPr/>
          <p:nvPr/>
        </p:nvGrpSpPr>
        <p:grpSpPr>
          <a:xfrm>
            <a:off x="7145023" y="3047303"/>
            <a:ext cx="1862188" cy="1983944"/>
            <a:chOff x="6571010" y="772776"/>
            <a:chExt cx="1582148" cy="1685594"/>
          </a:xfrm>
        </p:grpSpPr>
        <p:sp>
          <p:nvSpPr>
            <p:cNvPr id="562" name="Google Shape;562;p33"/>
            <p:cNvSpPr/>
            <p:nvPr/>
          </p:nvSpPr>
          <p:spPr>
            <a:xfrm>
              <a:off x="7914142" y="1970419"/>
              <a:ext cx="89832" cy="145029"/>
            </a:xfrm>
            <a:custGeom>
              <a:avLst/>
              <a:gdLst/>
              <a:ahLst/>
              <a:cxnLst/>
              <a:rect l="l" t="t" r="r" b="b"/>
              <a:pathLst>
                <a:path w="5081" h="8203" extrusionOk="0">
                  <a:moveTo>
                    <a:pt x="264" y="0"/>
                  </a:moveTo>
                  <a:cubicBezTo>
                    <a:pt x="201" y="0"/>
                    <a:pt x="138" y="3"/>
                    <a:pt x="74" y="8"/>
                  </a:cubicBezTo>
                  <a:cubicBezTo>
                    <a:pt x="50" y="13"/>
                    <a:pt x="26" y="13"/>
                    <a:pt x="1" y="19"/>
                  </a:cubicBezTo>
                  <a:cubicBezTo>
                    <a:pt x="440" y="819"/>
                    <a:pt x="471" y="1753"/>
                    <a:pt x="477" y="2699"/>
                  </a:cubicBezTo>
                  <a:cubicBezTo>
                    <a:pt x="490" y="2614"/>
                    <a:pt x="502" y="2535"/>
                    <a:pt x="521" y="2462"/>
                  </a:cubicBezTo>
                  <a:cubicBezTo>
                    <a:pt x="716" y="2651"/>
                    <a:pt x="1015" y="3035"/>
                    <a:pt x="1387" y="3798"/>
                  </a:cubicBezTo>
                  <a:cubicBezTo>
                    <a:pt x="1919" y="4892"/>
                    <a:pt x="2353" y="6228"/>
                    <a:pt x="2700" y="7303"/>
                  </a:cubicBezTo>
                  <a:lnTo>
                    <a:pt x="2736" y="7419"/>
                  </a:lnTo>
                  <a:cubicBezTo>
                    <a:pt x="2889" y="7896"/>
                    <a:pt x="3334" y="8202"/>
                    <a:pt x="3810" y="8202"/>
                  </a:cubicBezTo>
                  <a:cubicBezTo>
                    <a:pt x="3926" y="8202"/>
                    <a:pt x="4044" y="8184"/>
                    <a:pt x="4159" y="8146"/>
                  </a:cubicBezTo>
                  <a:cubicBezTo>
                    <a:pt x="4757" y="7957"/>
                    <a:pt x="5081" y="7315"/>
                    <a:pt x="4892" y="6723"/>
                  </a:cubicBezTo>
                  <a:lnTo>
                    <a:pt x="4855" y="6607"/>
                  </a:lnTo>
                  <a:cubicBezTo>
                    <a:pt x="3944" y="3808"/>
                    <a:pt x="2714" y="0"/>
                    <a:pt x="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6571010" y="2061860"/>
              <a:ext cx="396492" cy="396509"/>
            </a:xfrm>
            <a:custGeom>
              <a:avLst/>
              <a:gdLst/>
              <a:ahLst/>
              <a:cxnLst/>
              <a:rect l="l" t="t" r="r" b="b"/>
              <a:pathLst>
                <a:path w="22426" h="22427" extrusionOk="0">
                  <a:moveTo>
                    <a:pt x="11216" y="1"/>
                  </a:moveTo>
                  <a:cubicBezTo>
                    <a:pt x="5025" y="1"/>
                    <a:pt x="0" y="5020"/>
                    <a:pt x="0" y="11216"/>
                  </a:cubicBezTo>
                  <a:cubicBezTo>
                    <a:pt x="0" y="17407"/>
                    <a:pt x="5025" y="22426"/>
                    <a:pt x="11216" y="22426"/>
                  </a:cubicBezTo>
                  <a:cubicBezTo>
                    <a:pt x="17407" y="22426"/>
                    <a:pt x="22425" y="17407"/>
                    <a:pt x="22425" y="11216"/>
                  </a:cubicBezTo>
                  <a:cubicBezTo>
                    <a:pt x="22425" y="5020"/>
                    <a:pt x="17407" y="1"/>
                    <a:pt x="112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6673978" y="2164846"/>
              <a:ext cx="190643" cy="190643"/>
            </a:xfrm>
            <a:custGeom>
              <a:avLst/>
              <a:gdLst/>
              <a:ahLst/>
              <a:cxnLst/>
              <a:rect l="l" t="t" r="r" b="b"/>
              <a:pathLst>
                <a:path w="10783" h="10783" extrusionOk="0">
                  <a:moveTo>
                    <a:pt x="5392" y="1"/>
                  </a:moveTo>
                  <a:cubicBezTo>
                    <a:pt x="2411" y="1"/>
                    <a:pt x="1" y="2411"/>
                    <a:pt x="1" y="5391"/>
                  </a:cubicBezTo>
                  <a:cubicBezTo>
                    <a:pt x="1" y="8365"/>
                    <a:pt x="2411" y="10782"/>
                    <a:pt x="5392" y="10782"/>
                  </a:cubicBezTo>
                  <a:cubicBezTo>
                    <a:pt x="8371" y="10782"/>
                    <a:pt x="10783" y="8365"/>
                    <a:pt x="10783" y="5391"/>
                  </a:cubicBezTo>
                  <a:cubicBezTo>
                    <a:pt x="10783" y="2411"/>
                    <a:pt x="8371" y="1"/>
                    <a:pt x="5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6705378" y="2230899"/>
              <a:ext cx="29915" cy="26697"/>
            </a:xfrm>
            <a:custGeom>
              <a:avLst/>
              <a:gdLst/>
              <a:ahLst/>
              <a:cxnLst/>
              <a:rect l="l" t="t" r="r" b="b"/>
              <a:pathLst>
                <a:path w="1692" h="1510" extrusionOk="0">
                  <a:moveTo>
                    <a:pt x="846" y="0"/>
                  </a:moveTo>
                  <a:cubicBezTo>
                    <a:pt x="528" y="0"/>
                    <a:pt x="232" y="201"/>
                    <a:pt x="130" y="520"/>
                  </a:cubicBezTo>
                  <a:cubicBezTo>
                    <a:pt x="1" y="917"/>
                    <a:pt x="215" y="1343"/>
                    <a:pt x="612" y="1472"/>
                  </a:cubicBezTo>
                  <a:cubicBezTo>
                    <a:pt x="689" y="1497"/>
                    <a:pt x="768" y="1509"/>
                    <a:pt x="846" y="1509"/>
                  </a:cubicBezTo>
                  <a:cubicBezTo>
                    <a:pt x="1164" y="1509"/>
                    <a:pt x="1460" y="1308"/>
                    <a:pt x="1564" y="990"/>
                  </a:cubicBezTo>
                  <a:cubicBezTo>
                    <a:pt x="1692" y="593"/>
                    <a:pt x="1478" y="165"/>
                    <a:pt x="1082" y="38"/>
                  </a:cubicBezTo>
                  <a:cubicBezTo>
                    <a:pt x="1004" y="12"/>
                    <a:pt x="924" y="0"/>
                    <a:pt x="8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6723960" y="2288412"/>
              <a:ext cx="30215" cy="26697"/>
            </a:xfrm>
            <a:custGeom>
              <a:avLst/>
              <a:gdLst/>
              <a:ahLst/>
              <a:cxnLst/>
              <a:rect l="l" t="t" r="r" b="b"/>
              <a:pathLst>
                <a:path w="1709" h="1510" extrusionOk="0">
                  <a:moveTo>
                    <a:pt x="858" y="0"/>
                  </a:moveTo>
                  <a:cubicBezTo>
                    <a:pt x="624" y="0"/>
                    <a:pt x="392" y="110"/>
                    <a:pt x="244" y="313"/>
                  </a:cubicBezTo>
                  <a:cubicBezTo>
                    <a:pt x="0" y="649"/>
                    <a:pt x="74" y="1119"/>
                    <a:pt x="409" y="1364"/>
                  </a:cubicBezTo>
                  <a:cubicBezTo>
                    <a:pt x="542" y="1463"/>
                    <a:pt x="698" y="1510"/>
                    <a:pt x="852" y="1510"/>
                  </a:cubicBezTo>
                  <a:cubicBezTo>
                    <a:pt x="1086" y="1510"/>
                    <a:pt x="1318" y="1401"/>
                    <a:pt x="1466" y="1198"/>
                  </a:cubicBezTo>
                  <a:cubicBezTo>
                    <a:pt x="1709" y="863"/>
                    <a:pt x="1636" y="392"/>
                    <a:pt x="1294" y="142"/>
                  </a:cubicBezTo>
                  <a:cubicBezTo>
                    <a:pt x="1162" y="46"/>
                    <a:pt x="1010" y="0"/>
                    <a:pt x="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7083836" y="2244176"/>
              <a:ext cx="489877" cy="111313"/>
            </a:xfrm>
            <a:custGeom>
              <a:avLst/>
              <a:gdLst/>
              <a:ahLst/>
              <a:cxnLst/>
              <a:rect l="l" t="t" r="r" b="b"/>
              <a:pathLst>
                <a:path w="27708" h="6296" extrusionOk="0">
                  <a:moveTo>
                    <a:pt x="0" y="0"/>
                  </a:moveTo>
                  <a:lnTo>
                    <a:pt x="0" y="6076"/>
                  </a:lnTo>
                  <a:cubicBezTo>
                    <a:pt x="0" y="6191"/>
                    <a:pt x="98" y="6295"/>
                    <a:pt x="220" y="6295"/>
                  </a:cubicBezTo>
                  <a:lnTo>
                    <a:pt x="27488" y="6295"/>
                  </a:lnTo>
                  <a:cubicBezTo>
                    <a:pt x="27610" y="6295"/>
                    <a:pt x="27708" y="6191"/>
                    <a:pt x="27708" y="6076"/>
                  </a:cubicBezTo>
                  <a:lnTo>
                    <a:pt x="277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7569276" y="1895315"/>
              <a:ext cx="276674" cy="432771"/>
            </a:xfrm>
            <a:custGeom>
              <a:avLst/>
              <a:gdLst/>
              <a:ahLst/>
              <a:cxnLst/>
              <a:rect l="l" t="t" r="r" b="b"/>
              <a:pathLst>
                <a:path w="15649" h="24478" extrusionOk="0">
                  <a:moveTo>
                    <a:pt x="15291" y="1"/>
                  </a:moveTo>
                  <a:cubicBezTo>
                    <a:pt x="15209" y="1"/>
                    <a:pt x="15126" y="31"/>
                    <a:pt x="15062" y="91"/>
                  </a:cubicBezTo>
                  <a:cubicBezTo>
                    <a:pt x="11436" y="3656"/>
                    <a:pt x="9066" y="8608"/>
                    <a:pt x="8553" y="13670"/>
                  </a:cubicBezTo>
                  <a:cubicBezTo>
                    <a:pt x="8493" y="14305"/>
                    <a:pt x="8457" y="14958"/>
                    <a:pt x="8420" y="15581"/>
                  </a:cubicBezTo>
                  <a:cubicBezTo>
                    <a:pt x="8353" y="16827"/>
                    <a:pt x="8279" y="18109"/>
                    <a:pt x="7986" y="19324"/>
                  </a:cubicBezTo>
                  <a:cubicBezTo>
                    <a:pt x="7498" y="21381"/>
                    <a:pt x="6380" y="22931"/>
                    <a:pt x="4921" y="23567"/>
                  </a:cubicBezTo>
                  <a:cubicBezTo>
                    <a:pt x="4517" y="23743"/>
                    <a:pt x="4063" y="23831"/>
                    <a:pt x="3603" y="23831"/>
                  </a:cubicBezTo>
                  <a:cubicBezTo>
                    <a:pt x="3076" y="23831"/>
                    <a:pt x="2540" y="23716"/>
                    <a:pt x="2063" y="23488"/>
                  </a:cubicBezTo>
                  <a:cubicBezTo>
                    <a:pt x="1344" y="23139"/>
                    <a:pt x="849" y="22584"/>
                    <a:pt x="671" y="21913"/>
                  </a:cubicBezTo>
                  <a:cubicBezTo>
                    <a:pt x="631" y="21770"/>
                    <a:pt x="501" y="21674"/>
                    <a:pt x="360" y="21674"/>
                  </a:cubicBezTo>
                  <a:cubicBezTo>
                    <a:pt x="332" y="21674"/>
                    <a:pt x="303" y="21678"/>
                    <a:pt x="274" y="21686"/>
                  </a:cubicBezTo>
                  <a:cubicBezTo>
                    <a:pt x="104" y="21735"/>
                    <a:pt x="0" y="21913"/>
                    <a:pt x="49" y="22083"/>
                  </a:cubicBezTo>
                  <a:cubicBezTo>
                    <a:pt x="274" y="22938"/>
                    <a:pt x="891" y="23640"/>
                    <a:pt x="1784" y="24067"/>
                  </a:cubicBezTo>
                  <a:cubicBezTo>
                    <a:pt x="2345" y="24336"/>
                    <a:pt x="2979" y="24477"/>
                    <a:pt x="3608" y="24477"/>
                  </a:cubicBezTo>
                  <a:cubicBezTo>
                    <a:pt x="4152" y="24477"/>
                    <a:pt x="4695" y="24373"/>
                    <a:pt x="5177" y="24159"/>
                  </a:cubicBezTo>
                  <a:cubicBezTo>
                    <a:pt x="6826" y="23438"/>
                    <a:pt x="8077" y="21735"/>
                    <a:pt x="8615" y="19470"/>
                  </a:cubicBezTo>
                  <a:cubicBezTo>
                    <a:pt x="8920" y="18200"/>
                    <a:pt x="8993" y="16887"/>
                    <a:pt x="9066" y="15618"/>
                  </a:cubicBezTo>
                  <a:cubicBezTo>
                    <a:pt x="9103" y="15001"/>
                    <a:pt x="9140" y="14359"/>
                    <a:pt x="9201" y="13736"/>
                  </a:cubicBezTo>
                  <a:cubicBezTo>
                    <a:pt x="9696" y="8822"/>
                    <a:pt x="11997" y="4017"/>
                    <a:pt x="15514" y="556"/>
                  </a:cubicBezTo>
                  <a:cubicBezTo>
                    <a:pt x="15643" y="427"/>
                    <a:pt x="15648" y="226"/>
                    <a:pt x="15521" y="97"/>
                  </a:cubicBezTo>
                  <a:cubicBezTo>
                    <a:pt x="15459" y="33"/>
                    <a:pt x="15375" y="1"/>
                    <a:pt x="152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7602196" y="844592"/>
              <a:ext cx="325560" cy="993404"/>
            </a:xfrm>
            <a:custGeom>
              <a:avLst/>
              <a:gdLst/>
              <a:ahLst/>
              <a:cxnLst/>
              <a:rect l="l" t="t" r="r" b="b"/>
              <a:pathLst>
                <a:path w="18414" h="56188" extrusionOk="0">
                  <a:moveTo>
                    <a:pt x="9915" y="1"/>
                  </a:moveTo>
                  <a:cubicBezTo>
                    <a:pt x="9862" y="1"/>
                    <a:pt x="9807" y="14"/>
                    <a:pt x="9757" y="41"/>
                  </a:cubicBezTo>
                  <a:cubicBezTo>
                    <a:pt x="3670" y="3424"/>
                    <a:pt x="1" y="10622"/>
                    <a:pt x="818" y="17534"/>
                  </a:cubicBezTo>
                  <a:cubicBezTo>
                    <a:pt x="1424" y="22583"/>
                    <a:pt x="4225" y="27118"/>
                    <a:pt x="6601" y="30508"/>
                  </a:cubicBezTo>
                  <a:cubicBezTo>
                    <a:pt x="7291" y="31485"/>
                    <a:pt x="8010" y="32474"/>
                    <a:pt x="8706" y="33427"/>
                  </a:cubicBezTo>
                  <a:cubicBezTo>
                    <a:pt x="10758" y="36223"/>
                    <a:pt x="12877" y="39117"/>
                    <a:pt x="14403" y="42273"/>
                  </a:cubicBezTo>
                  <a:cubicBezTo>
                    <a:pt x="15753" y="45076"/>
                    <a:pt x="17718" y="50546"/>
                    <a:pt x="15728" y="55748"/>
                  </a:cubicBezTo>
                  <a:cubicBezTo>
                    <a:pt x="15661" y="55912"/>
                    <a:pt x="15747" y="56103"/>
                    <a:pt x="15911" y="56169"/>
                  </a:cubicBezTo>
                  <a:cubicBezTo>
                    <a:pt x="15948" y="56182"/>
                    <a:pt x="15990" y="56188"/>
                    <a:pt x="16027" y="56188"/>
                  </a:cubicBezTo>
                  <a:cubicBezTo>
                    <a:pt x="16156" y="56188"/>
                    <a:pt x="16278" y="56108"/>
                    <a:pt x="16333" y="55979"/>
                  </a:cubicBezTo>
                  <a:cubicBezTo>
                    <a:pt x="18414" y="50552"/>
                    <a:pt x="16382" y="44886"/>
                    <a:pt x="14984" y="41992"/>
                  </a:cubicBezTo>
                  <a:cubicBezTo>
                    <a:pt x="13432" y="38781"/>
                    <a:pt x="11295" y="35862"/>
                    <a:pt x="9232" y="33041"/>
                  </a:cubicBezTo>
                  <a:cubicBezTo>
                    <a:pt x="8536" y="32089"/>
                    <a:pt x="7815" y="31111"/>
                    <a:pt x="7131" y="30136"/>
                  </a:cubicBezTo>
                  <a:cubicBezTo>
                    <a:pt x="4800" y="26808"/>
                    <a:pt x="2052" y="22364"/>
                    <a:pt x="1466" y="17461"/>
                  </a:cubicBezTo>
                  <a:cubicBezTo>
                    <a:pt x="672" y="10799"/>
                    <a:pt x="4208" y="3870"/>
                    <a:pt x="10075" y="609"/>
                  </a:cubicBezTo>
                  <a:cubicBezTo>
                    <a:pt x="10227" y="517"/>
                    <a:pt x="10281" y="322"/>
                    <a:pt x="10196" y="164"/>
                  </a:cubicBezTo>
                  <a:cubicBezTo>
                    <a:pt x="10139" y="59"/>
                    <a:pt x="10029" y="1"/>
                    <a:pt x="9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6681634" y="2012303"/>
              <a:ext cx="1019022" cy="268701"/>
            </a:xfrm>
            <a:custGeom>
              <a:avLst/>
              <a:gdLst/>
              <a:ahLst/>
              <a:cxnLst/>
              <a:rect l="l" t="t" r="r" b="b"/>
              <a:pathLst>
                <a:path w="57637" h="15198" extrusionOk="0">
                  <a:moveTo>
                    <a:pt x="8518" y="1"/>
                  </a:moveTo>
                  <a:lnTo>
                    <a:pt x="0" y="1509"/>
                  </a:lnTo>
                  <a:cubicBezTo>
                    <a:pt x="0" y="1509"/>
                    <a:pt x="1509" y="3450"/>
                    <a:pt x="2155" y="7119"/>
                  </a:cubicBezTo>
                  <a:cubicBezTo>
                    <a:pt x="2803" y="10783"/>
                    <a:pt x="2155" y="13873"/>
                    <a:pt x="2155" y="13873"/>
                  </a:cubicBezTo>
                  <a:cubicBezTo>
                    <a:pt x="2155" y="13873"/>
                    <a:pt x="18622" y="15151"/>
                    <a:pt x="30746" y="15151"/>
                  </a:cubicBezTo>
                  <a:cubicBezTo>
                    <a:pt x="30993" y="15151"/>
                    <a:pt x="31238" y="15150"/>
                    <a:pt x="31481" y="15149"/>
                  </a:cubicBezTo>
                  <a:cubicBezTo>
                    <a:pt x="43667" y="15094"/>
                    <a:pt x="56000" y="15198"/>
                    <a:pt x="56818" y="14019"/>
                  </a:cubicBezTo>
                  <a:cubicBezTo>
                    <a:pt x="57637" y="12841"/>
                    <a:pt x="57575" y="10410"/>
                    <a:pt x="57575" y="10410"/>
                  </a:cubicBezTo>
                  <a:lnTo>
                    <a:pt x="22317" y="10350"/>
                  </a:lnTo>
                  <a:lnTo>
                    <a:pt x="14447" y="4208"/>
                  </a:lnTo>
                  <a:lnTo>
                    <a:pt x="85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7748127" y="826099"/>
              <a:ext cx="203939" cy="106999"/>
            </a:xfrm>
            <a:custGeom>
              <a:avLst/>
              <a:gdLst/>
              <a:ahLst/>
              <a:cxnLst/>
              <a:rect l="l" t="t" r="r" b="b"/>
              <a:pathLst>
                <a:path w="11535" h="6052" extrusionOk="0">
                  <a:moveTo>
                    <a:pt x="1" y="1"/>
                  </a:moveTo>
                  <a:lnTo>
                    <a:pt x="1" y="1"/>
                  </a:lnTo>
                  <a:cubicBezTo>
                    <a:pt x="539" y="971"/>
                    <a:pt x="1185" y="3431"/>
                    <a:pt x="2315" y="3865"/>
                  </a:cubicBezTo>
                  <a:cubicBezTo>
                    <a:pt x="3365" y="4261"/>
                    <a:pt x="4091" y="4567"/>
                    <a:pt x="4596" y="4567"/>
                  </a:cubicBezTo>
                  <a:cubicBezTo>
                    <a:pt x="4637" y="4567"/>
                    <a:pt x="4677" y="4565"/>
                    <a:pt x="4715" y="4561"/>
                  </a:cubicBezTo>
                  <a:cubicBezTo>
                    <a:pt x="5127" y="4522"/>
                    <a:pt x="5287" y="4163"/>
                    <a:pt x="5806" y="4163"/>
                  </a:cubicBezTo>
                  <a:cubicBezTo>
                    <a:pt x="5933" y="4163"/>
                    <a:pt x="6081" y="4185"/>
                    <a:pt x="6259" y="4237"/>
                  </a:cubicBezTo>
                  <a:cubicBezTo>
                    <a:pt x="7169" y="4513"/>
                    <a:pt x="9489" y="4995"/>
                    <a:pt x="10027" y="5477"/>
                  </a:cubicBezTo>
                  <a:cubicBezTo>
                    <a:pt x="10401" y="5818"/>
                    <a:pt x="10621" y="6052"/>
                    <a:pt x="10847" y="6052"/>
                  </a:cubicBezTo>
                  <a:cubicBezTo>
                    <a:pt x="10945" y="6052"/>
                    <a:pt x="11044" y="6008"/>
                    <a:pt x="11156" y="5911"/>
                  </a:cubicBezTo>
                  <a:cubicBezTo>
                    <a:pt x="11534" y="5587"/>
                    <a:pt x="11376" y="4617"/>
                    <a:pt x="10191" y="4237"/>
                  </a:cubicBezTo>
                  <a:cubicBezTo>
                    <a:pt x="9001" y="3865"/>
                    <a:pt x="4366" y="2839"/>
                    <a:pt x="4233" y="2625"/>
                  </a:cubicBezTo>
                  <a:cubicBezTo>
                    <a:pt x="4098" y="2406"/>
                    <a:pt x="3963" y="397"/>
                    <a:pt x="3475" y="397"/>
                  </a:cubicBezTo>
                  <a:cubicBezTo>
                    <a:pt x="2993" y="397"/>
                    <a:pt x="1"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7674101" y="825339"/>
              <a:ext cx="263061" cy="1202222"/>
            </a:xfrm>
            <a:custGeom>
              <a:avLst/>
              <a:gdLst/>
              <a:ahLst/>
              <a:cxnLst/>
              <a:rect l="l" t="t" r="r" b="b"/>
              <a:pathLst>
                <a:path w="14879" h="67999" extrusionOk="0">
                  <a:moveTo>
                    <a:pt x="2229" y="0"/>
                  </a:moveTo>
                  <a:lnTo>
                    <a:pt x="0" y="410"/>
                  </a:lnTo>
                  <a:lnTo>
                    <a:pt x="12650" y="67998"/>
                  </a:lnTo>
                  <a:lnTo>
                    <a:pt x="14879" y="67588"/>
                  </a:lnTo>
                  <a:lnTo>
                    <a:pt x="22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7487877" y="809586"/>
              <a:ext cx="409893" cy="22878"/>
            </a:xfrm>
            <a:custGeom>
              <a:avLst/>
              <a:gdLst/>
              <a:ahLst/>
              <a:cxnLst/>
              <a:rect l="l" t="t" r="r" b="b"/>
              <a:pathLst>
                <a:path w="23184" h="1294" extrusionOk="0">
                  <a:moveTo>
                    <a:pt x="0" y="0"/>
                  </a:moveTo>
                  <a:lnTo>
                    <a:pt x="0" y="1294"/>
                  </a:lnTo>
                  <a:lnTo>
                    <a:pt x="23183" y="1294"/>
                  </a:lnTo>
                  <a:lnTo>
                    <a:pt x="2318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7849504" y="785718"/>
              <a:ext cx="78588" cy="71498"/>
            </a:xfrm>
            <a:custGeom>
              <a:avLst/>
              <a:gdLst/>
              <a:ahLst/>
              <a:cxnLst/>
              <a:rect l="l" t="t" r="r" b="b"/>
              <a:pathLst>
                <a:path w="4445" h="4044" extrusionOk="0">
                  <a:moveTo>
                    <a:pt x="2021" y="1"/>
                  </a:moveTo>
                  <a:cubicBezTo>
                    <a:pt x="55" y="1"/>
                    <a:pt x="1" y="4043"/>
                    <a:pt x="2021" y="4043"/>
                  </a:cubicBezTo>
                  <a:cubicBezTo>
                    <a:pt x="4389" y="4043"/>
                    <a:pt x="4445" y="1"/>
                    <a:pt x="20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7779226" y="797175"/>
              <a:ext cx="123283" cy="48585"/>
            </a:xfrm>
            <a:custGeom>
              <a:avLst/>
              <a:gdLst/>
              <a:ahLst/>
              <a:cxnLst/>
              <a:rect l="l" t="t" r="r" b="b"/>
              <a:pathLst>
                <a:path w="6973" h="2748" extrusionOk="0">
                  <a:moveTo>
                    <a:pt x="0" y="0"/>
                  </a:moveTo>
                  <a:cubicBezTo>
                    <a:pt x="0" y="0"/>
                    <a:pt x="129" y="592"/>
                    <a:pt x="129" y="1373"/>
                  </a:cubicBezTo>
                  <a:cubicBezTo>
                    <a:pt x="129" y="2156"/>
                    <a:pt x="37" y="2748"/>
                    <a:pt x="37" y="2748"/>
                  </a:cubicBezTo>
                  <a:lnTo>
                    <a:pt x="6039" y="2748"/>
                  </a:lnTo>
                  <a:cubicBezTo>
                    <a:pt x="6039" y="2748"/>
                    <a:pt x="6972" y="2430"/>
                    <a:pt x="6972" y="1508"/>
                  </a:cubicBezTo>
                  <a:cubicBezTo>
                    <a:pt x="6972" y="378"/>
                    <a:pt x="6039" y="0"/>
                    <a:pt x="60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7756648" y="2061860"/>
              <a:ext cx="396509" cy="396509"/>
            </a:xfrm>
            <a:custGeom>
              <a:avLst/>
              <a:gdLst/>
              <a:ahLst/>
              <a:cxnLst/>
              <a:rect l="l" t="t" r="r" b="b"/>
              <a:pathLst>
                <a:path w="22427" h="22427" extrusionOk="0">
                  <a:moveTo>
                    <a:pt x="11217" y="1"/>
                  </a:moveTo>
                  <a:cubicBezTo>
                    <a:pt x="5020" y="1"/>
                    <a:pt x="1" y="5020"/>
                    <a:pt x="1" y="11216"/>
                  </a:cubicBezTo>
                  <a:cubicBezTo>
                    <a:pt x="1" y="17407"/>
                    <a:pt x="5020" y="22426"/>
                    <a:pt x="11217" y="22426"/>
                  </a:cubicBezTo>
                  <a:cubicBezTo>
                    <a:pt x="17408" y="22426"/>
                    <a:pt x="22426" y="17407"/>
                    <a:pt x="22426" y="11216"/>
                  </a:cubicBezTo>
                  <a:cubicBezTo>
                    <a:pt x="22426" y="5020"/>
                    <a:pt x="17408" y="1"/>
                    <a:pt x="112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7859634" y="2164846"/>
              <a:ext cx="190661" cy="190643"/>
            </a:xfrm>
            <a:custGeom>
              <a:avLst/>
              <a:gdLst/>
              <a:ahLst/>
              <a:cxnLst/>
              <a:rect l="l" t="t" r="r" b="b"/>
              <a:pathLst>
                <a:path w="10784" h="10783" extrusionOk="0">
                  <a:moveTo>
                    <a:pt x="5392" y="1"/>
                  </a:moveTo>
                  <a:cubicBezTo>
                    <a:pt x="2413" y="1"/>
                    <a:pt x="1" y="2411"/>
                    <a:pt x="1" y="5391"/>
                  </a:cubicBezTo>
                  <a:cubicBezTo>
                    <a:pt x="1" y="8365"/>
                    <a:pt x="2413" y="10782"/>
                    <a:pt x="5392" y="10782"/>
                  </a:cubicBezTo>
                  <a:cubicBezTo>
                    <a:pt x="8366" y="10782"/>
                    <a:pt x="10784" y="8365"/>
                    <a:pt x="10784" y="5391"/>
                  </a:cubicBezTo>
                  <a:cubicBezTo>
                    <a:pt x="10784" y="2411"/>
                    <a:pt x="8366" y="1"/>
                    <a:pt x="53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7941581" y="2195291"/>
              <a:ext cx="26679" cy="26768"/>
            </a:xfrm>
            <a:custGeom>
              <a:avLst/>
              <a:gdLst/>
              <a:ahLst/>
              <a:cxnLst/>
              <a:rect l="l" t="t" r="r" b="b"/>
              <a:pathLst>
                <a:path w="1509" h="1514" extrusionOk="0">
                  <a:moveTo>
                    <a:pt x="757" y="0"/>
                  </a:moveTo>
                  <a:cubicBezTo>
                    <a:pt x="336" y="0"/>
                    <a:pt x="0" y="342"/>
                    <a:pt x="0" y="756"/>
                  </a:cubicBezTo>
                  <a:cubicBezTo>
                    <a:pt x="0" y="1173"/>
                    <a:pt x="336" y="1514"/>
                    <a:pt x="757" y="1514"/>
                  </a:cubicBezTo>
                  <a:cubicBezTo>
                    <a:pt x="1173" y="1514"/>
                    <a:pt x="1508" y="1173"/>
                    <a:pt x="1508" y="756"/>
                  </a:cubicBezTo>
                  <a:cubicBezTo>
                    <a:pt x="1508" y="342"/>
                    <a:pt x="1173" y="0"/>
                    <a:pt x="7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7891070" y="2230899"/>
              <a:ext cx="29915" cy="26697"/>
            </a:xfrm>
            <a:custGeom>
              <a:avLst/>
              <a:gdLst/>
              <a:ahLst/>
              <a:cxnLst/>
              <a:rect l="l" t="t" r="r" b="b"/>
              <a:pathLst>
                <a:path w="1692" h="1510" extrusionOk="0">
                  <a:moveTo>
                    <a:pt x="841" y="0"/>
                  </a:moveTo>
                  <a:cubicBezTo>
                    <a:pt x="526" y="0"/>
                    <a:pt x="231" y="201"/>
                    <a:pt x="128" y="520"/>
                  </a:cubicBezTo>
                  <a:cubicBezTo>
                    <a:pt x="0" y="917"/>
                    <a:pt x="214" y="1343"/>
                    <a:pt x="610" y="1472"/>
                  </a:cubicBezTo>
                  <a:cubicBezTo>
                    <a:pt x="687" y="1497"/>
                    <a:pt x="766" y="1509"/>
                    <a:pt x="844" y="1509"/>
                  </a:cubicBezTo>
                  <a:cubicBezTo>
                    <a:pt x="1163" y="1509"/>
                    <a:pt x="1460" y="1308"/>
                    <a:pt x="1562" y="990"/>
                  </a:cubicBezTo>
                  <a:cubicBezTo>
                    <a:pt x="1691" y="593"/>
                    <a:pt x="1471" y="165"/>
                    <a:pt x="1074" y="38"/>
                  </a:cubicBezTo>
                  <a:cubicBezTo>
                    <a:pt x="997" y="12"/>
                    <a:pt x="919" y="0"/>
                    <a:pt x="8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7909510" y="2288412"/>
              <a:ext cx="30357" cy="26697"/>
            </a:xfrm>
            <a:custGeom>
              <a:avLst/>
              <a:gdLst/>
              <a:ahLst/>
              <a:cxnLst/>
              <a:rect l="l" t="t" r="r" b="b"/>
              <a:pathLst>
                <a:path w="1717" h="1510" extrusionOk="0">
                  <a:moveTo>
                    <a:pt x="865" y="0"/>
                  </a:moveTo>
                  <a:cubicBezTo>
                    <a:pt x="631" y="0"/>
                    <a:pt x="399" y="110"/>
                    <a:pt x="251" y="313"/>
                  </a:cubicBezTo>
                  <a:cubicBezTo>
                    <a:pt x="0" y="649"/>
                    <a:pt x="80" y="1119"/>
                    <a:pt x="417" y="1364"/>
                  </a:cubicBezTo>
                  <a:cubicBezTo>
                    <a:pt x="550" y="1463"/>
                    <a:pt x="704" y="1510"/>
                    <a:pt x="857" y="1510"/>
                  </a:cubicBezTo>
                  <a:cubicBezTo>
                    <a:pt x="1090" y="1510"/>
                    <a:pt x="1319" y="1401"/>
                    <a:pt x="1466" y="1198"/>
                  </a:cubicBezTo>
                  <a:cubicBezTo>
                    <a:pt x="1716" y="863"/>
                    <a:pt x="1637" y="392"/>
                    <a:pt x="1302" y="142"/>
                  </a:cubicBezTo>
                  <a:cubicBezTo>
                    <a:pt x="1170" y="46"/>
                    <a:pt x="1017" y="0"/>
                    <a:pt x="8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7970081" y="2288412"/>
              <a:ext cx="30215" cy="26697"/>
            </a:xfrm>
            <a:custGeom>
              <a:avLst/>
              <a:gdLst/>
              <a:ahLst/>
              <a:cxnLst/>
              <a:rect l="l" t="t" r="r" b="b"/>
              <a:pathLst>
                <a:path w="1709" h="1510" extrusionOk="0">
                  <a:moveTo>
                    <a:pt x="850" y="0"/>
                  </a:moveTo>
                  <a:cubicBezTo>
                    <a:pt x="697" y="0"/>
                    <a:pt x="543" y="46"/>
                    <a:pt x="409" y="142"/>
                  </a:cubicBezTo>
                  <a:cubicBezTo>
                    <a:pt x="74" y="392"/>
                    <a:pt x="0" y="863"/>
                    <a:pt x="244" y="1198"/>
                  </a:cubicBezTo>
                  <a:cubicBezTo>
                    <a:pt x="391" y="1401"/>
                    <a:pt x="621" y="1510"/>
                    <a:pt x="855" y="1510"/>
                  </a:cubicBezTo>
                  <a:cubicBezTo>
                    <a:pt x="1009" y="1510"/>
                    <a:pt x="1165" y="1463"/>
                    <a:pt x="1300" y="1364"/>
                  </a:cubicBezTo>
                  <a:cubicBezTo>
                    <a:pt x="1636" y="1119"/>
                    <a:pt x="1709" y="649"/>
                    <a:pt x="1466" y="313"/>
                  </a:cubicBezTo>
                  <a:cubicBezTo>
                    <a:pt x="1317" y="110"/>
                    <a:pt x="1085" y="0"/>
                    <a:pt x="8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7988858" y="2230899"/>
              <a:ext cx="30021" cy="26697"/>
            </a:xfrm>
            <a:custGeom>
              <a:avLst/>
              <a:gdLst/>
              <a:ahLst/>
              <a:cxnLst/>
              <a:rect l="l" t="t" r="r" b="b"/>
              <a:pathLst>
                <a:path w="1698" h="1510" extrusionOk="0">
                  <a:moveTo>
                    <a:pt x="853" y="0"/>
                  </a:moveTo>
                  <a:cubicBezTo>
                    <a:pt x="775" y="0"/>
                    <a:pt x="696" y="12"/>
                    <a:pt x="618" y="38"/>
                  </a:cubicBezTo>
                  <a:cubicBezTo>
                    <a:pt x="220" y="165"/>
                    <a:pt x="1" y="593"/>
                    <a:pt x="134" y="990"/>
                  </a:cubicBezTo>
                  <a:cubicBezTo>
                    <a:pt x="238" y="1308"/>
                    <a:pt x="530" y="1509"/>
                    <a:pt x="847" y="1509"/>
                  </a:cubicBezTo>
                  <a:cubicBezTo>
                    <a:pt x="924" y="1509"/>
                    <a:pt x="1003" y="1497"/>
                    <a:pt x="1081" y="1472"/>
                  </a:cubicBezTo>
                  <a:cubicBezTo>
                    <a:pt x="1478" y="1343"/>
                    <a:pt x="1698" y="917"/>
                    <a:pt x="1570" y="520"/>
                  </a:cubicBezTo>
                  <a:cubicBezTo>
                    <a:pt x="1466" y="201"/>
                    <a:pt x="1170" y="0"/>
                    <a:pt x="8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7867856" y="1970755"/>
              <a:ext cx="104595" cy="311858"/>
            </a:xfrm>
            <a:custGeom>
              <a:avLst/>
              <a:gdLst/>
              <a:ahLst/>
              <a:cxnLst/>
              <a:rect l="l" t="t" r="r" b="b"/>
              <a:pathLst>
                <a:path w="5916" h="17639" extrusionOk="0">
                  <a:moveTo>
                    <a:pt x="2619" y="0"/>
                  </a:moveTo>
                  <a:cubicBezTo>
                    <a:pt x="2289" y="37"/>
                    <a:pt x="1739" y="214"/>
                    <a:pt x="1337" y="891"/>
                  </a:cubicBezTo>
                  <a:cubicBezTo>
                    <a:pt x="0" y="3145"/>
                    <a:pt x="1184" y="11557"/>
                    <a:pt x="3596" y="16967"/>
                  </a:cubicBezTo>
                  <a:cubicBezTo>
                    <a:pt x="3767" y="17353"/>
                    <a:pt x="4121" y="17590"/>
                    <a:pt x="4506" y="17633"/>
                  </a:cubicBezTo>
                  <a:cubicBezTo>
                    <a:pt x="4547" y="17637"/>
                    <a:pt x="4588" y="17639"/>
                    <a:pt x="4629" y="17639"/>
                  </a:cubicBezTo>
                  <a:cubicBezTo>
                    <a:pt x="4785" y="17639"/>
                    <a:pt x="4943" y="17609"/>
                    <a:pt x="5092" y="17542"/>
                  </a:cubicBezTo>
                  <a:cubicBezTo>
                    <a:pt x="5659" y="17285"/>
                    <a:pt x="5916" y="16620"/>
                    <a:pt x="5667" y="16046"/>
                  </a:cubicBezTo>
                  <a:cubicBezTo>
                    <a:pt x="3529" y="11264"/>
                    <a:pt x="2753" y="4873"/>
                    <a:pt x="3095" y="2680"/>
                  </a:cubicBezTo>
                  <a:cubicBezTo>
                    <a:pt x="3089" y="1734"/>
                    <a:pt x="3058" y="800"/>
                    <a:pt x="26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7751274" y="790492"/>
              <a:ext cx="74291" cy="65186"/>
            </a:xfrm>
            <a:custGeom>
              <a:avLst/>
              <a:gdLst/>
              <a:ahLst/>
              <a:cxnLst/>
              <a:rect l="l" t="t" r="r" b="b"/>
              <a:pathLst>
                <a:path w="4202" h="3687" extrusionOk="0">
                  <a:moveTo>
                    <a:pt x="1849" y="0"/>
                  </a:moveTo>
                  <a:cubicBezTo>
                    <a:pt x="18" y="0"/>
                    <a:pt x="0" y="3687"/>
                    <a:pt x="1990" y="3687"/>
                  </a:cubicBezTo>
                  <a:cubicBezTo>
                    <a:pt x="4201" y="3687"/>
                    <a:pt x="4115"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7556529" y="772776"/>
              <a:ext cx="111525" cy="106575"/>
            </a:xfrm>
            <a:custGeom>
              <a:avLst/>
              <a:gdLst/>
              <a:ahLst/>
              <a:cxnLst/>
              <a:rect l="l" t="t" r="r" b="b"/>
              <a:pathLst>
                <a:path w="6308" h="6028" extrusionOk="0">
                  <a:moveTo>
                    <a:pt x="2486" y="0"/>
                  </a:moveTo>
                  <a:cubicBezTo>
                    <a:pt x="1794" y="0"/>
                    <a:pt x="1095" y="198"/>
                    <a:pt x="592" y="678"/>
                  </a:cubicBezTo>
                  <a:cubicBezTo>
                    <a:pt x="592" y="678"/>
                    <a:pt x="0" y="3700"/>
                    <a:pt x="270" y="4128"/>
                  </a:cubicBezTo>
                  <a:cubicBezTo>
                    <a:pt x="538" y="4561"/>
                    <a:pt x="1508" y="4995"/>
                    <a:pt x="2212" y="5044"/>
                  </a:cubicBezTo>
                  <a:cubicBezTo>
                    <a:pt x="2913" y="5098"/>
                    <a:pt x="3988" y="5965"/>
                    <a:pt x="4366" y="6014"/>
                  </a:cubicBezTo>
                  <a:cubicBezTo>
                    <a:pt x="4428" y="6023"/>
                    <a:pt x="4517" y="6028"/>
                    <a:pt x="4622" y="6028"/>
                  </a:cubicBezTo>
                  <a:cubicBezTo>
                    <a:pt x="5156" y="6028"/>
                    <a:pt x="6112" y="5903"/>
                    <a:pt x="6197" y="5587"/>
                  </a:cubicBezTo>
                  <a:cubicBezTo>
                    <a:pt x="6307" y="5208"/>
                    <a:pt x="5233" y="4182"/>
                    <a:pt x="5337" y="3755"/>
                  </a:cubicBezTo>
                  <a:cubicBezTo>
                    <a:pt x="5447" y="3322"/>
                    <a:pt x="5447" y="1972"/>
                    <a:pt x="4855" y="1002"/>
                  </a:cubicBezTo>
                  <a:cubicBezTo>
                    <a:pt x="4503" y="425"/>
                    <a:pt x="3501" y="0"/>
                    <a:pt x="24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7481300" y="790492"/>
              <a:ext cx="115291" cy="50370"/>
            </a:xfrm>
            <a:custGeom>
              <a:avLst/>
              <a:gdLst/>
              <a:ahLst/>
              <a:cxnLst/>
              <a:rect l="l" t="t" r="r" b="b"/>
              <a:pathLst>
                <a:path w="6521" h="2849" extrusionOk="0">
                  <a:moveTo>
                    <a:pt x="0" y="0"/>
                  </a:moveTo>
                  <a:lnTo>
                    <a:pt x="0" y="2802"/>
                  </a:lnTo>
                  <a:lnTo>
                    <a:pt x="5605" y="2802"/>
                  </a:lnTo>
                  <a:cubicBezTo>
                    <a:pt x="5616" y="2833"/>
                    <a:pt x="5642" y="2848"/>
                    <a:pt x="5681" y="2848"/>
                  </a:cubicBezTo>
                  <a:cubicBezTo>
                    <a:pt x="5905" y="2848"/>
                    <a:pt x="6521" y="2322"/>
                    <a:pt x="6521" y="1404"/>
                  </a:cubicBezTo>
                  <a:cubicBezTo>
                    <a:pt x="6521" y="396"/>
                    <a:pt x="5661" y="0"/>
                    <a:pt x="56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7448804" y="779035"/>
              <a:ext cx="59157" cy="72453"/>
            </a:xfrm>
            <a:custGeom>
              <a:avLst/>
              <a:gdLst/>
              <a:ahLst/>
              <a:cxnLst/>
              <a:rect l="l" t="t" r="r" b="b"/>
              <a:pathLst>
                <a:path w="3346" h="4098" extrusionOk="0">
                  <a:moveTo>
                    <a:pt x="1674" y="0"/>
                  </a:moveTo>
                  <a:cubicBezTo>
                    <a:pt x="751" y="0"/>
                    <a:pt x="1" y="916"/>
                    <a:pt x="1" y="2052"/>
                  </a:cubicBezTo>
                  <a:cubicBezTo>
                    <a:pt x="1" y="3182"/>
                    <a:pt x="751" y="4098"/>
                    <a:pt x="1674" y="4098"/>
                  </a:cubicBezTo>
                  <a:cubicBezTo>
                    <a:pt x="2596" y="4098"/>
                    <a:pt x="3346" y="3182"/>
                    <a:pt x="3346" y="2052"/>
                  </a:cubicBezTo>
                  <a:cubicBezTo>
                    <a:pt x="3346" y="916"/>
                    <a:pt x="2596" y="0"/>
                    <a:pt x="1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7744043" y="809586"/>
              <a:ext cx="49557" cy="22878"/>
            </a:xfrm>
            <a:custGeom>
              <a:avLst/>
              <a:gdLst/>
              <a:ahLst/>
              <a:cxnLst/>
              <a:rect l="l" t="t" r="r" b="b"/>
              <a:pathLst>
                <a:path w="2803" h="1294" extrusionOk="0">
                  <a:moveTo>
                    <a:pt x="0" y="0"/>
                  </a:moveTo>
                  <a:lnTo>
                    <a:pt x="0" y="1294"/>
                  </a:lnTo>
                  <a:lnTo>
                    <a:pt x="2156" y="1294"/>
                  </a:lnTo>
                  <a:cubicBezTo>
                    <a:pt x="2156" y="1294"/>
                    <a:pt x="2802" y="1142"/>
                    <a:pt x="2802" y="635"/>
                  </a:cubicBezTo>
                  <a:cubicBezTo>
                    <a:pt x="2802" y="129"/>
                    <a:pt x="2156" y="0"/>
                    <a:pt x="21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6681634" y="1970596"/>
              <a:ext cx="1032636" cy="265359"/>
            </a:xfrm>
            <a:custGeom>
              <a:avLst/>
              <a:gdLst/>
              <a:ahLst/>
              <a:cxnLst/>
              <a:rect l="l" t="t" r="r" b="b"/>
              <a:pathLst>
                <a:path w="58407" h="15009" extrusionOk="0">
                  <a:moveTo>
                    <a:pt x="10527" y="1"/>
                  </a:moveTo>
                  <a:cubicBezTo>
                    <a:pt x="9547" y="1"/>
                    <a:pt x="8842" y="131"/>
                    <a:pt x="8842" y="131"/>
                  </a:cubicBezTo>
                  <a:lnTo>
                    <a:pt x="0" y="3868"/>
                  </a:lnTo>
                  <a:cubicBezTo>
                    <a:pt x="0" y="3868"/>
                    <a:pt x="1485" y="3678"/>
                    <a:pt x="3562" y="3678"/>
                  </a:cubicBezTo>
                  <a:cubicBezTo>
                    <a:pt x="4600" y="3678"/>
                    <a:pt x="5787" y="3725"/>
                    <a:pt x="7010" y="3868"/>
                  </a:cubicBezTo>
                  <a:cubicBezTo>
                    <a:pt x="10673" y="4301"/>
                    <a:pt x="11430" y="7861"/>
                    <a:pt x="13151" y="9906"/>
                  </a:cubicBezTo>
                  <a:cubicBezTo>
                    <a:pt x="14880" y="11958"/>
                    <a:pt x="18116" y="14437"/>
                    <a:pt x="21131" y="14724"/>
                  </a:cubicBezTo>
                  <a:cubicBezTo>
                    <a:pt x="22812" y="14883"/>
                    <a:pt x="31816" y="15009"/>
                    <a:pt x="40098" y="15009"/>
                  </a:cubicBezTo>
                  <a:cubicBezTo>
                    <a:pt x="46688" y="15009"/>
                    <a:pt x="52821" y="14929"/>
                    <a:pt x="54444" y="14724"/>
                  </a:cubicBezTo>
                  <a:cubicBezTo>
                    <a:pt x="58113" y="14254"/>
                    <a:pt x="58406" y="12416"/>
                    <a:pt x="57142" y="12062"/>
                  </a:cubicBezTo>
                  <a:cubicBezTo>
                    <a:pt x="51260" y="10428"/>
                    <a:pt x="37139" y="10032"/>
                    <a:pt x="29380" y="10032"/>
                  </a:cubicBezTo>
                  <a:cubicBezTo>
                    <a:pt x="26902" y="10032"/>
                    <a:pt x="25073" y="10073"/>
                    <a:pt x="24368" y="10126"/>
                  </a:cubicBezTo>
                  <a:cubicBezTo>
                    <a:pt x="24311" y="10130"/>
                    <a:pt x="24253" y="10132"/>
                    <a:pt x="24195" y="10132"/>
                  </a:cubicBezTo>
                  <a:cubicBezTo>
                    <a:pt x="21303" y="10132"/>
                    <a:pt x="17534" y="5001"/>
                    <a:pt x="15631" y="2146"/>
                  </a:cubicBezTo>
                  <a:cubicBezTo>
                    <a:pt x="14433" y="344"/>
                    <a:pt x="12118" y="1"/>
                    <a:pt x="105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6737768" y="2244176"/>
              <a:ext cx="326125" cy="124644"/>
            </a:xfrm>
            <a:custGeom>
              <a:avLst/>
              <a:gdLst/>
              <a:ahLst/>
              <a:cxnLst/>
              <a:rect l="l" t="t" r="r" b="b"/>
              <a:pathLst>
                <a:path w="18446" h="7050" extrusionOk="0">
                  <a:moveTo>
                    <a:pt x="629" y="0"/>
                  </a:moveTo>
                  <a:cubicBezTo>
                    <a:pt x="0" y="606"/>
                    <a:pt x="642" y="3083"/>
                    <a:pt x="1032" y="5185"/>
                  </a:cubicBezTo>
                  <a:cubicBezTo>
                    <a:pt x="1236" y="6281"/>
                    <a:pt x="2192" y="7049"/>
                    <a:pt x="3274" y="7049"/>
                  </a:cubicBezTo>
                  <a:cubicBezTo>
                    <a:pt x="3390" y="7049"/>
                    <a:pt x="3508" y="7041"/>
                    <a:pt x="3627" y="7022"/>
                  </a:cubicBezTo>
                  <a:lnTo>
                    <a:pt x="16724" y="4982"/>
                  </a:lnTo>
                  <a:cubicBezTo>
                    <a:pt x="17719" y="4830"/>
                    <a:pt x="18446" y="3976"/>
                    <a:pt x="18446" y="2973"/>
                  </a:cubicBezTo>
                  <a:cubicBezTo>
                    <a:pt x="18446" y="1924"/>
                    <a:pt x="17646" y="1045"/>
                    <a:pt x="16595" y="953"/>
                  </a:cubicBezTo>
                  <a:lnTo>
                    <a:pt x="6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7594735" y="863192"/>
              <a:ext cx="338006" cy="994677"/>
            </a:xfrm>
            <a:custGeom>
              <a:avLst/>
              <a:gdLst/>
              <a:ahLst/>
              <a:cxnLst/>
              <a:rect l="l" t="t" r="r" b="b"/>
              <a:pathLst>
                <a:path w="19118" h="56260" extrusionOk="0">
                  <a:moveTo>
                    <a:pt x="2935" y="1"/>
                  </a:moveTo>
                  <a:cubicBezTo>
                    <a:pt x="2771" y="1"/>
                    <a:pt x="2632" y="130"/>
                    <a:pt x="2621" y="296"/>
                  </a:cubicBezTo>
                  <a:cubicBezTo>
                    <a:pt x="2602" y="473"/>
                    <a:pt x="2731" y="631"/>
                    <a:pt x="2908" y="650"/>
                  </a:cubicBezTo>
                  <a:cubicBezTo>
                    <a:pt x="3994" y="753"/>
                    <a:pt x="5216" y="870"/>
                    <a:pt x="6217" y="1407"/>
                  </a:cubicBezTo>
                  <a:cubicBezTo>
                    <a:pt x="7096" y="1871"/>
                    <a:pt x="7927" y="2829"/>
                    <a:pt x="7817" y="3923"/>
                  </a:cubicBezTo>
                  <a:cubicBezTo>
                    <a:pt x="7707" y="5052"/>
                    <a:pt x="6674" y="5852"/>
                    <a:pt x="5679" y="6627"/>
                  </a:cubicBezTo>
                  <a:cubicBezTo>
                    <a:pt x="5515" y="6749"/>
                    <a:pt x="5362" y="6871"/>
                    <a:pt x="5203" y="6994"/>
                  </a:cubicBezTo>
                  <a:cubicBezTo>
                    <a:pt x="2858" y="8874"/>
                    <a:pt x="1235" y="11658"/>
                    <a:pt x="739" y="14625"/>
                  </a:cubicBezTo>
                  <a:cubicBezTo>
                    <a:pt x="1" y="19077"/>
                    <a:pt x="1778" y="23253"/>
                    <a:pt x="3402" y="25970"/>
                  </a:cubicBezTo>
                  <a:cubicBezTo>
                    <a:pt x="5075" y="28766"/>
                    <a:pt x="7260" y="31251"/>
                    <a:pt x="9373" y="33657"/>
                  </a:cubicBezTo>
                  <a:cubicBezTo>
                    <a:pt x="9807" y="34151"/>
                    <a:pt x="10246" y="34652"/>
                    <a:pt x="10680" y="35146"/>
                  </a:cubicBezTo>
                  <a:cubicBezTo>
                    <a:pt x="13152" y="38009"/>
                    <a:pt x="15631" y="41153"/>
                    <a:pt x="16981" y="44763"/>
                  </a:cubicBezTo>
                  <a:cubicBezTo>
                    <a:pt x="18446" y="48676"/>
                    <a:pt x="18286" y="52791"/>
                    <a:pt x="16559" y="55770"/>
                  </a:cubicBezTo>
                  <a:cubicBezTo>
                    <a:pt x="16468" y="55922"/>
                    <a:pt x="16516" y="56125"/>
                    <a:pt x="16675" y="56210"/>
                  </a:cubicBezTo>
                  <a:cubicBezTo>
                    <a:pt x="16724" y="56240"/>
                    <a:pt x="16779" y="56259"/>
                    <a:pt x="16834" y="56259"/>
                  </a:cubicBezTo>
                  <a:cubicBezTo>
                    <a:pt x="16950" y="56259"/>
                    <a:pt x="17054" y="56198"/>
                    <a:pt x="17114" y="56094"/>
                  </a:cubicBezTo>
                  <a:cubicBezTo>
                    <a:pt x="18940" y="52949"/>
                    <a:pt x="19117" y="48632"/>
                    <a:pt x="17585" y="44537"/>
                  </a:cubicBezTo>
                  <a:cubicBezTo>
                    <a:pt x="16198" y="40830"/>
                    <a:pt x="13684" y="37631"/>
                    <a:pt x="11168" y="34725"/>
                  </a:cubicBezTo>
                  <a:cubicBezTo>
                    <a:pt x="10734" y="34224"/>
                    <a:pt x="10295" y="33723"/>
                    <a:pt x="9861" y="33229"/>
                  </a:cubicBezTo>
                  <a:cubicBezTo>
                    <a:pt x="7767" y="30848"/>
                    <a:pt x="5600" y="28382"/>
                    <a:pt x="3957" y="25634"/>
                  </a:cubicBezTo>
                  <a:cubicBezTo>
                    <a:pt x="2388" y="23014"/>
                    <a:pt x="666" y="18990"/>
                    <a:pt x="1375" y="14729"/>
                  </a:cubicBezTo>
                  <a:cubicBezTo>
                    <a:pt x="1846" y="11914"/>
                    <a:pt x="3390" y="9283"/>
                    <a:pt x="5611" y="7501"/>
                  </a:cubicBezTo>
                  <a:cubicBezTo>
                    <a:pt x="5758" y="7378"/>
                    <a:pt x="5918" y="7256"/>
                    <a:pt x="6070" y="7140"/>
                  </a:cubicBezTo>
                  <a:cubicBezTo>
                    <a:pt x="7127" y="6321"/>
                    <a:pt x="8322" y="5394"/>
                    <a:pt x="8463" y="3990"/>
                  </a:cubicBezTo>
                  <a:cubicBezTo>
                    <a:pt x="8604" y="2598"/>
                    <a:pt x="7590" y="1401"/>
                    <a:pt x="6521" y="834"/>
                  </a:cubicBezTo>
                  <a:cubicBezTo>
                    <a:pt x="5411" y="240"/>
                    <a:pt x="4117" y="113"/>
                    <a:pt x="2968" y="3"/>
                  </a:cubicBezTo>
                  <a:cubicBezTo>
                    <a:pt x="2957" y="2"/>
                    <a:pt x="2946" y="1"/>
                    <a:pt x="29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6765296" y="2074484"/>
              <a:ext cx="92201" cy="134633"/>
            </a:xfrm>
            <a:custGeom>
              <a:avLst/>
              <a:gdLst/>
              <a:ahLst/>
              <a:cxnLst/>
              <a:rect l="l" t="t" r="r" b="b"/>
              <a:pathLst>
                <a:path w="5215" h="7615" extrusionOk="0">
                  <a:moveTo>
                    <a:pt x="3597" y="0"/>
                  </a:moveTo>
                  <a:lnTo>
                    <a:pt x="715" y="3756"/>
                  </a:lnTo>
                  <a:lnTo>
                    <a:pt x="1" y="4690"/>
                  </a:lnTo>
                  <a:lnTo>
                    <a:pt x="1069" y="4647"/>
                  </a:lnTo>
                  <a:lnTo>
                    <a:pt x="2748" y="4580"/>
                  </a:lnTo>
                  <a:lnTo>
                    <a:pt x="171" y="7352"/>
                  </a:lnTo>
                  <a:lnTo>
                    <a:pt x="427" y="7614"/>
                  </a:lnTo>
                  <a:lnTo>
                    <a:pt x="3834" y="4445"/>
                  </a:lnTo>
                  <a:lnTo>
                    <a:pt x="4397" y="3920"/>
                  </a:lnTo>
                  <a:lnTo>
                    <a:pt x="3597" y="3847"/>
                  </a:lnTo>
                  <a:lnTo>
                    <a:pt x="2448" y="3731"/>
                  </a:lnTo>
                  <a:lnTo>
                    <a:pt x="5215" y="1612"/>
                  </a:lnTo>
                  <a:lnTo>
                    <a:pt x="359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573696" y="1731174"/>
              <a:ext cx="320521" cy="465196"/>
            </a:xfrm>
            <a:custGeom>
              <a:avLst/>
              <a:gdLst/>
              <a:ahLst/>
              <a:cxnLst/>
              <a:rect l="l" t="t" r="r" b="b"/>
              <a:pathLst>
                <a:path w="18129" h="26312" extrusionOk="0">
                  <a:moveTo>
                    <a:pt x="15555" y="0"/>
                  </a:moveTo>
                  <a:cubicBezTo>
                    <a:pt x="15480" y="0"/>
                    <a:pt x="15404" y="17"/>
                    <a:pt x="15325" y="51"/>
                  </a:cubicBezTo>
                  <a:cubicBezTo>
                    <a:pt x="13073" y="1048"/>
                    <a:pt x="7119" y="2641"/>
                    <a:pt x="2589" y="11158"/>
                  </a:cubicBezTo>
                  <a:cubicBezTo>
                    <a:pt x="238" y="15584"/>
                    <a:pt x="1" y="24956"/>
                    <a:pt x="1" y="24956"/>
                  </a:cubicBezTo>
                  <a:cubicBezTo>
                    <a:pt x="1" y="24956"/>
                    <a:pt x="537" y="25927"/>
                    <a:pt x="2912" y="26251"/>
                  </a:cubicBezTo>
                  <a:cubicBezTo>
                    <a:pt x="3222" y="26293"/>
                    <a:pt x="3489" y="26312"/>
                    <a:pt x="3719" y="26312"/>
                  </a:cubicBezTo>
                  <a:cubicBezTo>
                    <a:pt x="5257" y="26312"/>
                    <a:pt x="5178" y="25500"/>
                    <a:pt x="5178" y="25500"/>
                  </a:cubicBezTo>
                  <a:cubicBezTo>
                    <a:pt x="5178" y="25500"/>
                    <a:pt x="5679" y="17953"/>
                    <a:pt x="11644" y="13210"/>
                  </a:cubicBezTo>
                  <a:cubicBezTo>
                    <a:pt x="15674" y="10004"/>
                    <a:pt x="18128" y="9327"/>
                    <a:pt x="18128" y="9327"/>
                  </a:cubicBezTo>
                  <a:cubicBezTo>
                    <a:pt x="18128" y="9327"/>
                    <a:pt x="17330" y="0"/>
                    <a:pt x="155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34"/>
          <p:cNvSpPr txBox="1">
            <a:spLocks noGrp="1"/>
          </p:cNvSpPr>
          <p:nvPr>
            <p:ph type="title"/>
          </p:nvPr>
        </p:nvSpPr>
        <p:spPr>
          <a:xfrm>
            <a:off x="844350" y="1758650"/>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Problem Statement</a:t>
            </a:r>
            <a:endParaRPr/>
          </a:p>
        </p:txBody>
      </p:sp>
      <p:sp>
        <p:nvSpPr>
          <p:cNvPr id="599" name="Google Shape;599;p34"/>
          <p:cNvSpPr txBox="1">
            <a:spLocks noGrp="1"/>
          </p:cNvSpPr>
          <p:nvPr>
            <p:ph type="title" idx="2"/>
          </p:nvPr>
        </p:nvSpPr>
        <p:spPr>
          <a:xfrm>
            <a:off x="1374900" y="1288350"/>
            <a:ext cx="1275300" cy="4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00" name="Google Shape;600;p34"/>
          <p:cNvSpPr txBox="1">
            <a:spLocks noGrp="1"/>
          </p:cNvSpPr>
          <p:nvPr>
            <p:ph type="title" idx="3"/>
          </p:nvPr>
        </p:nvSpPr>
        <p:spPr>
          <a:xfrm>
            <a:off x="-2709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Contents</a:t>
            </a:r>
            <a:endParaRPr>
              <a:solidFill>
                <a:schemeClr val="accent1"/>
              </a:solidFill>
            </a:endParaRPr>
          </a:p>
        </p:txBody>
      </p:sp>
      <p:cxnSp>
        <p:nvCxnSpPr>
          <p:cNvPr id="601" name="Google Shape;601;p34"/>
          <p:cNvCxnSpPr/>
          <p:nvPr/>
        </p:nvCxnSpPr>
        <p:spPr>
          <a:xfrm>
            <a:off x="-233825" y="454400"/>
            <a:ext cx="9408300" cy="0"/>
          </a:xfrm>
          <a:prstGeom prst="straightConnector1">
            <a:avLst/>
          </a:prstGeom>
          <a:noFill/>
          <a:ln w="9525" cap="flat" cmpd="sng">
            <a:solidFill>
              <a:schemeClr val="lt1"/>
            </a:solidFill>
            <a:prstDash val="solid"/>
            <a:round/>
            <a:headEnd type="none" w="med" len="med"/>
            <a:tailEnd type="none" w="med" len="med"/>
          </a:ln>
        </p:spPr>
      </p:cxnSp>
      <p:sp>
        <p:nvSpPr>
          <p:cNvPr id="602" name="Google Shape;602;p34"/>
          <p:cNvSpPr txBox="1">
            <a:spLocks noGrp="1"/>
          </p:cNvSpPr>
          <p:nvPr>
            <p:ph type="title" idx="4"/>
          </p:nvPr>
        </p:nvSpPr>
        <p:spPr>
          <a:xfrm>
            <a:off x="3296250" y="1682450"/>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Objectives</a:t>
            </a:r>
            <a:endParaRPr/>
          </a:p>
        </p:txBody>
      </p:sp>
      <p:sp>
        <p:nvSpPr>
          <p:cNvPr id="603" name="Google Shape;603;p34"/>
          <p:cNvSpPr txBox="1">
            <a:spLocks noGrp="1"/>
          </p:cNvSpPr>
          <p:nvPr>
            <p:ph type="title" idx="5"/>
          </p:nvPr>
        </p:nvSpPr>
        <p:spPr>
          <a:xfrm>
            <a:off x="3826800" y="1288350"/>
            <a:ext cx="1275300" cy="4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04" name="Google Shape;604;p34"/>
          <p:cNvSpPr txBox="1">
            <a:spLocks noGrp="1"/>
          </p:cNvSpPr>
          <p:nvPr>
            <p:ph type="title" idx="7"/>
          </p:nvPr>
        </p:nvSpPr>
        <p:spPr>
          <a:xfrm>
            <a:off x="5873550" y="1630900"/>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605" name="Google Shape;605;p34"/>
          <p:cNvSpPr txBox="1">
            <a:spLocks noGrp="1"/>
          </p:cNvSpPr>
          <p:nvPr>
            <p:ph type="title" idx="8"/>
          </p:nvPr>
        </p:nvSpPr>
        <p:spPr>
          <a:xfrm>
            <a:off x="6404100" y="1313000"/>
            <a:ext cx="1275300" cy="4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06" name="Google Shape;606;p34"/>
          <p:cNvSpPr txBox="1">
            <a:spLocks noGrp="1"/>
          </p:cNvSpPr>
          <p:nvPr>
            <p:ph type="title" idx="4"/>
          </p:nvPr>
        </p:nvSpPr>
        <p:spPr>
          <a:xfrm>
            <a:off x="857850" y="3358850"/>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Block diagram Working</a:t>
            </a:r>
            <a:endParaRPr/>
          </a:p>
        </p:txBody>
      </p:sp>
      <p:sp>
        <p:nvSpPr>
          <p:cNvPr id="607" name="Google Shape;607;p34"/>
          <p:cNvSpPr txBox="1">
            <a:spLocks noGrp="1"/>
          </p:cNvSpPr>
          <p:nvPr>
            <p:ph type="title" idx="5"/>
          </p:nvPr>
        </p:nvSpPr>
        <p:spPr>
          <a:xfrm>
            <a:off x="1388400" y="2888550"/>
            <a:ext cx="1275300" cy="4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08" name="Google Shape;608;p34"/>
          <p:cNvSpPr txBox="1">
            <a:spLocks noGrp="1"/>
          </p:cNvSpPr>
          <p:nvPr>
            <p:ph type="title" idx="7"/>
          </p:nvPr>
        </p:nvSpPr>
        <p:spPr>
          <a:xfrm>
            <a:off x="5873550" y="3307300"/>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Circuit Diagram</a:t>
            </a:r>
            <a:endParaRPr/>
          </a:p>
        </p:txBody>
      </p:sp>
      <p:sp>
        <p:nvSpPr>
          <p:cNvPr id="609" name="Google Shape;609;p34"/>
          <p:cNvSpPr txBox="1">
            <a:spLocks noGrp="1"/>
          </p:cNvSpPr>
          <p:nvPr>
            <p:ph type="title" idx="8"/>
          </p:nvPr>
        </p:nvSpPr>
        <p:spPr>
          <a:xfrm>
            <a:off x="6404100" y="2837000"/>
            <a:ext cx="1275300" cy="4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35"/>
          <p:cNvSpPr txBox="1">
            <a:spLocks noGrp="1"/>
          </p:cNvSpPr>
          <p:nvPr>
            <p:ph type="title"/>
          </p:nvPr>
        </p:nvSpPr>
        <p:spPr>
          <a:xfrm>
            <a:off x="-1831425" y="575625"/>
            <a:ext cx="8232300" cy="710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Problem </a:t>
            </a:r>
            <a:r>
              <a:rPr lang="en" dirty="0">
                <a:solidFill>
                  <a:schemeClr val="accent1"/>
                </a:solidFill>
              </a:rPr>
              <a:t>Statement</a:t>
            </a:r>
            <a:endParaRPr dirty="0">
              <a:solidFill>
                <a:schemeClr val="accent1"/>
              </a:solidFill>
            </a:endParaRPr>
          </a:p>
        </p:txBody>
      </p:sp>
      <p:cxnSp>
        <p:nvCxnSpPr>
          <p:cNvPr id="616" name="Google Shape;616;p35"/>
          <p:cNvCxnSpPr/>
          <p:nvPr/>
        </p:nvCxnSpPr>
        <p:spPr>
          <a:xfrm>
            <a:off x="5111975" y="1479325"/>
            <a:ext cx="0" cy="2995500"/>
          </a:xfrm>
          <a:prstGeom prst="straightConnector1">
            <a:avLst/>
          </a:prstGeom>
          <a:noFill/>
          <a:ln w="9525" cap="flat" cmpd="sng">
            <a:solidFill>
              <a:schemeClr val="dk2"/>
            </a:solidFill>
            <a:prstDash val="solid"/>
            <a:round/>
            <a:headEnd type="none" w="med" len="med"/>
            <a:tailEnd type="none" w="med" len="med"/>
          </a:ln>
        </p:spPr>
      </p:cxnSp>
      <p:sp>
        <p:nvSpPr>
          <p:cNvPr id="617" name="Google Shape;617;p35"/>
          <p:cNvSpPr txBox="1">
            <a:spLocks noGrp="1"/>
          </p:cNvSpPr>
          <p:nvPr>
            <p:ph type="subTitle" idx="4294967295"/>
          </p:nvPr>
        </p:nvSpPr>
        <p:spPr>
          <a:xfrm>
            <a:off x="0" y="1503775"/>
            <a:ext cx="5112000" cy="1581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400" b="1" dirty="0">
                <a:solidFill>
                  <a:srgbClr val="FFFFFF"/>
                </a:solidFill>
              </a:rPr>
              <a:t>To develop a line following robot without microcontroller that follows star pattern.</a:t>
            </a:r>
            <a:endParaRPr sz="2400" b="1" dirty="0"/>
          </a:p>
        </p:txBody>
      </p:sp>
      <p:pic>
        <p:nvPicPr>
          <p:cNvPr id="3" name="Picture 2">
            <a:extLst>
              <a:ext uri="{FF2B5EF4-FFF2-40B4-BE49-F238E27FC236}">
                <a16:creationId xmlns:a16="http://schemas.microsoft.com/office/drawing/2014/main" id="{390365F0-A14F-B89B-101B-02AE9C36A00F}"/>
              </a:ext>
            </a:extLst>
          </p:cNvPr>
          <p:cNvPicPr>
            <a:picLocks noChangeAspect="1"/>
          </p:cNvPicPr>
          <p:nvPr/>
        </p:nvPicPr>
        <p:blipFill>
          <a:blip r:embed="rId3"/>
          <a:stretch>
            <a:fillRect/>
          </a:stretch>
        </p:blipFill>
        <p:spPr>
          <a:xfrm>
            <a:off x="5195777" y="1479325"/>
            <a:ext cx="3834809" cy="280205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36"/>
          <p:cNvSpPr txBox="1">
            <a:spLocks noGrp="1"/>
          </p:cNvSpPr>
          <p:nvPr>
            <p:ph type="title"/>
          </p:nvPr>
        </p:nvSpPr>
        <p:spPr>
          <a:xfrm>
            <a:off x="358000" y="1343350"/>
            <a:ext cx="8671200" cy="527700"/>
          </a:xfrm>
          <a:prstGeom prst="rect">
            <a:avLst/>
          </a:prstGeom>
        </p:spPr>
        <p:txBody>
          <a:bodyPr spcFirstLastPara="1" wrap="square" lIns="91425" tIns="91425" rIns="91425" bIns="91425" anchor="ctr" anchorCtr="0">
            <a:noAutofit/>
          </a:bodyPr>
          <a:lstStyle/>
          <a:p>
            <a:pPr marL="342900" lvl="0" indent="-341630" algn="l" rtl="0">
              <a:lnSpc>
                <a:spcPct val="115000"/>
              </a:lnSpc>
              <a:spcBef>
                <a:spcPts val="0"/>
              </a:spcBef>
              <a:spcAft>
                <a:spcPts val="0"/>
              </a:spcAft>
              <a:buClr>
                <a:schemeClr val="dk1"/>
              </a:buClr>
              <a:buSzPts val="2200"/>
              <a:buFont typeface="Jura"/>
              <a:buChar char="●"/>
            </a:pPr>
            <a:r>
              <a:rPr lang="en" sz="1400" b="1">
                <a:solidFill>
                  <a:srgbClr val="D1D5DB"/>
                </a:solidFill>
                <a:latin typeface="Jura"/>
                <a:ea typeface="Jura"/>
                <a:cs typeface="Jura"/>
                <a:sym typeface="Jura"/>
              </a:rPr>
              <a:t>Design and develop a Line Follower Robot (LFR) that can accurately follow a designated black or white line using basic electronics and logic circuits, without utilizing a microcontroller.</a:t>
            </a:r>
            <a:endParaRPr sz="1800" b="1">
              <a:latin typeface="Jura"/>
              <a:ea typeface="Jura"/>
              <a:cs typeface="Jura"/>
              <a:sym typeface="Jura"/>
            </a:endParaRPr>
          </a:p>
        </p:txBody>
      </p:sp>
      <p:sp>
        <p:nvSpPr>
          <p:cNvPr id="623" name="Google Shape;623;p36"/>
          <p:cNvSpPr txBox="1">
            <a:spLocks noGrp="1"/>
          </p:cNvSpPr>
          <p:nvPr>
            <p:ph type="title" idx="2"/>
          </p:nvPr>
        </p:nvSpPr>
        <p:spPr>
          <a:xfrm>
            <a:off x="-237125" y="1343350"/>
            <a:ext cx="1275300" cy="4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24" name="Google Shape;624;p36"/>
          <p:cNvSpPr txBox="1">
            <a:spLocks noGrp="1"/>
          </p:cNvSpPr>
          <p:nvPr>
            <p:ph type="title" idx="3"/>
          </p:nvPr>
        </p:nvSpPr>
        <p:spPr>
          <a:xfrm>
            <a:off x="720000" y="5212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Objectives</a:t>
            </a:r>
            <a:endParaRPr>
              <a:solidFill>
                <a:schemeClr val="accent1"/>
              </a:solidFill>
            </a:endParaRPr>
          </a:p>
        </p:txBody>
      </p:sp>
      <p:cxnSp>
        <p:nvCxnSpPr>
          <p:cNvPr id="625" name="Google Shape;625;p36"/>
          <p:cNvCxnSpPr/>
          <p:nvPr/>
        </p:nvCxnSpPr>
        <p:spPr>
          <a:xfrm>
            <a:off x="-233825" y="454400"/>
            <a:ext cx="9408300" cy="0"/>
          </a:xfrm>
          <a:prstGeom prst="straightConnector1">
            <a:avLst/>
          </a:prstGeom>
          <a:noFill/>
          <a:ln w="9525" cap="flat" cmpd="sng">
            <a:solidFill>
              <a:schemeClr val="lt1"/>
            </a:solidFill>
            <a:prstDash val="solid"/>
            <a:round/>
            <a:headEnd type="none" w="med" len="med"/>
            <a:tailEnd type="none" w="med" len="med"/>
          </a:ln>
        </p:spPr>
      </p:cxnSp>
      <p:sp>
        <p:nvSpPr>
          <p:cNvPr id="626" name="Google Shape;626;p36"/>
          <p:cNvSpPr txBox="1">
            <a:spLocks noGrp="1"/>
          </p:cNvSpPr>
          <p:nvPr>
            <p:ph type="title" idx="2"/>
          </p:nvPr>
        </p:nvSpPr>
        <p:spPr>
          <a:xfrm>
            <a:off x="-200325" y="2243950"/>
            <a:ext cx="1275300" cy="4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27" name="Google Shape;627;p36"/>
          <p:cNvSpPr txBox="1">
            <a:spLocks noGrp="1"/>
          </p:cNvSpPr>
          <p:nvPr>
            <p:ph type="title"/>
          </p:nvPr>
        </p:nvSpPr>
        <p:spPr>
          <a:xfrm>
            <a:off x="358000" y="2181550"/>
            <a:ext cx="8671200" cy="527700"/>
          </a:xfrm>
          <a:prstGeom prst="rect">
            <a:avLst/>
          </a:prstGeom>
        </p:spPr>
        <p:txBody>
          <a:bodyPr spcFirstLastPara="1" wrap="square" lIns="91425" tIns="91425" rIns="91425" bIns="91425" anchor="ctr" anchorCtr="0">
            <a:noAutofit/>
          </a:bodyPr>
          <a:lstStyle/>
          <a:p>
            <a:pPr marL="342900" lvl="0" indent="0" algn="l" rtl="0">
              <a:lnSpc>
                <a:spcPct val="115000"/>
              </a:lnSpc>
              <a:spcBef>
                <a:spcPts val="444"/>
              </a:spcBef>
              <a:spcAft>
                <a:spcPts val="0"/>
              </a:spcAft>
              <a:buNone/>
            </a:pPr>
            <a:r>
              <a:rPr lang="en" sz="1400" b="1" dirty="0">
                <a:solidFill>
                  <a:srgbClr val="D1D5DB"/>
                </a:solidFill>
                <a:latin typeface="Jura"/>
                <a:ea typeface="Jura"/>
                <a:cs typeface="Jura"/>
                <a:sym typeface="Jura"/>
              </a:rPr>
              <a:t>The robot should incorporate a pair of IR sensors for line detection and four motors for controlling movement and direction.</a:t>
            </a:r>
            <a:endParaRPr sz="1400" b="1" dirty="0">
              <a:latin typeface="Jura"/>
              <a:ea typeface="Jura"/>
              <a:cs typeface="Jura"/>
              <a:sym typeface="Jura"/>
            </a:endParaRPr>
          </a:p>
        </p:txBody>
      </p:sp>
      <p:sp>
        <p:nvSpPr>
          <p:cNvPr id="628" name="Google Shape;628;p36"/>
          <p:cNvSpPr txBox="1">
            <a:spLocks noGrp="1"/>
          </p:cNvSpPr>
          <p:nvPr>
            <p:ph type="title"/>
          </p:nvPr>
        </p:nvSpPr>
        <p:spPr>
          <a:xfrm>
            <a:off x="396600" y="3024900"/>
            <a:ext cx="8148300" cy="527700"/>
          </a:xfrm>
          <a:prstGeom prst="rect">
            <a:avLst/>
          </a:prstGeom>
        </p:spPr>
        <p:txBody>
          <a:bodyPr spcFirstLastPara="1" wrap="square" lIns="91425" tIns="91425" rIns="91425" bIns="91425" anchor="ctr" anchorCtr="0">
            <a:noAutofit/>
          </a:bodyPr>
          <a:lstStyle/>
          <a:p>
            <a:pPr marL="342900" lvl="0" indent="-290830" algn="l" rtl="0">
              <a:lnSpc>
                <a:spcPct val="115000"/>
              </a:lnSpc>
              <a:spcBef>
                <a:spcPts val="444"/>
              </a:spcBef>
              <a:spcAft>
                <a:spcPts val="0"/>
              </a:spcAft>
              <a:buClr>
                <a:schemeClr val="dk1"/>
              </a:buClr>
              <a:buSzPts val="1400"/>
              <a:buFont typeface="Jura"/>
              <a:buChar char="●"/>
            </a:pPr>
            <a:r>
              <a:rPr lang="en" sz="1400" b="1">
                <a:solidFill>
                  <a:srgbClr val="D1D5DB"/>
                </a:solidFill>
                <a:latin typeface="Jura"/>
                <a:ea typeface="Jura"/>
                <a:cs typeface="Jura"/>
                <a:sym typeface="Jura"/>
              </a:rPr>
              <a:t>To consider the potential for advanced features beyond basic line following, such as tracing the shortest path between start and end points or navigating through line mazes</a:t>
            </a:r>
            <a:endParaRPr sz="1400" b="1">
              <a:latin typeface="Jura"/>
              <a:ea typeface="Jura"/>
              <a:cs typeface="Jura"/>
              <a:sym typeface="Jura"/>
            </a:endParaRPr>
          </a:p>
        </p:txBody>
      </p:sp>
      <p:sp>
        <p:nvSpPr>
          <p:cNvPr id="629" name="Google Shape;629;p36"/>
          <p:cNvSpPr txBox="1">
            <a:spLocks noGrp="1"/>
          </p:cNvSpPr>
          <p:nvPr>
            <p:ph type="title" idx="2"/>
          </p:nvPr>
        </p:nvSpPr>
        <p:spPr>
          <a:xfrm>
            <a:off x="-200325" y="3082150"/>
            <a:ext cx="1275300" cy="41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grpSp>
        <p:nvGrpSpPr>
          <p:cNvPr id="634" name="Google Shape;634;p37"/>
          <p:cNvGrpSpPr/>
          <p:nvPr/>
        </p:nvGrpSpPr>
        <p:grpSpPr>
          <a:xfrm rot="-5400000">
            <a:off x="4903583" y="1794163"/>
            <a:ext cx="7589731" cy="1273934"/>
            <a:chOff x="-125" y="4147844"/>
            <a:chExt cx="9144255" cy="1584299"/>
          </a:xfrm>
        </p:grpSpPr>
        <p:sp>
          <p:nvSpPr>
            <p:cNvPr id="635" name="Google Shape;635;p37"/>
            <p:cNvSpPr/>
            <p:nvPr/>
          </p:nvSpPr>
          <p:spPr>
            <a:xfrm>
              <a:off x="-125" y="4147844"/>
              <a:ext cx="9144255" cy="691052"/>
            </a:xfrm>
            <a:custGeom>
              <a:avLst/>
              <a:gdLst/>
              <a:ahLst/>
              <a:cxnLst/>
              <a:rect l="l" t="t" r="r" b="b"/>
              <a:pathLst>
                <a:path w="285691" h="41705" extrusionOk="0">
                  <a:moveTo>
                    <a:pt x="0" y="1"/>
                  </a:moveTo>
                  <a:lnTo>
                    <a:pt x="0" y="4644"/>
                  </a:lnTo>
                  <a:cubicBezTo>
                    <a:pt x="16421" y="23354"/>
                    <a:pt x="33844" y="41704"/>
                    <a:pt x="57958" y="41704"/>
                  </a:cubicBezTo>
                  <a:cubicBezTo>
                    <a:pt x="60004" y="41704"/>
                    <a:pt x="62098" y="41572"/>
                    <a:pt x="64244" y="41297"/>
                  </a:cubicBezTo>
                  <a:cubicBezTo>
                    <a:pt x="76434" y="39727"/>
                    <a:pt x="85541" y="34227"/>
                    <a:pt x="96204" y="28125"/>
                  </a:cubicBezTo>
                  <a:cubicBezTo>
                    <a:pt x="108340" y="21186"/>
                    <a:pt x="119736" y="19087"/>
                    <a:pt x="133430" y="18863"/>
                  </a:cubicBezTo>
                  <a:cubicBezTo>
                    <a:pt x="134228" y="18850"/>
                    <a:pt x="135026" y="18844"/>
                    <a:pt x="135823" y="18844"/>
                  </a:cubicBezTo>
                  <a:cubicBezTo>
                    <a:pt x="166130" y="18844"/>
                    <a:pt x="195196" y="28031"/>
                    <a:pt x="225375" y="29385"/>
                  </a:cubicBezTo>
                  <a:cubicBezTo>
                    <a:pt x="227107" y="29462"/>
                    <a:pt x="228831" y="29500"/>
                    <a:pt x="230547" y="29500"/>
                  </a:cubicBezTo>
                  <a:cubicBezTo>
                    <a:pt x="249667" y="29500"/>
                    <a:pt x="267799" y="24862"/>
                    <a:pt x="285690" y="18994"/>
                  </a:cubicBezTo>
                  <a:lnTo>
                    <a:pt x="285690" y="14500"/>
                  </a:lnTo>
                  <a:cubicBezTo>
                    <a:pt x="267817" y="20521"/>
                    <a:pt x="249676" y="25280"/>
                    <a:pt x="230459" y="25280"/>
                  </a:cubicBezTo>
                  <a:cubicBezTo>
                    <a:pt x="228793" y="25280"/>
                    <a:pt x="227120" y="25244"/>
                    <a:pt x="225437" y="25171"/>
                  </a:cubicBezTo>
                  <a:cubicBezTo>
                    <a:pt x="195032" y="23828"/>
                    <a:pt x="165388" y="15731"/>
                    <a:pt x="134884" y="15731"/>
                  </a:cubicBezTo>
                  <a:cubicBezTo>
                    <a:pt x="134083" y="15731"/>
                    <a:pt x="133281" y="15737"/>
                    <a:pt x="132479" y="15748"/>
                  </a:cubicBezTo>
                  <a:cubicBezTo>
                    <a:pt x="119078" y="15940"/>
                    <a:pt x="107546" y="18001"/>
                    <a:pt x="95603" y="24636"/>
                  </a:cubicBezTo>
                  <a:cubicBezTo>
                    <a:pt x="85125" y="30453"/>
                    <a:pt x="76193" y="35542"/>
                    <a:pt x="64307" y="37082"/>
                  </a:cubicBezTo>
                  <a:cubicBezTo>
                    <a:pt x="62091" y="37369"/>
                    <a:pt x="59933" y="37506"/>
                    <a:pt x="57830" y="37506"/>
                  </a:cubicBezTo>
                  <a:cubicBezTo>
                    <a:pt x="33530" y="37506"/>
                    <a:pt x="16418" y="19166"/>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7"/>
            <p:cNvSpPr/>
            <p:nvPr/>
          </p:nvSpPr>
          <p:spPr>
            <a:xfrm>
              <a:off x="-125" y="4329030"/>
              <a:ext cx="9144255" cy="659155"/>
            </a:xfrm>
            <a:custGeom>
              <a:avLst/>
              <a:gdLst/>
              <a:ahLst/>
              <a:cxnLst/>
              <a:rect l="l" t="t" r="r" b="b"/>
              <a:pathLst>
                <a:path w="285691" h="39780" extrusionOk="0">
                  <a:moveTo>
                    <a:pt x="0" y="1"/>
                  </a:moveTo>
                  <a:lnTo>
                    <a:pt x="0" y="5743"/>
                  </a:lnTo>
                  <a:cubicBezTo>
                    <a:pt x="16269" y="22788"/>
                    <a:pt x="33767" y="39779"/>
                    <a:pt x="56809" y="39779"/>
                  </a:cubicBezTo>
                  <a:cubicBezTo>
                    <a:pt x="58663" y="39779"/>
                    <a:pt x="60553" y="39669"/>
                    <a:pt x="62482" y="39441"/>
                  </a:cubicBezTo>
                  <a:cubicBezTo>
                    <a:pt x="76342" y="37796"/>
                    <a:pt x="86503" y="30969"/>
                    <a:pt x="98359" y="23738"/>
                  </a:cubicBezTo>
                  <a:cubicBezTo>
                    <a:pt x="111257" y="15866"/>
                    <a:pt x="123125" y="12384"/>
                    <a:pt x="137979" y="12161"/>
                  </a:cubicBezTo>
                  <a:cubicBezTo>
                    <a:pt x="138485" y="12153"/>
                    <a:pt x="138991" y="12150"/>
                    <a:pt x="139495" y="12150"/>
                  </a:cubicBezTo>
                  <a:cubicBezTo>
                    <a:pt x="171147" y="12150"/>
                    <a:pt x="200062" y="26865"/>
                    <a:pt x="231557" y="27666"/>
                  </a:cubicBezTo>
                  <a:cubicBezTo>
                    <a:pt x="232551" y="27691"/>
                    <a:pt x="233542" y="27703"/>
                    <a:pt x="234532" y="27703"/>
                  </a:cubicBezTo>
                  <a:cubicBezTo>
                    <a:pt x="252057" y="27703"/>
                    <a:pt x="268951" y="23824"/>
                    <a:pt x="285690" y="18865"/>
                  </a:cubicBezTo>
                  <a:lnTo>
                    <a:pt x="285690" y="13694"/>
                  </a:lnTo>
                  <a:cubicBezTo>
                    <a:pt x="268116" y="19184"/>
                    <a:pt x="250352" y="23518"/>
                    <a:pt x="231768" y="23518"/>
                  </a:cubicBezTo>
                  <a:cubicBezTo>
                    <a:pt x="229656" y="23518"/>
                    <a:pt x="227534" y="23462"/>
                    <a:pt x="225400" y="23346"/>
                  </a:cubicBezTo>
                  <a:cubicBezTo>
                    <a:pt x="195613" y="21713"/>
                    <a:pt x="167565" y="10597"/>
                    <a:pt x="137565" y="10597"/>
                  </a:cubicBezTo>
                  <a:cubicBezTo>
                    <a:pt x="136877" y="10597"/>
                    <a:pt x="136187" y="10603"/>
                    <a:pt x="135496" y="10615"/>
                  </a:cubicBezTo>
                  <a:cubicBezTo>
                    <a:pt x="121326" y="10858"/>
                    <a:pt x="109873" y="13341"/>
                    <a:pt x="97453" y="20770"/>
                  </a:cubicBezTo>
                  <a:cubicBezTo>
                    <a:pt x="86447" y="27350"/>
                    <a:pt x="76975" y="33519"/>
                    <a:pt x="64269" y="35257"/>
                  </a:cubicBezTo>
                  <a:cubicBezTo>
                    <a:pt x="62020" y="35564"/>
                    <a:pt x="59823" y="35711"/>
                    <a:pt x="57676" y="35711"/>
                  </a:cubicBezTo>
                  <a:cubicBezTo>
                    <a:pt x="34206" y="35711"/>
                    <a:pt x="16641" y="18163"/>
                    <a:pt x="286" y="312"/>
                  </a:cubicBezTo>
                  <a:cubicBezTo>
                    <a:pt x="192" y="212"/>
                    <a:pt x="92" y="106"/>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7"/>
            <p:cNvSpPr/>
            <p:nvPr/>
          </p:nvSpPr>
          <p:spPr>
            <a:xfrm>
              <a:off x="-125" y="4577353"/>
              <a:ext cx="9144255" cy="713653"/>
            </a:xfrm>
            <a:custGeom>
              <a:avLst/>
              <a:gdLst/>
              <a:ahLst/>
              <a:cxnLst/>
              <a:rect l="l" t="t" r="r" b="b"/>
              <a:pathLst>
                <a:path w="285691" h="43069" extrusionOk="0">
                  <a:moveTo>
                    <a:pt x="149034" y="1"/>
                  </a:moveTo>
                  <a:cubicBezTo>
                    <a:pt x="148784" y="1"/>
                    <a:pt x="148533" y="2"/>
                    <a:pt x="148282" y="5"/>
                  </a:cubicBezTo>
                  <a:cubicBezTo>
                    <a:pt x="114361" y="439"/>
                    <a:pt x="95087" y="32425"/>
                    <a:pt x="63139" y="38036"/>
                  </a:cubicBezTo>
                  <a:cubicBezTo>
                    <a:pt x="59783" y="38625"/>
                    <a:pt x="56512" y="38903"/>
                    <a:pt x="53315" y="38903"/>
                  </a:cubicBezTo>
                  <a:cubicBezTo>
                    <a:pt x="33410" y="38903"/>
                    <a:pt x="16403" y="28137"/>
                    <a:pt x="0" y="14771"/>
                  </a:cubicBezTo>
                  <a:lnTo>
                    <a:pt x="0" y="21240"/>
                  </a:lnTo>
                  <a:cubicBezTo>
                    <a:pt x="16311" y="33281"/>
                    <a:pt x="33094" y="43069"/>
                    <a:pt x="52342" y="43069"/>
                  </a:cubicBezTo>
                  <a:cubicBezTo>
                    <a:pt x="55904" y="43069"/>
                    <a:pt x="59550" y="42733"/>
                    <a:pt x="63294" y="42015"/>
                  </a:cubicBezTo>
                  <a:cubicBezTo>
                    <a:pt x="96403" y="35659"/>
                    <a:pt x="116261" y="1035"/>
                    <a:pt x="151510" y="651"/>
                  </a:cubicBezTo>
                  <a:cubicBezTo>
                    <a:pt x="151699" y="648"/>
                    <a:pt x="151888" y="647"/>
                    <a:pt x="152076" y="647"/>
                  </a:cubicBezTo>
                  <a:cubicBezTo>
                    <a:pt x="181623" y="647"/>
                    <a:pt x="199893" y="25724"/>
                    <a:pt x="227952" y="29998"/>
                  </a:cubicBezTo>
                  <a:cubicBezTo>
                    <a:pt x="233835" y="30892"/>
                    <a:pt x="239732" y="31279"/>
                    <a:pt x="245639" y="31279"/>
                  </a:cubicBezTo>
                  <a:cubicBezTo>
                    <a:pt x="258953" y="31279"/>
                    <a:pt x="272319" y="29313"/>
                    <a:pt x="285690" y="26764"/>
                  </a:cubicBezTo>
                  <a:lnTo>
                    <a:pt x="285690" y="21377"/>
                  </a:lnTo>
                  <a:cubicBezTo>
                    <a:pt x="271332" y="24496"/>
                    <a:pt x="256956" y="26915"/>
                    <a:pt x="242516" y="26915"/>
                  </a:cubicBezTo>
                  <a:cubicBezTo>
                    <a:pt x="237617" y="26915"/>
                    <a:pt x="232711" y="26637"/>
                    <a:pt x="227796" y="26013"/>
                  </a:cubicBezTo>
                  <a:cubicBezTo>
                    <a:pt x="199390" y="22406"/>
                    <a:pt x="178541" y="1"/>
                    <a:pt x="1490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7"/>
            <p:cNvSpPr/>
            <p:nvPr/>
          </p:nvSpPr>
          <p:spPr>
            <a:xfrm>
              <a:off x="3184870" y="5270304"/>
              <a:ext cx="3269438" cy="461839"/>
            </a:xfrm>
            <a:custGeom>
              <a:avLst/>
              <a:gdLst/>
              <a:ahLst/>
              <a:cxnLst/>
              <a:rect l="l" t="t" r="r" b="b"/>
              <a:pathLst>
                <a:path w="102146" h="27872" extrusionOk="0">
                  <a:moveTo>
                    <a:pt x="39808" y="0"/>
                  </a:moveTo>
                  <a:cubicBezTo>
                    <a:pt x="39515" y="0"/>
                    <a:pt x="39220" y="3"/>
                    <a:pt x="38925" y="8"/>
                  </a:cubicBezTo>
                  <a:cubicBezTo>
                    <a:pt x="21309" y="294"/>
                    <a:pt x="10397" y="10678"/>
                    <a:pt x="0" y="22043"/>
                  </a:cubicBezTo>
                  <a:cubicBezTo>
                    <a:pt x="577" y="21608"/>
                    <a:pt x="1173" y="21187"/>
                    <a:pt x="1776" y="20803"/>
                  </a:cubicBezTo>
                  <a:cubicBezTo>
                    <a:pt x="9715" y="12155"/>
                    <a:pt x="18851" y="5235"/>
                    <a:pt x="32941" y="4955"/>
                  </a:cubicBezTo>
                  <a:cubicBezTo>
                    <a:pt x="33336" y="4947"/>
                    <a:pt x="33730" y="4943"/>
                    <a:pt x="34123" y="4943"/>
                  </a:cubicBezTo>
                  <a:cubicBezTo>
                    <a:pt x="55986" y="4943"/>
                    <a:pt x="73893" y="17201"/>
                    <a:pt x="92394" y="27871"/>
                  </a:cubicBezTo>
                  <a:lnTo>
                    <a:pt x="102146" y="27871"/>
                  </a:lnTo>
                  <a:cubicBezTo>
                    <a:pt x="82129" y="16288"/>
                    <a:pt x="63971" y="0"/>
                    <a:pt x="398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7"/>
            <p:cNvSpPr/>
            <p:nvPr/>
          </p:nvSpPr>
          <p:spPr>
            <a:xfrm>
              <a:off x="2414202" y="4922635"/>
              <a:ext cx="6729801" cy="809362"/>
            </a:xfrm>
            <a:custGeom>
              <a:avLst/>
              <a:gdLst/>
              <a:ahLst/>
              <a:cxnLst/>
              <a:rect l="l" t="t" r="r" b="b"/>
              <a:pathLst>
                <a:path w="210257" h="48845" extrusionOk="0">
                  <a:moveTo>
                    <a:pt x="84413" y="1"/>
                  </a:moveTo>
                  <a:cubicBezTo>
                    <a:pt x="84359" y="1"/>
                    <a:pt x="84306" y="1"/>
                    <a:pt x="84252" y="1"/>
                  </a:cubicBezTo>
                  <a:cubicBezTo>
                    <a:pt x="49230" y="138"/>
                    <a:pt x="29597" y="35201"/>
                    <a:pt x="1" y="48844"/>
                  </a:cubicBezTo>
                  <a:lnTo>
                    <a:pt x="7220" y="48844"/>
                  </a:lnTo>
                  <a:cubicBezTo>
                    <a:pt x="31695" y="33463"/>
                    <a:pt x="49442" y="4786"/>
                    <a:pt x="80700" y="4625"/>
                  </a:cubicBezTo>
                  <a:cubicBezTo>
                    <a:pt x="80774" y="4625"/>
                    <a:pt x="80847" y="4625"/>
                    <a:pt x="80921" y="4625"/>
                  </a:cubicBezTo>
                  <a:cubicBezTo>
                    <a:pt x="113794" y="4625"/>
                    <a:pt x="125796" y="41834"/>
                    <a:pt x="156838" y="45841"/>
                  </a:cubicBezTo>
                  <a:cubicBezTo>
                    <a:pt x="165613" y="46974"/>
                    <a:pt x="174539" y="47411"/>
                    <a:pt x="183546" y="47411"/>
                  </a:cubicBezTo>
                  <a:cubicBezTo>
                    <a:pt x="192391" y="47411"/>
                    <a:pt x="201316" y="46990"/>
                    <a:pt x="210256" y="46394"/>
                  </a:cubicBezTo>
                  <a:lnTo>
                    <a:pt x="210256" y="42427"/>
                  </a:lnTo>
                  <a:cubicBezTo>
                    <a:pt x="201522" y="43029"/>
                    <a:pt x="192807" y="43452"/>
                    <a:pt x="184184" y="43452"/>
                  </a:cubicBezTo>
                  <a:cubicBezTo>
                    <a:pt x="174937" y="43452"/>
                    <a:pt x="165795" y="42966"/>
                    <a:pt x="156850" y="41694"/>
                  </a:cubicBezTo>
                  <a:cubicBezTo>
                    <a:pt x="126386" y="37363"/>
                    <a:pt x="116982" y="1"/>
                    <a:pt x="84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7"/>
            <p:cNvSpPr/>
            <p:nvPr/>
          </p:nvSpPr>
          <p:spPr>
            <a:xfrm>
              <a:off x="-125" y="4549753"/>
              <a:ext cx="9144255" cy="591184"/>
            </a:xfrm>
            <a:custGeom>
              <a:avLst/>
              <a:gdLst/>
              <a:ahLst/>
              <a:cxnLst/>
              <a:rect l="l" t="t" r="r" b="b"/>
              <a:pathLst>
                <a:path w="285691" h="35678" extrusionOk="0">
                  <a:moveTo>
                    <a:pt x="0" y="1"/>
                  </a:moveTo>
                  <a:lnTo>
                    <a:pt x="0" y="9076"/>
                  </a:lnTo>
                  <a:cubicBezTo>
                    <a:pt x="16395" y="23897"/>
                    <a:pt x="33568" y="35678"/>
                    <a:pt x="54128" y="35678"/>
                  </a:cubicBezTo>
                  <a:cubicBezTo>
                    <a:pt x="56360" y="35678"/>
                    <a:pt x="58632" y="35539"/>
                    <a:pt x="60947" y="35250"/>
                  </a:cubicBezTo>
                  <a:cubicBezTo>
                    <a:pt x="92139" y="31359"/>
                    <a:pt x="111803" y="1180"/>
                    <a:pt x="144397" y="863"/>
                  </a:cubicBezTo>
                  <a:cubicBezTo>
                    <a:pt x="144616" y="861"/>
                    <a:pt x="144835" y="860"/>
                    <a:pt x="145054" y="860"/>
                  </a:cubicBezTo>
                  <a:cubicBezTo>
                    <a:pt x="175436" y="860"/>
                    <a:pt x="199855" y="20848"/>
                    <a:pt x="229658" y="23128"/>
                  </a:cubicBezTo>
                  <a:cubicBezTo>
                    <a:pt x="232703" y="23362"/>
                    <a:pt x="235736" y="23471"/>
                    <a:pt x="238759" y="23471"/>
                  </a:cubicBezTo>
                  <a:cubicBezTo>
                    <a:pt x="254613" y="23471"/>
                    <a:pt x="270186" y="20467"/>
                    <a:pt x="285690" y="16636"/>
                  </a:cubicBezTo>
                  <a:lnTo>
                    <a:pt x="285690" y="11459"/>
                  </a:lnTo>
                  <a:cubicBezTo>
                    <a:pt x="269468" y="15848"/>
                    <a:pt x="253146" y="19296"/>
                    <a:pt x="236383" y="19296"/>
                  </a:cubicBezTo>
                  <a:cubicBezTo>
                    <a:pt x="234115" y="19296"/>
                    <a:pt x="231839" y="19233"/>
                    <a:pt x="229553" y="19100"/>
                  </a:cubicBezTo>
                  <a:cubicBezTo>
                    <a:pt x="199220" y="17340"/>
                    <a:pt x="172790" y="126"/>
                    <a:pt x="142067" y="126"/>
                  </a:cubicBezTo>
                  <a:cubicBezTo>
                    <a:pt x="141795" y="126"/>
                    <a:pt x="141523" y="127"/>
                    <a:pt x="141251" y="130"/>
                  </a:cubicBezTo>
                  <a:cubicBezTo>
                    <a:pt x="110065" y="441"/>
                    <a:pt x="90755" y="27933"/>
                    <a:pt x="60843" y="31216"/>
                  </a:cubicBezTo>
                  <a:cubicBezTo>
                    <a:pt x="59130" y="31404"/>
                    <a:pt x="57441" y="31495"/>
                    <a:pt x="55775" y="31495"/>
                  </a:cubicBezTo>
                  <a:cubicBezTo>
                    <a:pt x="33877" y="31495"/>
                    <a:pt x="15950" y="15817"/>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7"/>
            <p:cNvSpPr/>
            <p:nvPr/>
          </p:nvSpPr>
          <p:spPr>
            <a:xfrm>
              <a:off x="-125" y="4601506"/>
              <a:ext cx="9144255" cy="841839"/>
            </a:xfrm>
            <a:custGeom>
              <a:avLst/>
              <a:gdLst/>
              <a:ahLst/>
              <a:cxnLst/>
              <a:rect l="l" t="t" r="r" b="b"/>
              <a:pathLst>
                <a:path w="285691" h="50805" extrusionOk="0">
                  <a:moveTo>
                    <a:pt x="155442" y="0"/>
                  </a:moveTo>
                  <a:cubicBezTo>
                    <a:pt x="155369" y="0"/>
                    <a:pt x="155296" y="1"/>
                    <a:pt x="155223" y="1"/>
                  </a:cubicBezTo>
                  <a:cubicBezTo>
                    <a:pt x="119413" y="168"/>
                    <a:pt x="98688" y="36672"/>
                    <a:pt x="65603" y="44816"/>
                  </a:cubicBezTo>
                  <a:cubicBezTo>
                    <a:pt x="60681" y="46027"/>
                    <a:pt x="55903" y="46579"/>
                    <a:pt x="51244" y="46579"/>
                  </a:cubicBezTo>
                  <a:cubicBezTo>
                    <a:pt x="32822" y="46579"/>
                    <a:pt x="16255" y="37962"/>
                    <a:pt x="0" y="27480"/>
                  </a:cubicBezTo>
                  <a:lnTo>
                    <a:pt x="0" y="33916"/>
                  </a:lnTo>
                  <a:cubicBezTo>
                    <a:pt x="16127" y="43157"/>
                    <a:pt x="32475" y="50804"/>
                    <a:pt x="50246" y="50804"/>
                  </a:cubicBezTo>
                  <a:cubicBezTo>
                    <a:pt x="55287" y="50804"/>
                    <a:pt x="60442" y="50189"/>
                    <a:pt x="65740" y="48820"/>
                  </a:cubicBezTo>
                  <a:cubicBezTo>
                    <a:pt x="99693" y="40043"/>
                    <a:pt x="121108" y="1285"/>
                    <a:pt x="157959" y="1179"/>
                  </a:cubicBezTo>
                  <a:cubicBezTo>
                    <a:pt x="157999" y="1179"/>
                    <a:pt x="158040" y="1179"/>
                    <a:pt x="158080" y="1179"/>
                  </a:cubicBezTo>
                  <a:cubicBezTo>
                    <a:pt x="187440" y="1179"/>
                    <a:pt x="199813" y="30523"/>
                    <a:pt x="226325" y="36920"/>
                  </a:cubicBezTo>
                  <a:cubicBezTo>
                    <a:pt x="235065" y="39030"/>
                    <a:pt x="244086" y="39853"/>
                    <a:pt x="253270" y="39853"/>
                  </a:cubicBezTo>
                  <a:cubicBezTo>
                    <a:pt x="263920" y="39853"/>
                    <a:pt x="274788" y="38746"/>
                    <a:pt x="285690" y="37256"/>
                  </a:cubicBezTo>
                  <a:lnTo>
                    <a:pt x="285690" y="31918"/>
                  </a:lnTo>
                  <a:cubicBezTo>
                    <a:pt x="273729" y="33846"/>
                    <a:pt x="261797" y="35303"/>
                    <a:pt x="250055" y="35303"/>
                  </a:cubicBezTo>
                  <a:cubicBezTo>
                    <a:pt x="241992" y="35303"/>
                    <a:pt x="234019" y="34616"/>
                    <a:pt x="226188" y="32924"/>
                  </a:cubicBezTo>
                  <a:cubicBezTo>
                    <a:pt x="199454" y="27140"/>
                    <a:pt x="184483" y="0"/>
                    <a:pt x="1554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7"/>
            <p:cNvSpPr/>
            <p:nvPr/>
          </p:nvSpPr>
          <p:spPr>
            <a:xfrm>
              <a:off x="-125" y="4765717"/>
              <a:ext cx="9144255" cy="966213"/>
            </a:xfrm>
            <a:custGeom>
              <a:avLst/>
              <a:gdLst/>
              <a:ahLst/>
              <a:cxnLst/>
              <a:rect l="l" t="t" r="r" b="b"/>
              <a:pathLst>
                <a:path w="285691" h="58311" extrusionOk="0">
                  <a:moveTo>
                    <a:pt x="163145" y="1"/>
                  </a:moveTo>
                  <a:cubicBezTo>
                    <a:pt x="163066" y="1"/>
                    <a:pt x="162986" y="1"/>
                    <a:pt x="162907" y="2"/>
                  </a:cubicBezTo>
                  <a:cubicBezTo>
                    <a:pt x="122945" y="237"/>
                    <a:pt x="100829" y="44860"/>
                    <a:pt x="63505" y="53276"/>
                  </a:cubicBezTo>
                  <a:cubicBezTo>
                    <a:pt x="58366" y="54436"/>
                    <a:pt x="53267" y="54953"/>
                    <a:pt x="48202" y="54953"/>
                  </a:cubicBezTo>
                  <a:cubicBezTo>
                    <a:pt x="31888" y="54953"/>
                    <a:pt x="15915" y="49588"/>
                    <a:pt x="0" y="43023"/>
                  </a:cubicBezTo>
                  <a:lnTo>
                    <a:pt x="0" y="47219"/>
                  </a:lnTo>
                  <a:cubicBezTo>
                    <a:pt x="12371" y="52277"/>
                    <a:pt x="24773" y="56604"/>
                    <a:pt x="37317" y="58310"/>
                  </a:cubicBezTo>
                  <a:lnTo>
                    <a:pt x="58887" y="58310"/>
                  </a:lnTo>
                  <a:cubicBezTo>
                    <a:pt x="60471" y="58075"/>
                    <a:pt x="62053" y="57783"/>
                    <a:pt x="63642" y="57430"/>
                  </a:cubicBezTo>
                  <a:cubicBezTo>
                    <a:pt x="100885" y="49093"/>
                    <a:pt x="122380" y="4371"/>
                    <a:pt x="162323" y="4197"/>
                  </a:cubicBezTo>
                  <a:cubicBezTo>
                    <a:pt x="162384" y="4196"/>
                    <a:pt x="162445" y="4196"/>
                    <a:pt x="162505" y="4196"/>
                  </a:cubicBezTo>
                  <a:cubicBezTo>
                    <a:pt x="195055" y="4196"/>
                    <a:pt x="201982" y="41914"/>
                    <a:pt x="232204" y="46251"/>
                  </a:cubicBezTo>
                  <a:cubicBezTo>
                    <a:pt x="241165" y="47537"/>
                    <a:pt x="250329" y="48028"/>
                    <a:pt x="259602" y="48028"/>
                  </a:cubicBezTo>
                  <a:cubicBezTo>
                    <a:pt x="268230" y="48028"/>
                    <a:pt x="276951" y="47603"/>
                    <a:pt x="285690" y="46996"/>
                  </a:cubicBezTo>
                  <a:lnTo>
                    <a:pt x="285690" y="42650"/>
                  </a:lnTo>
                  <a:cubicBezTo>
                    <a:pt x="276677" y="43265"/>
                    <a:pt x="267681" y="43703"/>
                    <a:pt x="258766" y="43703"/>
                  </a:cubicBezTo>
                  <a:cubicBezTo>
                    <a:pt x="249772" y="43703"/>
                    <a:pt x="240860" y="43257"/>
                    <a:pt x="232098" y="42098"/>
                  </a:cubicBezTo>
                  <a:cubicBezTo>
                    <a:pt x="201793" y="38097"/>
                    <a:pt x="195821" y="1"/>
                    <a:pt x="1631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7"/>
            <p:cNvSpPr/>
            <p:nvPr/>
          </p:nvSpPr>
          <p:spPr>
            <a:xfrm>
              <a:off x="-125" y="4659542"/>
              <a:ext cx="9144255" cy="934415"/>
            </a:xfrm>
            <a:custGeom>
              <a:avLst/>
              <a:gdLst/>
              <a:ahLst/>
              <a:cxnLst/>
              <a:rect l="l" t="t" r="r" b="b"/>
              <a:pathLst>
                <a:path w="285691" h="56392" extrusionOk="0">
                  <a:moveTo>
                    <a:pt x="160663" y="0"/>
                  </a:moveTo>
                  <a:cubicBezTo>
                    <a:pt x="160594" y="0"/>
                    <a:pt x="160524" y="0"/>
                    <a:pt x="160454" y="1"/>
                  </a:cubicBezTo>
                  <a:cubicBezTo>
                    <a:pt x="121759" y="181"/>
                    <a:pt x="99737" y="42197"/>
                    <a:pt x="63599" y="50514"/>
                  </a:cubicBezTo>
                  <a:cubicBezTo>
                    <a:pt x="58612" y="51660"/>
                    <a:pt x="53729" y="52176"/>
                    <a:pt x="48931" y="52176"/>
                  </a:cubicBezTo>
                  <a:cubicBezTo>
                    <a:pt x="31859" y="52176"/>
                    <a:pt x="15854" y="45645"/>
                    <a:pt x="0" y="37751"/>
                  </a:cubicBezTo>
                  <a:lnTo>
                    <a:pt x="0" y="43444"/>
                  </a:lnTo>
                  <a:cubicBezTo>
                    <a:pt x="15801" y="50536"/>
                    <a:pt x="31700" y="56392"/>
                    <a:pt x="48318" y="56392"/>
                  </a:cubicBezTo>
                  <a:cubicBezTo>
                    <a:pt x="53340" y="56392"/>
                    <a:pt x="58428" y="55857"/>
                    <a:pt x="63599" y="54660"/>
                  </a:cubicBezTo>
                  <a:cubicBezTo>
                    <a:pt x="100364" y="46144"/>
                    <a:pt x="122622" y="2626"/>
                    <a:pt x="162013" y="2453"/>
                  </a:cubicBezTo>
                  <a:cubicBezTo>
                    <a:pt x="162075" y="2453"/>
                    <a:pt x="162137" y="2452"/>
                    <a:pt x="162200" y="2452"/>
                  </a:cubicBezTo>
                  <a:cubicBezTo>
                    <a:pt x="194345" y="2452"/>
                    <a:pt x="202244" y="39281"/>
                    <a:pt x="232178" y="43500"/>
                  </a:cubicBezTo>
                  <a:cubicBezTo>
                    <a:pt x="240416" y="44662"/>
                    <a:pt x="248768" y="45116"/>
                    <a:pt x="257187" y="45116"/>
                  </a:cubicBezTo>
                  <a:cubicBezTo>
                    <a:pt x="266626" y="45116"/>
                    <a:pt x="276150" y="44545"/>
                    <a:pt x="285690" y="43761"/>
                  </a:cubicBezTo>
                  <a:lnTo>
                    <a:pt x="285690" y="38963"/>
                  </a:lnTo>
                  <a:cubicBezTo>
                    <a:pt x="275292" y="40006"/>
                    <a:pt x="264910" y="40784"/>
                    <a:pt x="254613" y="40784"/>
                  </a:cubicBezTo>
                  <a:cubicBezTo>
                    <a:pt x="247084" y="40784"/>
                    <a:pt x="239602" y="40368"/>
                    <a:pt x="232190" y="39335"/>
                  </a:cubicBezTo>
                  <a:cubicBezTo>
                    <a:pt x="202480" y="35198"/>
                    <a:pt x="192336" y="0"/>
                    <a:pt x="1606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7"/>
            <p:cNvSpPr/>
            <p:nvPr/>
          </p:nvSpPr>
          <p:spPr>
            <a:xfrm>
              <a:off x="2832230" y="5092913"/>
              <a:ext cx="4322229" cy="639155"/>
            </a:xfrm>
            <a:custGeom>
              <a:avLst/>
              <a:gdLst/>
              <a:ahLst/>
              <a:cxnLst/>
              <a:rect l="l" t="t" r="r" b="b"/>
              <a:pathLst>
                <a:path w="135038" h="38573" extrusionOk="0">
                  <a:moveTo>
                    <a:pt x="62560" y="1"/>
                  </a:moveTo>
                  <a:cubicBezTo>
                    <a:pt x="62435" y="1"/>
                    <a:pt x="62309" y="1"/>
                    <a:pt x="62184" y="2"/>
                  </a:cubicBezTo>
                  <a:cubicBezTo>
                    <a:pt x="34922" y="226"/>
                    <a:pt x="19504" y="22956"/>
                    <a:pt x="0" y="38572"/>
                  </a:cubicBezTo>
                  <a:lnTo>
                    <a:pt x="3315" y="38572"/>
                  </a:lnTo>
                  <a:cubicBezTo>
                    <a:pt x="19192" y="23657"/>
                    <a:pt x="32705" y="5148"/>
                    <a:pt x="56839" y="4862"/>
                  </a:cubicBezTo>
                  <a:cubicBezTo>
                    <a:pt x="57029" y="4859"/>
                    <a:pt x="57218" y="4858"/>
                    <a:pt x="57406" y="4858"/>
                  </a:cubicBezTo>
                  <a:cubicBezTo>
                    <a:pt x="84480" y="4858"/>
                    <a:pt x="101892" y="27237"/>
                    <a:pt x="124274" y="38572"/>
                  </a:cubicBezTo>
                  <a:lnTo>
                    <a:pt x="135037" y="38572"/>
                  </a:lnTo>
                  <a:cubicBezTo>
                    <a:pt x="108586" y="29987"/>
                    <a:pt x="92913" y="1"/>
                    <a:pt x="625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5" name="Google Shape;645;p37"/>
          <p:cNvSpPr txBox="1">
            <a:spLocks noGrp="1"/>
          </p:cNvSpPr>
          <p:nvPr>
            <p:ph type="title"/>
          </p:nvPr>
        </p:nvSpPr>
        <p:spPr>
          <a:xfrm>
            <a:off x="0" y="-22825"/>
            <a:ext cx="5320200" cy="156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Introduction</a:t>
            </a:r>
            <a:endParaRPr sz="4000">
              <a:solidFill>
                <a:schemeClr val="accent1"/>
              </a:solidFill>
            </a:endParaRPr>
          </a:p>
        </p:txBody>
      </p:sp>
      <p:sp>
        <p:nvSpPr>
          <p:cNvPr id="646" name="Google Shape;646;p37"/>
          <p:cNvSpPr txBox="1">
            <a:spLocks noGrp="1"/>
          </p:cNvSpPr>
          <p:nvPr>
            <p:ph type="subTitle" idx="4294967295"/>
          </p:nvPr>
        </p:nvSpPr>
        <p:spPr>
          <a:xfrm>
            <a:off x="0" y="1025350"/>
            <a:ext cx="7530000" cy="99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accent1"/>
                </a:solidFill>
              </a:rPr>
              <a:t>What is a line follower?</a:t>
            </a:r>
            <a:endParaRPr sz="1800" b="1">
              <a:solidFill>
                <a:schemeClr val="accent1"/>
              </a:solidFill>
            </a:endParaRPr>
          </a:p>
          <a:p>
            <a:pPr marL="0" lvl="0" indent="0" algn="l" rtl="0">
              <a:spcBef>
                <a:spcPts val="1600"/>
              </a:spcBef>
              <a:spcAft>
                <a:spcPts val="0"/>
              </a:spcAft>
              <a:buNone/>
            </a:pPr>
            <a:r>
              <a:rPr lang="en" b="1"/>
              <a:t>Line follower is a machine that can follow a path. The path can be visible like a black line on a white surface (or vice-versa) or it can be invisible like a magnetic field.</a:t>
            </a:r>
            <a:endParaRPr sz="2100" b="1"/>
          </a:p>
          <a:p>
            <a:pPr marL="0" lvl="0" indent="0" algn="l" rtl="0">
              <a:spcBef>
                <a:spcPts val="1600"/>
              </a:spcBef>
              <a:spcAft>
                <a:spcPts val="0"/>
              </a:spcAft>
              <a:buNone/>
            </a:pPr>
            <a:endParaRPr sz="1800" b="1">
              <a:solidFill>
                <a:schemeClr val="accent1"/>
              </a:solidFill>
            </a:endParaRPr>
          </a:p>
          <a:p>
            <a:pPr marL="0" lvl="0" indent="0" algn="l" rtl="0">
              <a:spcBef>
                <a:spcPts val="1600"/>
              </a:spcBef>
              <a:spcAft>
                <a:spcPts val="1600"/>
              </a:spcAft>
              <a:buNone/>
            </a:pPr>
            <a:endParaRPr sz="1800" b="1"/>
          </a:p>
        </p:txBody>
      </p:sp>
      <p:sp>
        <p:nvSpPr>
          <p:cNvPr id="647" name="Google Shape;647;p37"/>
          <p:cNvSpPr txBox="1"/>
          <p:nvPr/>
        </p:nvSpPr>
        <p:spPr>
          <a:xfrm>
            <a:off x="84420" y="2594235"/>
            <a:ext cx="74904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accent1"/>
                </a:solidFill>
                <a:latin typeface="Jura"/>
                <a:ea typeface="Jura"/>
                <a:cs typeface="Jura"/>
                <a:sym typeface="Jura"/>
              </a:rPr>
              <a:t>What is the need to build a line follower? </a:t>
            </a:r>
            <a:endParaRPr b="1">
              <a:solidFill>
                <a:schemeClr val="accent1"/>
              </a:solidFill>
              <a:latin typeface="Jura"/>
              <a:ea typeface="Jura"/>
              <a:cs typeface="Jura"/>
              <a:sym typeface="Jura"/>
            </a:endParaRPr>
          </a:p>
          <a:p>
            <a:pPr marL="0" lvl="0" indent="0" algn="l" rtl="0">
              <a:spcBef>
                <a:spcPts val="0"/>
              </a:spcBef>
              <a:spcAft>
                <a:spcPts val="0"/>
              </a:spcAft>
              <a:buNone/>
            </a:pPr>
            <a:endParaRPr b="1">
              <a:solidFill>
                <a:schemeClr val="lt1"/>
              </a:solidFill>
              <a:latin typeface="Jura"/>
              <a:ea typeface="Jura"/>
              <a:cs typeface="Jura"/>
              <a:sym typeface="Jura"/>
            </a:endParaRPr>
          </a:p>
          <a:p>
            <a:pPr marL="0" lvl="0" indent="0" algn="l" rtl="0">
              <a:spcBef>
                <a:spcPts val="0"/>
              </a:spcBef>
              <a:spcAft>
                <a:spcPts val="0"/>
              </a:spcAft>
              <a:buNone/>
            </a:pPr>
            <a:r>
              <a:rPr lang="en" b="1">
                <a:solidFill>
                  <a:schemeClr val="lt1"/>
                </a:solidFill>
                <a:latin typeface="Jura"/>
                <a:ea typeface="Jura"/>
                <a:cs typeface="Jura"/>
                <a:sym typeface="Jura"/>
              </a:rPr>
              <a:t>Sensing a line and maneuvering the robot to stay on course, while constantly correcting wrong moves using feedback mechanism forms a simple yet effective closed loop system.</a:t>
            </a:r>
            <a:endParaRPr b="1">
              <a:solidFill>
                <a:schemeClr val="lt1"/>
              </a:solidFill>
              <a:latin typeface="Jura"/>
              <a:ea typeface="Jura"/>
              <a:cs typeface="Jura"/>
              <a:sym typeface="Jur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pic>
        <p:nvPicPr>
          <p:cNvPr id="652" name="Google Shape;652;p38"/>
          <p:cNvPicPr preferRelativeResize="0"/>
          <p:nvPr/>
        </p:nvPicPr>
        <p:blipFill>
          <a:blip r:embed="rId3">
            <a:alphaModFix/>
          </a:blip>
          <a:stretch>
            <a:fillRect/>
          </a:stretch>
        </p:blipFill>
        <p:spPr>
          <a:xfrm>
            <a:off x="662825" y="654549"/>
            <a:ext cx="7682500" cy="3529600"/>
          </a:xfrm>
          <a:prstGeom prst="rect">
            <a:avLst/>
          </a:prstGeom>
          <a:noFill/>
          <a:ln w="76200" cap="flat" cmpd="sng">
            <a:solidFill>
              <a:schemeClr val="accent1"/>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pic>
        <p:nvPicPr>
          <p:cNvPr id="657" name="Google Shape;657;p39"/>
          <p:cNvPicPr preferRelativeResize="0"/>
          <p:nvPr/>
        </p:nvPicPr>
        <p:blipFill rotWithShape="1">
          <a:blip r:embed="rId3">
            <a:alphaModFix/>
          </a:blip>
          <a:srcRect l="470" r="-470"/>
          <a:stretch/>
        </p:blipFill>
        <p:spPr>
          <a:xfrm>
            <a:off x="383625" y="76200"/>
            <a:ext cx="8303778"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42"/>
          <p:cNvSpPr txBox="1">
            <a:spLocks noGrp="1"/>
          </p:cNvSpPr>
          <p:nvPr>
            <p:ph type="title" idx="3"/>
          </p:nvPr>
        </p:nvSpPr>
        <p:spPr>
          <a:xfrm>
            <a:off x="595179" y="403846"/>
            <a:ext cx="7704000" cy="51055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accent1"/>
                </a:solidFill>
              </a:rPr>
              <a:t>COMPONENTS</a:t>
            </a:r>
            <a:endParaRPr sz="3200" dirty="0">
              <a:solidFill>
                <a:schemeClr val="accent1"/>
              </a:solidFill>
            </a:endParaRPr>
          </a:p>
        </p:txBody>
      </p:sp>
      <p:pic>
        <p:nvPicPr>
          <p:cNvPr id="3" name="Picture 2">
            <a:extLst>
              <a:ext uri="{FF2B5EF4-FFF2-40B4-BE49-F238E27FC236}">
                <a16:creationId xmlns:a16="http://schemas.microsoft.com/office/drawing/2014/main" id="{99A26E60-AB2B-EEE3-5889-9082BEF6DC95}"/>
              </a:ext>
            </a:extLst>
          </p:cNvPr>
          <p:cNvPicPr>
            <a:picLocks noChangeAspect="1"/>
          </p:cNvPicPr>
          <p:nvPr/>
        </p:nvPicPr>
        <p:blipFill>
          <a:blip r:embed="rId3"/>
          <a:stretch>
            <a:fillRect/>
          </a:stretch>
        </p:blipFill>
        <p:spPr>
          <a:xfrm>
            <a:off x="2537104" y="1299240"/>
            <a:ext cx="1977657" cy="1119962"/>
          </a:xfrm>
          <a:prstGeom prst="rect">
            <a:avLst/>
          </a:prstGeom>
        </p:spPr>
      </p:pic>
      <p:sp>
        <p:nvSpPr>
          <p:cNvPr id="5" name="TextBox 4">
            <a:extLst>
              <a:ext uri="{FF2B5EF4-FFF2-40B4-BE49-F238E27FC236}">
                <a16:creationId xmlns:a16="http://schemas.microsoft.com/office/drawing/2014/main" id="{7C52B497-F0B4-8E31-CB31-A6A044754250}"/>
              </a:ext>
            </a:extLst>
          </p:cNvPr>
          <p:cNvSpPr txBox="1"/>
          <p:nvPr/>
        </p:nvSpPr>
        <p:spPr>
          <a:xfrm>
            <a:off x="860463" y="2571750"/>
            <a:ext cx="7173432" cy="954107"/>
          </a:xfrm>
          <a:prstGeom prst="rect">
            <a:avLst/>
          </a:prstGeom>
          <a:noFill/>
        </p:spPr>
        <p:txBody>
          <a:bodyPr wrap="square">
            <a:spAutoFit/>
          </a:bodyPr>
          <a:lstStyle/>
          <a:p>
            <a:r>
              <a:rPr lang="en-US" dirty="0">
                <a:solidFill>
                  <a:schemeClr val="bg1"/>
                </a:solidFill>
                <a:latin typeface="Righteous" panose="020B0604020202020204" charset="0"/>
              </a:rPr>
              <a:t>An IR sensor, made up of an IR transmitter (LED) and receiver (photodiode), detects objects by transmitting IR rays and sensing reflections. White surfaces reflect IR rays, while black surfaces absorb them, enabling line detection. This principle is used to build logical circuits for line-following bots.</a:t>
            </a:r>
          </a:p>
        </p:txBody>
      </p:sp>
      <p:sp>
        <p:nvSpPr>
          <p:cNvPr id="6" name="AutoShape 2" descr="IR Sensor Module Parts">
            <a:extLst>
              <a:ext uri="{FF2B5EF4-FFF2-40B4-BE49-F238E27FC236}">
                <a16:creationId xmlns:a16="http://schemas.microsoft.com/office/drawing/2014/main" id="{E8508E20-9F43-E58A-9776-5A9F63C02C88}"/>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TextBox 7">
            <a:extLst>
              <a:ext uri="{FF2B5EF4-FFF2-40B4-BE49-F238E27FC236}">
                <a16:creationId xmlns:a16="http://schemas.microsoft.com/office/drawing/2014/main" id="{46C29B7F-7A14-3F50-999D-6F0F128162FD}"/>
              </a:ext>
            </a:extLst>
          </p:cNvPr>
          <p:cNvSpPr txBox="1"/>
          <p:nvPr/>
        </p:nvSpPr>
        <p:spPr>
          <a:xfrm>
            <a:off x="833628" y="808286"/>
            <a:ext cx="7171944" cy="338554"/>
          </a:xfrm>
          <a:prstGeom prst="rect">
            <a:avLst/>
          </a:prstGeom>
          <a:noFill/>
        </p:spPr>
        <p:txBody>
          <a:bodyPr wrap="square">
            <a:spAutoFit/>
          </a:bodyPr>
          <a:lstStyle/>
          <a:p>
            <a:r>
              <a:rPr lang="en-IN" sz="1600" dirty="0">
                <a:solidFill>
                  <a:schemeClr val="bg1"/>
                </a:solidFill>
              </a:rPr>
              <a:t>   </a:t>
            </a:r>
            <a:r>
              <a:rPr lang="en-IN" sz="1600" b="1" dirty="0">
                <a:solidFill>
                  <a:schemeClr val="bg1"/>
                </a:solidFill>
              </a:rPr>
              <a:t>IR Sensor</a:t>
            </a:r>
          </a:p>
        </p:txBody>
      </p:sp>
    </p:spTree>
  </p:cSld>
  <p:clrMapOvr>
    <a:masterClrMapping/>
  </p:clrMapOvr>
</p:sld>
</file>

<file path=ppt/theme/theme1.xml><?xml version="1.0" encoding="utf-8"?>
<a:theme xmlns:a="http://schemas.openxmlformats.org/drawingml/2006/main" name="Energy Saving Electric Vehicle Pitch Deck by Slidesgo">
  <a:themeElements>
    <a:clrScheme name="Simple Light">
      <a:dk1>
        <a:srgbClr val="191919"/>
      </a:dk1>
      <a:lt1>
        <a:srgbClr val="FFFFFF"/>
      </a:lt1>
      <a:dk2>
        <a:srgbClr val="EFEFEF"/>
      </a:dk2>
      <a:lt2>
        <a:srgbClr val="7B7B7B"/>
      </a:lt2>
      <a:accent1>
        <a:srgbClr val="7BD159"/>
      </a:accent1>
      <a:accent2>
        <a:srgbClr val="63AC47"/>
      </a:accent2>
      <a:accent3>
        <a:srgbClr val="4F8B37"/>
      </a:accent3>
      <a:accent4>
        <a:srgbClr val="F8E67C"/>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1000</TotalTime>
  <Words>451</Words>
  <Application>Microsoft Office PowerPoint</Application>
  <PresentationFormat>On-screen Show (16:9)</PresentationFormat>
  <Paragraphs>52</Paragraphs>
  <Slides>13</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Hanuman</vt:lpstr>
      <vt:lpstr>Times New Roman</vt:lpstr>
      <vt:lpstr>Arial</vt:lpstr>
      <vt:lpstr>Jura</vt:lpstr>
      <vt:lpstr>Bebas Neue</vt:lpstr>
      <vt:lpstr>Righteous</vt:lpstr>
      <vt:lpstr>Oswald</vt:lpstr>
      <vt:lpstr>Energy Saving Electric Vehicle Pitch Deck by Slidesgo</vt:lpstr>
      <vt:lpstr>Line following Robot</vt:lpstr>
      <vt:lpstr>Line Following Robot</vt:lpstr>
      <vt:lpstr>Problem Statement</vt:lpstr>
      <vt:lpstr>Problem Statement</vt:lpstr>
      <vt:lpstr>Design and develop a Line Follower Robot (LFR) that can accurately follow a designated black or white line using basic electronics and logic circuits, without utilizing a microcontroller.</vt:lpstr>
      <vt:lpstr>Introduction</vt:lpstr>
      <vt:lpstr>PowerPoint Presentation</vt:lpstr>
      <vt:lpstr>PowerPoint Presentation</vt:lpstr>
      <vt:lpstr>COMPONENTS</vt:lpstr>
      <vt:lpstr>PowerPoint Presentation</vt:lpstr>
      <vt:lpstr>PowerPoint Presentation</vt:lpstr>
      <vt:lpstr>Circuit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VishwanathReddy</dc:creator>
  <cp:lastModifiedBy>SUPRIYA ILANGOVAN - [CB.EN.U4ECE22052]</cp:lastModifiedBy>
  <cp:revision>14</cp:revision>
  <dcterms:modified xsi:type="dcterms:W3CDTF">2025-01-27T08:04:52Z</dcterms:modified>
</cp:coreProperties>
</file>