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8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rgbClr val="C3C3C3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3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339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93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85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041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5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79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1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55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27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10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32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98448"/>
            <a:ext cx="6288786" cy="3255264"/>
          </a:xfrm>
        </p:spPr>
        <p:txBody>
          <a:bodyPr/>
          <a:lstStyle/>
          <a:p>
            <a:r>
              <a:rPr dirty="0"/>
              <a:t>Robust Multi-Source Sales Data Pipeline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Built by </a:t>
            </a:r>
            <a:r>
              <a:rPr lang="en-US" dirty="0"/>
              <a:t>Poojitha Gollapudi</a:t>
            </a:r>
            <a:r>
              <a:rPr dirty="0"/>
              <a:t> for Flipkart Task-</a:t>
            </a:r>
            <a:r>
              <a:rPr lang="en-IN" dirty="0"/>
              <a:t>1</a:t>
            </a:r>
          </a:p>
          <a:p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Calibri"/>
              </a:defRPr>
            </a:pPr>
            <a:r>
              <a:rPr dirty="0"/>
              <a:t>Handles missing or corrupt files gracefully</a:t>
            </a:r>
          </a:p>
          <a:p>
            <a:pPr>
              <a:defRPr sz="2000">
                <a:latin typeface="Calibri"/>
              </a:defRPr>
            </a:pPr>
            <a:r>
              <a:rPr dirty="0"/>
              <a:t>Warns about unsupported formats or merge conflicts</a:t>
            </a:r>
            <a:r>
              <a:rPr lang="en-US" dirty="0"/>
              <a:t> import related libraries to overcome.</a:t>
            </a:r>
          </a:p>
          <a:p>
            <a:pPr marL="0" indent="0">
              <a:buNone/>
              <a:defRPr sz="2000">
                <a:latin typeface="Calibri"/>
              </a:defRPr>
            </a:pPr>
            <a:r>
              <a:rPr lang="en-US" dirty="0"/>
              <a:t> Eg. Openpyxl library is installed and imported to     run excel files </a:t>
            </a:r>
            <a:endParaRPr dirty="0"/>
          </a:p>
          <a:p>
            <a:pPr>
              <a:defRPr sz="2000">
                <a:latin typeface="Calibri"/>
              </a:defRPr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Calibri"/>
              </a:defRPr>
            </a:pPr>
            <a:r>
              <a:rPr dirty="0"/>
              <a:t>Git for tracking changes</a:t>
            </a:r>
          </a:p>
          <a:p>
            <a:pPr>
              <a:defRPr sz="2000">
                <a:latin typeface="Calibri"/>
              </a:defRPr>
            </a:pPr>
            <a:r>
              <a:rPr dirty="0"/>
              <a:t>Code is production-ready and AI-clean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Calibri"/>
              </a:defRPr>
            </a:pPr>
            <a:r>
              <a:rPr lang="en-US" b="1" dirty="0"/>
              <a:t>Poojitha Gollapudi</a:t>
            </a:r>
            <a:endParaRPr b="1" dirty="0"/>
          </a:p>
          <a:p>
            <a:pPr>
              <a:defRPr sz="2000">
                <a:latin typeface="Calibri"/>
              </a:defRPr>
            </a:pPr>
            <a:r>
              <a:rPr b="1" dirty="0"/>
              <a:t>Flipkart Data Pipeline Task-1 Project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Calibri"/>
              </a:defRPr>
            </a:pPr>
            <a:r>
              <a:rPr dirty="0"/>
              <a:t>Custom sales data pipeline: ingests, cleans, analyzes, visualizes</a:t>
            </a:r>
          </a:p>
          <a:p>
            <a:pPr>
              <a:defRPr sz="2000">
                <a:latin typeface="Calibri"/>
              </a:defRPr>
            </a:pPr>
            <a:r>
              <a:rPr dirty="0"/>
              <a:t>Supports CSV, JSON, Excel</a:t>
            </a:r>
          </a:p>
          <a:p>
            <a:pPr>
              <a:defRPr sz="2000">
                <a:latin typeface="Calibri"/>
              </a:defRPr>
            </a:pPr>
            <a:r>
              <a:rPr dirty="0"/>
              <a:t>Modular, visualization-capable, insight-rich, extensible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File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Calibri"/>
              </a:defRPr>
            </a:pPr>
            <a:r>
              <a:rPr lang="en-US" dirty="0"/>
              <a:t>Data_Pipe_Updated</a:t>
            </a:r>
            <a:r>
              <a:rPr dirty="0"/>
              <a:t>.py – Main script</a:t>
            </a:r>
            <a:endParaRPr lang="en-US" dirty="0"/>
          </a:p>
          <a:p>
            <a:pPr>
              <a:defRPr sz="2000">
                <a:latin typeface="Calibri"/>
              </a:defRPr>
            </a:pPr>
            <a:r>
              <a:rPr lang="en-US" dirty="0"/>
              <a:t>Product_metadata.json – Dataset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region_info.xlsx – Dataset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Sales_data.csv – Dataset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Sales_database.db – Database (SQLite)</a:t>
            </a:r>
          </a:p>
          <a:p>
            <a:pPr>
              <a:defRPr sz="2000">
                <a:latin typeface="Calibri"/>
              </a:defRPr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rPr lang="en-US" dirty="0"/>
              <a:t>Multi-source data loading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Data-cleaning &amp; type conversion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Smart merging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Insight extraction &amp; visualizations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Exports &amp; custom handling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Database Management using SQLite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591218" cy="4601183"/>
          </a:xfrm>
        </p:spPr>
        <p:txBody>
          <a:bodyPr/>
          <a:lstStyle/>
          <a:p>
            <a:r>
              <a:rPr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Calibri"/>
              </a:defRPr>
            </a:pPr>
            <a:r>
              <a:rPr dirty="0"/>
              <a:t>pip install pandas </a:t>
            </a:r>
            <a:r>
              <a:rPr dirty="0" err="1"/>
              <a:t>numpy</a:t>
            </a:r>
            <a:r>
              <a:rPr dirty="0"/>
              <a:t> matplotlib seaborn tabulate </a:t>
            </a:r>
            <a:r>
              <a:rPr dirty="0" err="1"/>
              <a:t>openpyxl</a:t>
            </a:r>
            <a:r>
              <a:rPr lang="en-US" dirty="0"/>
              <a:t> sqlite3</a:t>
            </a:r>
          </a:p>
          <a:p>
            <a:pPr>
              <a:defRPr sz="2000">
                <a:latin typeface="Calibri"/>
              </a:defRPr>
            </a:pPr>
            <a:r>
              <a:rPr lang="en-IN" dirty="0"/>
              <a:t>Download these extensions in your command prompt or Terminal</a:t>
            </a: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602" y="864108"/>
            <a:ext cx="6123007" cy="5120640"/>
          </a:xfrm>
        </p:spPr>
        <p:txBody>
          <a:bodyPr/>
          <a:lstStyle/>
          <a:p>
            <a:endParaRPr dirty="0"/>
          </a:p>
          <a:p>
            <a:pPr>
              <a:defRPr sz="2000">
                <a:latin typeface="Calibri"/>
              </a:defRPr>
            </a:pPr>
            <a:r>
              <a:rPr lang="en-US" dirty="0"/>
              <a:t>Import the required data files in the Jupyter Notebook/ VS code 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Install SQLite in the system for database management and connect with the python using sqlite3 library</a:t>
            </a:r>
            <a:endParaRPr dirty="0"/>
          </a:p>
          <a:p>
            <a:pPr>
              <a:defRPr sz="2000">
                <a:latin typeface="Calibri"/>
              </a:defRPr>
            </a:pPr>
            <a:r>
              <a:rPr dirty="0"/>
              <a:t>Run: </a:t>
            </a:r>
            <a:r>
              <a:rPr lang="en-US" dirty="0"/>
              <a:t>Data_Pipe_Updated</a:t>
            </a:r>
            <a:r>
              <a:rPr dirty="0"/>
              <a:t>.py</a:t>
            </a:r>
            <a:r>
              <a:rPr lang="en-US" dirty="0"/>
              <a:t> file in the VS Code/ Jupyter Notebook</a:t>
            </a:r>
            <a:endParaRPr dirty="0"/>
          </a:p>
          <a:p>
            <a:pPr>
              <a:defRPr sz="2000">
                <a:latin typeface="Calibri"/>
              </a:defRPr>
            </a:pPr>
            <a:r>
              <a:rPr dirty="0"/>
              <a:t>Prompt to generate</a:t>
            </a:r>
            <a:r>
              <a:rPr lang="en-US" dirty="0"/>
              <a:t> insights &amp;</a:t>
            </a:r>
            <a:r>
              <a:rPr dirty="0"/>
              <a:t> visualizations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Calibri"/>
              </a:defRPr>
            </a:pPr>
            <a:r>
              <a:rPr lang="en-US" dirty="0"/>
              <a:t>Total Revenue : $ 255.00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Average Revenue per Sale : $ 85.00</a:t>
            </a:r>
          </a:p>
          <a:p>
            <a:pPr>
              <a:defRPr sz="2000">
                <a:latin typeface="Calibri"/>
              </a:defRPr>
            </a:pPr>
            <a:r>
              <a:rPr lang="en-US" dirty="0"/>
              <a:t>Total Units Sold : 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175B6-A8F8-4A64-AE6A-299E0D6CD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32" y="4112861"/>
            <a:ext cx="3769569" cy="1724266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latin typeface="Calibri"/>
              </a:defRPr>
            </a:pPr>
            <a:r>
              <a:rPr lang="en-US" dirty="0"/>
              <a:t>Monthly Sales Trend </a:t>
            </a:r>
            <a:r>
              <a:rPr lang="en-US" b="1" dirty="0"/>
              <a:t>Plot Chart</a:t>
            </a:r>
            <a:endParaRPr b="1" dirty="0"/>
          </a:p>
          <a:p>
            <a:pPr>
              <a:defRPr sz="2000">
                <a:latin typeface="Calibri"/>
              </a:defRPr>
            </a:pPr>
            <a:r>
              <a:rPr lang="en-US" dirty="0"/>
              <a:t>Top Products By units </a:t>
            </a:r>
            <a:r>
              <a:rPr lang="en-US" b="1" dirty="0"/>
              <a:t>Bar Chart</a:t>
            </a:r>
            <a:endParaRPr b="1" dirty="0"/>
          </a:p>
          <a:p>
            <a:pPr>
              <a:defRPr sz="2000">
                <a:latin typeface="Calibri"/>
              </a:defRPr>
            </a:pPr>
            <a:r>
              <a:rPr dirty="0"/>
              <a:t>Revenue </a:t>
            </a:r>
            <a:r>
              <a:rPr lang="en-US" dirty="0"/>
              <a:t>by Product Category </a:t>
            </a:r>
            <a:r>
              <a:rPr lang="en-US" b="1" dirty="0"/>
              <a:t>Column Chart</a:t>
            </a:r>
            <a:endParaRPr b="1" dirty="0"/>
          </a:p>
          <a:p>
            <a:pPr>
              <a:defRPr sz="2000">
                <a:latin typeface="Calibri"/>
              </a:defRPr>
            </a:pPr>
            <a:r>
              <a:rPr lang="en-US" dirty="0"/>
              <a:t>Revenue Distribution by Region </a:t>
            </a:r>
            <a:r>
              <a:rPr lang="en-US" b="1" dirty="0"/>
              <a:t>Pie Chart</a:t>
            </a:r>
            <a:endParaRPr b="1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D2CF15-1A69-41B5-B9C3-1312C0E5F5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63" y="669910"/>
            <a:ext cx="3866495" cy="26617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5D68C1-5490-4E03-8C3F-ADA41A752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9493" y="520831"/>
            <a:ext cx="4411744" cy="28108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C346F5-BF84-4169-92CB-05A2D3A1F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62" y="3526330"/>
            <a:ext cx="4318981" cy="288389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AF3562-66EF-4DE6-BE23-03A0E1E712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255" y="3428999"/>
            <a:ext cx="4318982" cy="2557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60854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121</TotalTime>
  <Words>276</Words>
  <Application>Microsoft Office PowerPoint</Application>
  <PresentationFormat>On-screen Show (4:3)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Corbel</vt:lpstr>
      <vt:lpstr>Wingdings 2</vt:lpstr>
      <vt:lpstr>Frame</vt:lpstr>
      <vt:lpstr>Robust Multi-Source Sales Data Pipeline</vt:lpstr>
      <vt:lpstr>Project Overview</vt:lpstr>
      <vt:lpstr>File Structure</vt:lpstr>
      <vt:lpstr>Key Features</vt:lpstr>
      <vt:lpstr>Requirements</vt:lpstr>
      <vt:lpstr>How to Use</vt:lpstr>
      <vt:lpstr>Example Insights</vt:lpstr>
      <vt:lpstr>Sample Visuals</vt:lpstr>
      <vt:lpstr>PowerPoint Presentation</vt:lpstr>
      <vt:lpstr>Error Handling</vt:lpstr>
      <vt:lpstr>Version Control</vt:lpstr>
      <vt:lpstr>Author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Robust Multi-Source Sales Data Pipeline</dc:title>
  <dc:subject/>
  <dc:creator>Raj Kumar Swarna</dc:creator>
  <cp:keywords/>
  <dc:description>generated using python-pptx</dc:description>
  <cp:lastModifiedBy>Dell</cp:lastModifiedBy>
  <cp:revision>23</cp:revision>
  <dcterms:created xsi:type="dcterms:W3CDTF">2013-01-27T09:14:16Z</dcterms:created>
  <dcterms:modified xsi:type="dcterms:W3CDTF">2025-07-23T15:38:47Z</dcterms:modified>
  <cp:category/>
</cp:coreProperties>
</file>